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4" r:id="rId6"/>
    <p:sldMasterId id="2147483687" r:id="rId7"/>
  </p:sldMasterIdLst>
  <p:notesMasterIdLst>
    <p:notesMasterId r:id="rId22"/>
  </p:notesMasterIdLst>
  <p:sldIdLst>
    <p:sldId id="263" r:id="rId8"/>
    <p:sldId id="265" r:id="rId9"/>
    <p:sldId id="264" r:id="rId10"/>
    <p:sldId id="266" r:id="rId11"/>
    <p:sldId id="256" r:id="rId12"/>
    <p:sldId id="258" r:id="rId13"/>
    <p:sldId id="267" r:id="rId14"/>
    <p:sldId id="257" r:id="rId15"/>
    <p:sldId id="260" r:id="rId16"/>
    <p:sldId id="262" r:id="rId17"/>
    <p:sldId id="259" r:id="rId18"/>
    <p:sldId id="268" r:id="rId19"/>
    <p:sldId id="269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433E"/>
    <a:srgbClr val="004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DF3ADB-D8F5-450A-9384-BB12881E13BC}" v="5" dt="2026-09-16T16:47:54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">
      <pc:chgData name="Lamorette, Laura" userId="231d9543-ee48-4303-8632-b2c592304cc9" providerId="ADAL" clId="{CE39E8F0-AA68-4C36-850B-40AF15FAD26C}" dt="2026-09-16T16:48:20.291" v="20" actId="2711"/>
      <pc:docMkLst>
        <pc:docMk/>
      </pc:docMkLst>
      <pc:sldChg chg="modSp mod">
        <pc:chgData name="Lamorette, Laura" userId="231d9543-ee48-4303-8632-b2c592304cc9" providerId="ADAL" clId="{CE39E8F0-AA68-4C36-850B-40AF15FAD26C}" dt="2026-09-16T16:45:22.579" v="1" actId="27636"/>
        <pc:sldMkLst>
          <pc:docMk/>
          <pc:sldMk cId="119177434" sldId="259"/>
        </pc:sldMkLst>
        <pc:spChg chg="mod">
          <ac:chgData name="Lamorette, Laura" userId="231d9543-ee48-4303-8632-b2c592304cc9" providerId="ADAL" clId="{CE39E8F0-AA68-4C36-850B-40AF15FAD26C}" dt="2026-09-16T16:45:22.579" v="1" actId="27636"/>
          <ac:spMkLst>
            <pc:docMk/>
            <pc:sldMk cId="119177434" sldId="259"/>
            <ac:spMk id="5" creationId="{D6CDE4D1-805D-66DF-160D-17E4CFAC11EA}"/>
          </ac:spMkLst>
        </pc:spChg>
      </pc:sldChg>
      <pc:sldChg chg="modSp mod">
        <pc:chgData name="Lamorette, Laura" userId="231d9543-ee48-4303-8632-b2c592304cc9" providerId="ADAL" clId="{CE39E8F0-AA68-4C36-850B-40AF15FAD26C}" dt="2026-09-16T16:48:02.754" v="18" actId="2711"/>
        <pc:sldMkLst>
          <pc:docMk/>
          <pc:sldMk cId="483946755" sldId="263"/>
        </pc:sldMkLst>
        <pc:spChg chg="mod">
          <ac:chgData name="Lamorette, Laura" userId="231d9543-ee48-4303-8632-b2c592304cc9" providerId="ADAL" clId="{CE39E8F0-AA68-4C36-850B-40AF15FAD26C}" dt="2026-09-16T16:47:35.637" v="17" actId="2711"/>
          <ac:spMkLst>
            <pc:docMk/>
            <pc:sldMk cId="483946755" sldId="263"/>
            <ac:spMk id="3" creationId="{67315C3B-3EAD-96DC-9B8D-3D83526179E3}"/>
          </ac:spMkLst>
        </pc:spChg>
        <pc:spChg chg="mod">
          <ac:chgData name="Lamorette, Laura" userId="231d9543-ee48-4303-8632-b2c592304cc9" providerId="ADAL" clId="{CE39E8F0-AA68-4C36-850B-40AF15FAD26C}" dt="2026-09-16T16:48:02.754" v="18" actId="2711"/>
          <ac:spMkLst>
            <pc:docMk/>
            <pc:sldMk cId="483946755" sldId="263"/>
            <ac:spMk id="5" creationId="{1089C229-2318-3A48-0380-E5A4372E1EBA}"/>
          </ac:spMkLst>
        </pc:spChg>
      </pc:sldChg>
      <pc:sldChg chg="modSp mod">
        <pc:chgData name="Lamorette, Laura" userId="231d9543-ee48-4303-8632-b2c592304cc9" providerId="ADAL" clId="{CE39E8F0-AA68-4C36-850B-40AF15FAD26C}" dt="2026-09-16T16:45:22.573" v="0" actId="27636"/>
        <pc:sldMkLst>
          <pc:docMk/>
          <pc:sldMk cId="3650339683" sldId="264"/>
        </pc:sldMkLst>
        <pc:spChg chg="mod">
          <ac:chgData name="Lamorette, Laura" userId="231d9543-ee48-4303-8632-b2c592304cc9" providerId="ADAL" clId="{CE39E8F0-AA68-4C36-850B-40AF15FAD26C}" dt="2026-09-16T16:45:22.573" v="0" actId="27636"/>
          <ac:spMkLst>
            <pc:docMk/>
            <pc:sldMk cId="3650339683" sldId="264"/>
            <ac:spMk id="10" creationId="{DE929397-DBCF-A6D3-C0BD-36EF9518C833}"/>
          </ac:spMkLst>
        </pc:spChg>
      </pc:sldChg>
      <pc:sldChg chg="modSp mod">
        <pc:chgData name="Lamorette, Laura" userId="231d9543-ee48-4303-8632-b2c592304cc9" providerId="ADAL" clId="{CE39E8F0-AA68-4C36-850B-40AF15FAD26C}" dt="2026-09-16T16:48:20.291" v="20" actId="2711"/>
        <pc:sldMkLst>
          <pc:docMk/>
          <pc:sldMk cId="2694741531" sldId="265"/>
        </pc:sldMkLst>
        <pc:spChg chg="mod">
          <ac:chgData name="Lamorette, Laura" userId="231d9543-ee48-4303-8632-b2c592304cc9" providerId="ADAL" clId="{CE39E8F0-AA68-4C36-850B-40AF15FAD26C}" dt="2026-09-16T16:48:20.291" v="20" actId="2711"/>
          <ac:spMkLst>
            <pc:docMk/>
            <pc:sldMk cId="2694741531" sldId="265"/>
            <ac:spMk id="9" creationId="{8228DE92-DB22-65A1-9FE6-5D953538B3CF}"/>
          </ac:spMkLst>
        </pc:spChg>
        <pc:spChg chg="mod">
          <ac:chgData name="Lamorette, Laura" userId="231d9543-ee48-4303-8632-b2c592304cc9" providerId="ADAL" clId="{CE39E8F0-AA68-4C36-850B-40AF15FAD26C}" dt="2026-09-16T16:48:12.130" v="19" actId="2711"/>
          <ac:spMkLst>
            <pc:docMk/>
            <pc:sldMk cId="2694741531" sldId="265"/>
            <ac:spMk id="10" creationId="{9E1CF9B5-D0D4-DCE6-37DF-B4CD682239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0A6F9-8C31-4C13-A4A1-8320E2F8DE1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FB336-ADCE-4A52-907D-761D60ECC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92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7A6D7868-4164-E47D-7482-693A46A0E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3" y="83127"/>
            <a:ext cx="3495612" cy="14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2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6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24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36" b="35436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1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04" b="37704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6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7" b="3773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28000">
                <a:schemeClr val="accent1"/>
              </a:gs>
              <a:gs pos="89000">
                <a:srgbClr val="00496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5A0BAAC6-E96B-4391-89AA-7050B478E8D8}" type="datetime2">
              <a:rPr lang="en-US" smtClean="0"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68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5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5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8E0DFCF7-43A8-4616-AF42-A884A6DC54B0}" type="datetime2">
              <a:rPr lang="en-US" smtClean="0"/>
              <a:t>Wednesday, September 16,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3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07D2F69-DEBE-402C-A551-B688E1619B81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4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2251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B2E-6690-7536-336B-6FC687308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38102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43810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E4A20-A614-BFA9-76FA-FFCC9F6E2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54424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91E0235-65E3-4FC5-A06C-0ADC162DA21B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27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6172200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9B69AF-230E-A995-0ACD-C677DB55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38102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4CD5B5C-F33A-8696-6F72-ECD10422A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54424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165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07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14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41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0E0DCBA-9847-00B6-C5E6-7FB00B1690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4" y="216028"/>
            <a:ext cx="3222266" cy="133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58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71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093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866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4" b="6130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905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22" b="24422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493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47351" r="-52" b="2812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42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44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51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8E0DFCF7-43A8-4616-AF42-A884A6DC54B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44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07D2F69-DEBE-402C-A551-B688E1619B81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8687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34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20574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91E0235-65E3-4FC5-A06C-0ADC162DA21B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9C97EA-6327-42D9-409F-54E407E3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479493-62D3-EC0F-A130-64556BE1D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3396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0EF48D-0D0F-FE48-AC32-B072DC03E0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8450" y="0"/>
            <a:ext cx="597535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11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491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63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94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3B5E068C-E77C-594B-C39E-32327E16E9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4" y="264883"/>
            <a:ext cx="3065283" cy="12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989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chemeClr val="accent3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715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0079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3" b="3080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7137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56" b="22956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5321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5660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25864" r="-52" b="42670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gradFill>
            <a:gsLst>
              <a:gs pos="100000">
                <a:schemeClr val="accent6">
                  <a:lumMod val="50000"/>
                </a:schemeClr>
              </a:gs>
              <a:gs pos="42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50885-E8D3-EC63-75BE-E5869A96C72A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872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82AA94-EE15-B424-F472-67E56C87834B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332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E0DFCF7-43A8-4616-AF42-A884A6DC54B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0C3AE4-F586-058B-842C-765F37749CB4}"/>
              </a:ext>
            </a:extLst>
          </p:cNvPr>
          <p:cNvCxnSpPr/>
          <p:nvPr userDrawn="1"/>
        </p:nvCxnSpPr>
        <p:spPr>
          <a:xfrm>
            <a:off x="11338563" y="6356350"/>
            <a:ext cx="0" cy="36512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2831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07D2F69-DEBE-402C-A551-B688E1619B81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208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623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20574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891E0235-65E3-4FC5-A06C-0ADC162DA21B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9C97EA-6327-42D9-409F-54E407E3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479493-62D3-EC0F-A130-64556BE1D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4356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6172200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543FC97E-1956-4575-A173-337EE715050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7675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543FC97E-1956-4575-A173-337EE715050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664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839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771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F1608F7-84BF-DD01-2297-6FA4DB7E12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73513" y="0"/>
            <a:ext cx="8218487" cy="2776538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3E315-FC11-81CE-E0AC-1976C21A0AEF}"/>
              </a:ext>
            </a:extLst>
          </p:cNvPr>
          <p:cNvSpPr/>
          <p:nvPr userDrawn="1"/>
        </p:nvSpPr>
        <p:spPr>
          <a:xfrm>
            <a:off x="3973513" y="2776538"/>
            <a:ext cx="8218487" cy="40814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89E50-1036-1241-B1C8-69CDCBF4CC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3934" y="3429000"/>
            <a:ext cx="6054436" cy="93301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82DB5-2A64-0CEE-EA45-5FB060B3D7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2549" y="4564063"/>
            <a:ext cx="6054436" cy="128126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</a:t>
            </a:r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4F82808F-8FB6-991B-ADC5-569E2C6140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6544" y="5845323"/>
            <a:ext cx="3345991" cy="796649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None/>
              <a:defRPr sz="1800">
                <a:solidFill>
                  <a:schemeClr val="tx1"/>
                </a:solidFill>
              </a:defRPr>
            </a:lvl2pPr>
            <a:lvl3pPr>
              <a:buNone/>
              <a:defRPr sz="1800">
                <a:solidFill>
                  <a:schemeClr val="tx1"/>
                </a:solidFill>
              </a:defRPr>
            </a:lvl3pPr>
            <a:lvl4pPr>
              <a:buNone/>
              <a:defRPr sz="1800">
                <a:solidFill>
                  <a:schemeClr val="tx1"/>
                </a:solidFill>
              </a:defRPr>
            </a:lvl4pPr>
            <a:lvl5pP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2781-1C06-5678-253F-B5C029DF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993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18F62F5-EC2A-84E0-AABD-AB6FB560E1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3" y="0"/>
            <a:ext cx="3655892" cy="15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847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17393-5C97-D577-EB46-63E8699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4ACAE-3041-C11D-9624-BAB25F4E4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77153" cy="4351338"/>
          </a:xfrm>
        </p:spPr>
        <p:txBody>
          <a:bodyPr/>
          <a:lstStyle>
            <a:lvl1pPr marL="228600" indent="-228600">
              <a:buClr>
                <a:srgbClr val="A6433E"/>
              </a:buClr>
              <a:buFont typeface="Arial" panose="020B0604020202020204" pitchFamily="34" charset="0"/>
              <a:buChar char="»"/>
              <a:defRPr/>
            </a:lvl1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D96D3-4801-5B82-8EF8-F8BCC107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B4189-3F87-9658-8191-E15E77AAD9E2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B5F57-187E-6600-7D03-B9657C9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597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landscape, outdoor, cloud, sky&#10;&#10;Description automatically generated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7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4293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9" b="3767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53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41713" r="-52" b="2372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998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77" b="7993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5468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7BC176-2240-EA65-77C0-E7957CB61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61675" r="-52" b="8339"/>
          <a:stretch/>
        </p:blipFill>
        <p:spPr>
          <a:xfrm>
            <a:off x="0" y="-2544"/>
            <a:ext cx="12192000" cy="19967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61FD06-F7E6-8B1F-95BC-33B729E67CD7}"/>
              </a:ext>
            </a:extLst>
          </p:cNvPr>
          <p:cNvSpPr/>
          <p:nvPr userDrawn="1"/>
        </p:nvSpPr>
        <p:spPr>
          <a:xfrm>
            <a:off x="0" y="1698170"/>
            <a:ext cx="12192000" cy="432000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CC502-3D86-332E-1F16-A567C9C19B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02379"/>
            <a:ext cx="10515600" cy="1122218"/>
          </a:xfrm>
        </p:spPr>
        <p:txBody>
          <a:bodyPr anchor="t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9E83DF-40C4-0E1B-9B2C-D160BDE4CC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53374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8272D60-48E0-5610-E970-CAC1D8F7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5A0BAAC6-E96B-4391-89AA-7050B478E8D8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33B877-8805-1F1B-DF87-F9FC2C3A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428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0D6-E9F9-60B9-B596-E9E5A974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C4687-6173-F447-F4C2-CC4706CF8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9B927-A3F7-CB02-8AFB-033FAC8D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07902DD-567D-E760-8540-4284D07A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7B9AC302-75B7-4582-93B6-B4E4E6F088AD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0F06DF-C5FE-1695-8DF0-976FFFD0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7332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8B60B-886A-B3BE-EE55-F56E8B2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0E92-888D-AFFF-7B8C-16ABFC9BD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E9AF-35A0-FC4C-5F44-FFD18A552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2BBC3-74E3-7986-E780-FC6FF523C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CC43D9-7D34-3803-8DBA-3629304E58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F7343F-E8A6-E40C-5281-F7AA6AE3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8E0DFCF7-43A8-4616-AF42-A884A6DC54B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7525760-CAC6-C410-A778-75723C3C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107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3962-8E9E-244C-7EE1-58FA30FE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6052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C0DE43-FE64-CE8E-FC94-33BF10F6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07D2F69-DEBE-402C-A551-B688E1619B81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C8494-89BD-A128-D6D7-DB7C3D4B076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459CA10-348F-441D-DD72-927D1C84C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511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5770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7D7E-4219-1AD1-545D-65C2FA50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205740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9A70DC7-8862-40EE-723A-44521C387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891E0235-65E3-4FC5-A06C-0ADC162DA21B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D85B9-B20E-66A4-E49B-48C0B4E4530D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2D4762B-53D1-D954-AE93-1225E2CCE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5829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9C97EA-6327-42D9-409F-54E407E3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479493-62D3-EC0F-A130-64556BE1D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8790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8349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6172200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447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September 16, 2026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11353800" y="0"/>
            <a:ext cx="838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235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B261AF-18AA-24EA-4ACC-A5815F05C7FA}"/>
              </a:ext>
            </a:extLst>
          </p:cNvPr>
          <p:cNvSpPr/>
          <p:nvPr userDrawn="1"/>
        </p:nvSpPr>
        <p:spPr>
          <a:xfrm>
            <a:off x="0" y="0"/>
            <a:ext cx="12192000" cy="244394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1C468-3B02-142E-84CC-D5048EBF3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950" y="740352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69075-C68D-895D-9DD0-454DEE9D4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4439" y="1015163"/>
            <a:ext cx="5451561" cy="48736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66C98-FEA7-48CD-D298-0F890349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1951" y="2826327"/>
            <a:ext cx="3932237" cy="30442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DE9A4-6C72-8572-5E11-4B9D45A4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543FC97E-1956-4575-A173-337EE715050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16ACE06-C237-47D3-79E7-43875455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656706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8456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105F-3385-793F-89EB-8E7B9A22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E5F6F-EC2B-6E4E-A979-79B919D78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81F0-E46A-7C74-C9A2-772082FE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91EC38-789D-4043-A2CC-8CEF3F091DFE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852EF-2C3C-B203-7389-A7B99E085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1CEF-8AB3-B4F6-A730-C8374960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280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FD84F6-7594-0FF0-7DD7-DE6BDC419F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E1BE-18B2-5155-B511-592E5CFA1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014A4-6D9C-5C42-FE17-D0ACC875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0E839C-BC70-402B-A790-DD20601DE84F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324B9-F07C-C189-B0B4-94D3D0FB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DE277-131C-7FE6-9308-493F1CF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C83F2A-8F0A-4B13-B458-3C5FF9AD2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98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380128" y="6356350"/>
            <a:ext cx="0" cy="365125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 descr="A red blue and yellow logo&#10;&#10;Description automatically generated">
            <a:extLst>
              <a:ext uri="{FF2B5EF4-FFF2-40B4-BE49-F238E27FC236}">
                <a16:creationId xmlns:a16="http://schemas.microsoft.com/office/drawing/2014/main" id="{A25D40EF-E9BB-DA86-FA38-DD516FBC6F2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9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00" r:id="rId4"/>
    <p:sldLayoutId id="2147483701" r:id="rId5"/>
    <p:sldLayoutId id="2147483702" r:id="rId6"/>
    <p:sldLayoutId id="2147483703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72" r:id="rId14"/>
    <p:sldLayoutId id="2147483658" r:id="rId15"/>
    <p:sldLayoutId id="2147483659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Montserrat" panose="00000500000000000000" pitchFamily="2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Montserrat" panose="00000500000000000000" pitchFamily="2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388441" y="6356350"/>
            <a:ext cx="0" cy="36512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F13C6828-610C-A746-375F-B7BA6ED1D48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5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704" r:id="rId4"/>
    <p:sldLayoutId id="2147483705" r:id="rId5"/>
    <p:sldLayoutId id="2147483706" r:id="rId6"/>
    <p:sldLayoutId id="2147483707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3" r:id="rId14"/>
    <p:sldLayoutId id="2147483670" r:id="rId15"/>
    <p:sldLayoutId id="2147483671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401844" y="6356350"/>
            <a:ext cx="0" cy="3651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3C34145-85DF-A8BB-6F1F-174BDAE8564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93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708" r:id="rId4"/>
    <p:sldLayoutId id="2147483709" r:id="rId5"/>
    <p:sldLayoutId id="2147483710" r:id="rId6"/>
    <p:sldLayoutId id="2147483711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A10DA6-FF9F-CC26-8BEB-5882A79FE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BFCAE-4FE0-0D09-4B49-2EBE9588D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8F49D4-99F8-E3F9-AE63-C33014572198}"/>
              </a:ext>
            </a:extLst>
          </p:cNvPr>
          <p:cNvCxnSpPr/>
          <p:nvPr userDrawn="1"/>
        </p:nvCxnSpPr>
        <p:spPr>
          <a:xfrm>
            <a:off x="11401844" y="6356350"/>
            <a:ext cx="0" cy="36512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2B17BE-5949-C0FA-B92F-45AC061582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29106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772B87A-1B83-1EAA-C10B-DEF0C25BD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5" y="6356350"/>
            <a:ext cx="597131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1EC83F2A-8F0A-4B13-B458-3C5FF9AD26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97E1C6-12C2-299D-4F3C-4342F9250C7A}"/>
              </a:ext>
            </a:extLst>
          </p:cNvPr>
          <p:cNvCxnSpPr/>
          <p:nvPr userDrawn="1"/>
        </p:nvCxnSpPr>
        <p:spPr>
          <a:xfrm>
            <a:off x="838200" y="1142962"/>
            <a:ext cx="859971" cy="0"/>
          </a:xfrm>
          <a:prstGeom prst="line">
            <a:avLst/>
          </a:prstGeom>
          <a:ln w="38100">
            <a:solidFill>
              <a:srgbClr val="A6433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D06734F1-2497-46FA-4A52-65034217928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815"/>
            <a:ext cx="2069867" cy="85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6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712" r:id="rId4"/>
    <p:sldLayoutId id="2147483713" r:id="rId5"/>
    <p:sldLayoutId id="2147483714" r:id="rId6"/>
    <p:sldLayoutId id="2147483715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6433E"/>
        </a:buClr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.svg"/><Relationship Id="rId21" Type="http://schemas.openxmlformats.org/officeDocument/2006/relationships/image" Target="../media/image35.svg"/><Relationship Id="rId42" Type="http://schemas.openxmlformats.org/officeDocument/2006/relationships/image" Target="../media/image56.svg"/><Relationship Id="rId47" Type="http://schemas.openxmlformats.org/officeDocument/2006/relationships/image" Target="../media/image61.svg"/><Relationship Id="rId63" Type="http://schemas.openxmlformats.org/officeDocument/2006/relationships/image" Target="../media/image77.svg"/><Relationship Id="rId68" Type="http://schemas.openxmlformats.org/officeDocument/2006/relationships/image" Target="../media/image82.svg"/><Relationship Id="rId16" Type="http://schemas.openxmlformats.org/officeDocument/2006/relationships/image" Target="../media/image30.svg"/><Relationship Id="rId11" Type="http://schemas.openxmlformats.org/officeDocument/2006/relationships/image" Target="../media/image25.svg"/><Relationship Id="rId24" Type="http://schemas.openxmlformats.org/officeDocument/2006/relationships/image" Target="../media/image38.svg"/><Relationship Id="rId32" Type="http://schemas.openxmlformats.org/officeDocument/2006/relationships/image" Target="../media/image46.svg"/><Relationship Id="rId37" Type="http://schemas.openxmlformats.org/officeDocument/2006/relationships/image" Target="../media/image51.svg"/><Relationship Id="rId40" Type="http://schemas.openxmlformats.org/officeDocument/2006/relationships/image" Target="../media/image54.svg"/><Relationship Id="rId45" Type="http://schemas.openxmlformats.org/officeDocument/2006/relationships/image" Target="../media/image59.svg"/><Relationship Id="rId53" Type="http://schemas.openxmlformats.org/officeDocument/2006/relationships/image" Target="../media/image67.svg"/><Relationship Id="rId58" Type="http://schemas.openxmlformats.org/officeDocument/2006/relationships/image" Target="../media/image72.svg"/><Relationship Id="rId66" Type="http://schemas.openxmlformats.org/officeDocument/2006/relationships/image" Target="../media/image80.svg"/><Relationship Id="rId74" Type="http://schemas.openxmlformats.org/officeDocument/2006/relationships/image" Target="../media/image88.svg"/><Relationship Id="rId5" Type="http://schemas.openxmlformats.org/officeDocument/2006/relationships/image" Target="../media/image19.svg"/><Relationship Id="rId61" Type="http://schemas.openxmlformats.org/officeDocument/2006/relationships/image" Target="../media/image75.svg"/><Relationship Id="rId19" Type="http://schemas.openxmlformats.org/officeDocument/2006/relationships/image" Target="../media/image33.svg"/><Relationship Id="rId14" Type="http://schemas.openxmlformats.org/officeDocument/2006/relationships/image" Target="../media/image28.svg"/><Relationship Id="rId22" Type="http://schemas.openxmlformats.org/officeDocument/2006/relationships/image" Target="../media/image36.svg"/><Relationship Id="rId27" Type="http://schemas.openxmlformats.org/officeDocument/2006/relationships/image" Target="../media/image41.svg"/><Relationship Id="rId30" Type="http://schemas.openxmlformats.org/officeDocument/2006/relationships/image" Target="../media/image44.svg"/><Relationship Id="rId35" Type="http://schemas.openxmlformats.org/officeDocument/2006/relationships/image" Target="../media/image49.svg"/><Relationship Id="rId43" Type="http://schemas.openxmlformats.org/officeDocument/2006/relationships/image" Target="../media/image57.svg"/><Relationship Id="rId48" Type="http://schemas.openxmlformats.org/officeDocument/2006/relationships/image" Target="../media/image62.svg"/><Relationship Id="rId56" Type="http://schemas.openxmlformats.org/officeDocument/2006/relationships/image" Target="../media/image70.svg"/><Relationship Id="rId64" Type="http://schemas.openxmlformats.org/officeDocument/2006/relationships/image" Target="../media/image78.svg"/><Relationship Id="rId69" Type="http://schemas.openxmlformats.org/officeDocument/2006/relationships/image" Target="../media/image83.svg"/><Relationship Id="rId77" Type="http://schemas.openxmlformats.org/officeDocument/2006/relationships/image" Target="../media/image91.svg"/><Relationship Id="rId8" Type="http://schemas.openxmlformats.org/officeDocument/2006/relationships/image" Target="../media/image22.svg"/><Relationship Id="rId51" Type="http://schemas.openxmlformats.org/officeDocument/2006/relationships/image" Target="../media/image65.svg"/><Relationship Id="rId72" Type="http://schemas.openxmlformats.org/officeDocument/2006/relationships/image" Target="../media/image86.svg"/><Relationship Id="rId3" Type="http://schemas.openxmlformats.org/officeDocument/2006/relationships/image" Target="../media/image17.svg"/><Relationship Id="rId12" Type="http://schemas.openxmlformats.org/officeDocument/2006/relationships/image" Target="../media/image26.svg"/><Relationship Id="rId17" Type="http://schemas.openxmlformats.org/officeDocument/2006/relationships/image" Target="../media/image31.svg"/><Relationship Id="rId25" Type="http://schemas.openxmlformats.org/officeDocument/2006/relationships/image" Target="../media/image39.svg"/><Relationship Id="rId33" Type="http://schemas.openxmlformats.org/officeDocument/2006/relationships/image" Target="../media/image47.svg"/><Relationship Id="rId38" Type="http://schemas.openxmlformats.org/officeDocument/2006/relationships/image" Target="../media/image52.svg"/><Relationship Id="rId46" Type="http://schemas.openxmlformats.org/officeDocument/2006/relationships/image" Target="../media/image60.svg"/><Relationship Id="rId59" Type="http://schemas.openxmlformats.org/officeDocument/2006/relationships/image" Target="../media/image73.svg"/><Relationship Id="rId67" Type="http://schemas.openxmlformats.org/officeDocument/2006/relationships/image" Target="../media/image81.svg"/><Relationship Id="rId20" Type="http://schemas.openxmlformats.org/officeDocument/2006/relationships/image" Target="../media/image34.svg"/><Relationship Id="rId41" Type="http://schemas.openxmlformats.org/officeDocument/2006/relationships/image" Target="../media/image55.svg"/><Relationship Id="rId54" Type="http://schemas.openxmlformats.org/officeDocument/2006/relationships/image" Target="../media/image68.svg"/><Relationship Id="rId62" Type="http://schemas.openxmlformats.org/officeDocument/2006/relationships/image" Target="../media/image76.svg"/><Relationship Id="rId70" Type="http://schemas.openxmlformats.org/officeDocument/2006/relationships/image" Target="../media/image84.svg"/><Relationship Id="rId75" Type="http://schemas.openxmlformats.org/officeDocument/2006/relationships/image" Target="../media/image89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svg"/><Relationship Id="rId15" Type="http://schemas.openxmlformats.org/officeDocument/2006/relationships/image" Target="../media/image29.svg"/><Relationship Id="rId23" Type="http://schemas.openxmlformats.org/officeDocument/2006/relationships/image" Target="../media/image37.svg"/><Relationship Id="rId28" Type="http://schemas.openxmlformats.org/officeDocument/2006/relationships/image" Target="../media/image42.svg"/><Relationship Id="rId36" Type="http://schemas.openxmlformats.org/officeDocument/2006/relationships/image" Target="../media/image50.svg"/><Relationship Id="rId49" Type="http://schemas.openxmlformats.org/officeDocument/2006/relationships/image" Target="../media/image63.svg"/><Relationship Id="rId57" Type="http://schemas.openxmlformats.org/officeDocument/2006/relationships/image" Target="../media/image71.svg"/><Relationship Id="rId10" Type="http://schemas.openxmlformats.org/officeDocument/2006/relationships/image" Target="../media/image24.svg"/><Relationship Id="rId31" Type="http://schemas.openxmlformats.org/officeDocument/2006/relationships/image" Target="../media/image45.svg"/><Relationship Id="rId44" Type="http://schemas.openxmlformats.org/officeDocument/2006/relationships/image" Target="../media/image58.svg"/><Relationship Id="rId52" Type="http://schemas.openxmlformats.org/officeDocument/2006/relationships/image" Target="../media/image66.svg"/><Relationship Id="rId60" Type="http://schemas.openxmlformats.org/officeDocument/2006/relationships/image" Target="../media/image74.svg"/><Relationship Id="rId65" Type="http://schemas.openxmlformats.org/officeDocument/2006/relationships/image" Target="../media/image79.svg"/><Relationship Id="rId73" Type="http://schemas.openxmlformats.org/officeDocument/2006/relationships/image" Target="../media/image87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3" Type="http://schemas.openxmlformats.org/officeDocument/2006/relationships/image" Target="../media/image27.svg"/><Relationship Id="rId18" Type="http://schemas.openxmlformats.org/officeDocument/2006/relationships/image" Target="../media/image32.svg"/><Relationship Id="rId39" Type="http://schemas.openxmlformats.org/officeDocument/2006/relationships/image" Target="../media/image53.svg"/><Relationship Id="rId34" Type="http://schemas.openxmlformats.org/officeDocument/2006/relationships/image" Target="../media/image48.svg"/><Relationship Id="rId50" Type="http://schemas.openxmlformats.org/officeDocument/2006/relationships/image" Target="../media/image64.svg"/><Relationship Id="rId55" Type="http://schemas.openxmlformats.org/officeDocument/2006/relationships/image" Target="../media/image69.svg"/><Relationship Id="rId76" Type="http://schemas.openxmlformats.org/officeDocument/2006/relationships/image" Target="../media/image90.svg"/><Relationship Id="rId7" Type="http://schemas.openxmlformats.org/officeDocument/2006/relationships/image" Target="../media/image21.svg"/><Relationship Id="rId71" Type="http://schemas.openxmlformats.org/officeDocument/2006/relationships/image" Target="../media/image85.svg"/><Relationship Id="rId2" Type="http://schemas.openxmlformats.org/officeDocument/2006/relationships/image" Target="../media/image16.svg"/><Relationship Id="rId29" Type="http://schemas.openxmlformats.org/officeDocument/2006/relationships/image" Target="../media/image4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C852-1FB1-FF1F-A7B6-C467177118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5894" y="353486"/>
            <a:ext cx="11232859" cy="1077148"/>
          </a:xfrm>
        </p:spPr>
        <p:txBody>
          <a:bodyPr>
            <a:normAutofit/>
          </a:bodyPr>
          <a:lstStyle/>
          <a:p>
            <a:r>
              <a:rPr lang="en-US" sz="3200" dirty="0"/>
              <a:t>Before creating a presentation,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7315C3B-3EAD-96DC-9B8D-3D83526179E3}"/>
              </a:ext>
            </a:extLst>
          </p:cNvPr>
          <p:cNvSpPr txBox="1">
            <a:spLocks/>
          </p:cNvSpPr>
          <p:nvPr/>
        </p:nvSpPr>
        <p:spPr>
          <a:xfrm>
            <a:off x="385894" y="1430634"/>
            <a:ext cx="9403545" cy="2035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 err="1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Bold, </a:t>
            </a:r>
            <a:r>
              <a:rPr lang="en-US" sz="20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00000"/>
              </a:lnSpc>
              <a:spcBef>
                <a:spcPts val="929"/>
              </a:spcBef>
            </a:pPr>
            <a:r>
              <a:rPr lang="en-US" sz="2000" dirty="0">
                <a:solidFill>
                  <a:schemeClr val="tx1"/>
                </a:solidFill>
              </a:rPr>
              <a:t>Download for free here: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https://fonts.google.com/specimen/Source+Sans+3</a:t>
            </a:r>
            <a:endParaRPr lang="en-US" sz="2000" dirty="0"/>
          </a:p>
          <a:p>
            <a:pPr marL="457200" lvl="1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89C229-2318-3A48-0380-E5A4372E1EBA}"/>
              </a:ext>
            </a:extLst>
          </p:cNvPr>
          <p:cNvSpPr txBox="1">
            <a:spLocks/>
          </p:cNvSpPr>
          <p:nvPr/>
        </p:nvSpPr>
        <p:spPr>
          <a:xfrm>
            <a:off x="385894" y="4867742"/>
            <a:ext cx="11258900" cy="15038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presentation, click </a:t>
            </a:r>
            <a:r>
              <a:rPr lang="en-US" sz="1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and save this presentation with a new name. These instruction slides can all be deleted and replaced once you no longer need them.</a:t>
            </a:r>
          </a:p>
          <a:p>
            <a:pPr>
              <a:lnSpc>
                <a:spcPct val="110000"/>
              </a:lnSpc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For instructions on how to download and install the fonts above go to the next slide. </a:t>
            </a:r>
          </a:p>
        </p:txBody>
      </p:sp>
    </p:spTree>
    <p:extLst>
      <p:ext uri="{BB962C8B-B14F-4D97-AF65-F5344CB8AC3E}">
        <p14:creationId xmlns:p14="http://schemas.microsoft.com/office/powerpoint/2010/main" val="48394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E114C89-6B15-6629-F97D-3F043BDED881}"/>
              </a:ext>
            </a:extLst>
          </p:cNvPr>
          <p:cNvSpPr txBox="1">
            <a:spLocks/>
          </p:cNvSpPr>
          <p:nvPr/>
        </p:nvSpPr>
        <p:spPr>
          <a:xfrm>
            <a:off x="705117" y="1570345"/>
            <a:ext cx="5275680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FE0F7-2FFB-6210-EA66-3080A01E6291}"/>
              </a:ext>
            </a:extLst>
          </p:cNvPr>
          <p:cNvSpPr txBox="1">
            <a:spLocks/>
          </p:cNvSpPr>
          <p:nvPr/>
        </p:nvSpPr>
        <p:spPr>
          <a:xfrm>
            <a:off x="705116" y="2394257"/>
            <a:ext cx="5033834" cy="28502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600" dirty="0" err="1">
                <a:solidFill>
                  <a:schemeClr val="tx1"/>
                </a:solidFill>
              </a:rPr>
              <a:t>ttf</a:t>
            </a:r>
            <a:r>
              <a:rPr lang="en-US" sz="1600" dirty="0">
                <a:solidFill>
                  <a:schemeClr val="tx1"/>
                </a:solidFill>
              </a:rPr>
              <a:t>), OpenType (.</a:t>
            </a:r>
            <a:r>
              <a:rPr lang="en-US" sz="1600" dirty="0" err="1">
                <a:solidFill>
                  <a:schemeClr val="tx1"/>
                </a:solidFill>
              </a:rPr>
              <a:t>otf</a:t>
            </a:r>
            <a:r>
              <a:rPr lang="en-US" sz="1600" dirty="0">
                <a:solidFill>
                  <a:schemeClr val="tx1"/>
                </a:solidFill>
              </a:rPr>
              <a:t>), and PostScript (.</a:t>
            </a:r>
            <a:r>
              <a:rPr lang="en-US" sz="1600" dirty="0" err="1">
                <a:solidFill>
                  <a:schemeClr val="tx1"/>
                </a:solidFill>
              </a:rPr>
              <a:t>ps</a:t>
            </a:r>
            <a:r>
              <a:rPr lang="en-US" sz="16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4A98D1-D1CD-CA54-FF35-3F3F03AAB5FC}"/>
              </a:ext>
            </a:extLst>
          </p:cNvPr>
          <p:cNvSpPr txBox="1">
            <a:spLocks/>
          </p:cNvSpPr>
          <p:nvPr/>
        </p:nvSpPr>
        <p:spPr>
          <a:xfrm>
            <a:off x="6096000" y="1570345"/>
            <a:ext cx="5301662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C6589E6-F43C-B8CA-8E68-F21C41A25CAE}"/>
              </a:ext>
            </a:extLst>
          </p:cNvPr>
          <p:cNvSpPr txBox="1">
            <a:spLocks/>
          </p:cNvSpPr>
          <p:nvPr/>
        </p:nvSpPr>
        <p:spPr>
          <a:xfrm>
            <a:off x="6096000" y="2416930"/>
            <a:ext cx="5842688" cy="221436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Double-click a 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 or 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8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180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228DE92-DB22-65A1-9FE6-5D953538B3CF}"/>
              </a:ext>
            </a:extLst>
          </p:cNvPr>
          <p:cNvSpPr txBox="1">
            <a:spLocks/>
          </p:cNvSpPr>
          <p:nvPr/>
        </p:nvSpPr>
        <p:spPr>
          <a:xfrm>
            <a:off x="321130" y="5714754"/>
            <a:ext cx="11575284" cy="916833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Montserrat Regular"/>
              </a:rPr>
              <a:t>After restarting your computer, locate and reopen this presentation and the correct fonts should automatically be updated in this template.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E1CF9B5-D0D4-DCE6-37DF-B4CD6822391A}"/>
              </a:ext>
            </a:extLst>
          </p:cNvPr>
          <p:cNvSpPr txBox="1">
            <a:spLocks/>
          </p:cNvSpPr>
          <p:nvPr/>
        </p:nvSpPr>
        <p:spPr>
          <a:xfrm>
            <a:off x="266084" y="183221"/>
            <a:ext cx="11575284" cy="916833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Montserrat Regular"/>
              </a:rPr>
              <a:t>Follow the links provided on the previous slide to download the fonts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b="1" dirty="0">
                <a:solidFill>
                  <a:schemeClr val="bg1"/>
                </a:solidFill>
                <a:latin typeface="+mj-lt"/>
                <a:ea typeface="Montserrat Regular"/>
              </a:rPr>
              <a:t>Choose to download the font family (all of the styles within that font)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>
              <a:solidFill>
                <a:schemeClr val="bg1"/>
              </a:solidFill>
              <a:latin typeface="+mj-lt"/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9474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DE929397-DBCF-A6D3-C0BD-36EF9518C833}"/>
              </a:ext>
            </a:extLst>
          </p:cNvPr>
          <p:cNvSpPr txBox="1">
            <a:spLocks/>
          </p:cNvSpPr>
          <p:nvPr/>
        </p:nvSpPr>
        <p:spPr>
          <a:xfrm>
            <a:off x="593724" y="1472009"/>
            <a:ext cx="5297905" cy="435133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spcAft>
                <a:spcPts val="848"/>
              </a:spcAft>
              <a:buClr>
                <a:schemeClr val="accent1"/>
              </a:buClr>
            </a:pPr>
            <a:r>
              <a:rPr lang="en-US" dirty="0">
                <a:solidFill>
                  <a:schemeClr val="tx1"/>
                </a:solidFill>
              </a:rPr>
              <a:t>Go to </a:t>
            </a:r>
            <a:r>
              <a:rPr lang="en-US" b="1" dirty="0">
                <a:solidFill>
                  <a:schemeClr val="tx1"/>
                </a:solidFill>
              </a:rPr>
              <a:t>Home</a:t>
            </a:r>
            <a:r>
              <a:rPr lang="en-US" dirty="0">
                <a:solidFill>
                  <a:schemeClr val="tx1"/>
                </a:solidFill>
              </a:rPr>
              <a:t> on your toolbar, click on </a:t>
            </a:r>
            <a:r>
              <a:rPr lang="en-US" b="1" dirty="0">
                <a:solidFill>
                  <a:schemeClr val="tx1"/>
                </a:solidFill>
              </a:rPr>
              <a:t>New Slide, click on the downward arrow </a:t>
            </a:r>
            <a:r>
              <a:rPr lang="en-US" dirty="0">
                <a:solidFill>
                  <a:schemeClr val="tx1"/>
                </a:solidFill>
              </a:rPr>
              <a:t>and choose desired layout.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848"/>
              </a:spcAft>
              <a:buClr>
                <a:schemeClr val="accent1"/>
              </a:buClr>
            </a:pPr>
            <a:r>
              <a:rPr lang="en-US" dirty="0">
                <a:solidFill>
                  <a:schemeClr val="tx1"/>
                </a:solidFill>
              </a:rPr>
              <a:t>You can separate your presentation into sections using color. Each layout is available under the New Slide menu in a </a:t>
            </a:r>
            <a:r>
              <a:rPr lang="en-US">
                <a:solidFill>
                  <a:schemeClr val="tx1"/>
                </a:solidFill>
              </a:rPr>
              <a:t>different color.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848"/>
              </a:spcAft>
            </a:pPr>
            <a:r>
              <a:rPr lang="en-US" dirty="0">
                <a:solidFill>
                  <a:schemeClr val="tx1"/>
                </a:solidFill>
              </a:rPr>
              <a:t>You can also change the color or layout of a current slide by clicking the </a:t>
            </a:r>
            <a:r>
              <a:rPr lang="en-US" b="1" dirty="0">
                <a:solidFill>
                  <a:schemeClr val="tx1"/>
                </a:solidFill>
              </a:rPr>
              <a:t>layout </a:t>
            </a:r>
            <a:r>
              <a:rPr lang="en-US" dirty="0">
                <a:solidFill>
                  <a:schemeClr val="tx1"/>
                </a:solidFill>
              </a:rPr>
              <a:t>button (located to the right of the New Slide button).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BCC7F7BC-AF73-AB50-5D54-D0C1748DAFDC}"/>
              </a:ext>
            </a:extLst>
          </p:cNvPr>
          <p:cNvSpPr txBox="1">
            <a:spLocks/>
          </p:cNvSpPr>
          <p:nvPr/>
        </p:nvSpPr>
        <p:spPr>
          <a:xfrm>
            <a:off x="593724" y="365125"/>
            <a:ext cx="11014075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to use this template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BF5830-88A6-BE7E-5C90-DB1FC0B5D03E}"/>
              </a:ext>
            </a:extLst>
          </p:cNvPr>
          <p:cNvSpPr/>
          <p:nvPr/>
        </p:nvSpPr>
        <p:spPr>
          <a:xfrm>
            <a:off x="7097086" y="1839228"/>
            <a:ext cx="4373019" cy="344266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Graphic 120">
            <a:extLst>
              <a:ext uri="{FF2B5EF4-FFF2-40B4-BE49-F238E27FC236}">
                <a16:creationId xmlns:a16="http://schemas.microsoft.com/office/drawing/2014/main" id="{1B4D87C4-5D94-5DFB-596C-DD52248A45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19551" y="1461581"/>
            <a:ext cx="728088" cy="7280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16C81E5-BECA-1108-C822-F86B92CF5CBB}"/>
              </a:ext>
            </a:extLst>
          </p:cNvPr>
          <p:cNvSpPr txBox="1"/>
          <p:nvPr/>
        </p:nvSpPr>
        <p:spPr>
          <a:xfrm>
            <a:off x="7281643" y="2388543"/>
            <a:ext cx="3984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make quotes in your text stand out by using this quote box layout.</a:t>
            </a:r>
          </a:p>
          <a:p>
            <a:endParaRPr lang="en-US" dirty="0"/>
          </a:p>
          <a:p>
            <a:r>
              <a:rPr lang="en-US" dirty="0"/>
              <a:t>Use the icon library in the next slide to add brand-approved icons to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65033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C852-1FB1-FF1F-A7B6-C467177118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7445" y="168928"/>
            <a:ext cx="9454609" cy="616138"/>
          </a:xfrm>
        </p:spPr>
        <p:txBody>
          <a:bodyPr>
            <a:normAutofit/>
          </a:bodyPr>
          <a:lstStyle/>
          <a:p>
            <a:r>
              <a:rPr lang="en-US" sz="3200" b="0" dirty="0"/>
              <a:t>Icon Library (not a slide, for copying only)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F265-70A0-758D-882D-8A1DCBD4E1C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2DF889-F1BC-E659-4E3B-CB5D60502F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797" y="3773171"/>
            <a:ext cx="12192000" cy="3084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1594D75-FCB8-80FA-2A3E-BAADAF854740}"/>
              </a:ext>
            </a:extLst>
          </p:cNvPr>
          <p:cNvSpPr txBox="1"/>
          <p:nvPr/>
        </p:nvSpPr>
        <p:spPr>
          <a:xfrm>
            <a:off x="2884875" y="1360272"/>
            <a:ext cx="441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Bus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4F156111-C3DB-4F3C-27A7-C16014A7D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7798" y="821556"/>
            <a:ext cx="495300" cy="45720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86C7CC8-52F8-7D9D-07DC-A77E2EFE5AD9}"/>
              </a:ext>
            </a:extLst>
          </p:cNvPr>
          <p:cNvSpPr txBox="1"/>
          <p:nvPr/>
        </p:nvSpPr>
        <p:spPr>
          <a:xfrm>
            <a:off x="2473421" y="2235065"/>
            <a:ext cx="6539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Phone</a:t>
            </a:r>
          </a:p>
        </p:txBody>
      </p:sp>
      <p:pic>
        <p:nvPicPr>
          <p:cNvPr id="91" name="Graphic 90">
            <a:extLst>
              <a:ext uri="{FF2B5EF4-FFF2-40B4-BE49-F238E27FC236}">
                <a16:creationId xmlns:a16="http://schemas.microsoft.com/office/drawing/2014/main" id="{BA701C97-A976-47B5-5E10-E40920BD29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655" y="1798765"/>
            <a:ext cx="323850" cy="3524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C7E51D-D082-8E59-9D3A-5DE25D1B0F1C}"/>
              </a:ext>
            </a:extLst>
          </p:cNvPr>
          <p:cNvSpPr txBox="1"/>
          <p:nvPr/>
        </p:nvSpPr>
        <p:spPr>
          <a:xfrm>
            <a:off x="2019963" y="1360272"/>
            <a:ext cx="441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Car</a:t>
            </a:r>
          </a:p>
        </p:txBody>
      </p:sp>
      <p:pic>
        <p:nvPicPr>
          <p:cNvPr id="105" name="Graphic 104">
            <a:extLst>
              <a:ext uri="{FF2B5EF4-FFF2-40B4-BE49-F238E27FC236}">
                <a16:creationId xmlns:a16="http://schemas.microsoft.com/office/drawing/2014/main" id="{DAD58BA2-5464-D8B2-559A-41F49534DA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7649" y="892994"/>
            <a:ext cx="485775" cy="3143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E13D25B-6643-804A-D93A-CD6C9F77773E}"/>
              </a:ext>
            </a:extLst>
          </p:cNvPr>
          <p:cNvSpPr txBox="1"/>
          <p:nvPr/>
        </p:nvSpPr>
        <p:spPr>
          <a:xfrm>
            <a:off x="124527" y="1360272"/>
            <a:ext cx="9573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Pedestrian</a:t>
            </a:r>
          </a:p>
        </p:txBody>
      </p:sp>
      <p:pic>
        <p:nvPicPr>
          <p:cNvPr id="108" name="Graphic 107">
            <a:extLst>
              <a:ext uri="{FF2B5EF4-FFF2-40B4-BE49-F238E27FC236}">
                <a16:creationId xmlns:a16="http://schemas.microsoft.com/office/drawing/2014/main" id="{0AB1A170-F18A-ACB3-51F1-2234755D7C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8917" y="869181"/>
            <a:ext cx="228600" cy="36195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F52F483-0E90-DA78-998F-A0420CDAA79D}"/>
              </a:ext>
            </a:extLst>
          </p:cNvPr>
          <p:cNvSpPr txBox="1"/>
          <p:nvPr/>
        </p:nvSpPr>
        <p:spPr>
          <a:xfrm>
            <a:off x="1204612" y="1360272"/>
            <a:ext cx="5377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Bike</a:t>
            </a:r>
          </a:p>
        </p:txBody>
      </p:sp>
      <p:pic>
        <p:nvPicPr>
          <p:cNvPr id="110" name="Graphic 109">
            <a:extLst>
              <a:ext uri="{FF2B5EF4-FFF2-40B4-BE49-F238E27FC236}">
                <a16:creationId xmlns:a16="http://schemas.microsoft.com/office/drawing/2014/main" id="{517C31F5-74BD-4AE3-E89F-3FB2B85428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4612" y="907281"/>
            <a:ext cx="485775" cy="2857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1F8C24-2A56-7265-E69B-D146490B670A}"/>
              </a:ext>
            </a:extLst>
          </p:cNvPr>
          <p:cNvSpPr txBox="1"/>
          <p:nvPr/>
        </p:nvSpPr>
        <p:spPr>
          <a:xfrm>
            <a:off x="3601637" y="1360272"/>
            <a:ext cx="7282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Freight</a:t>
            </a:r>
          </a:p>
        </p:txBody>
      </p:sp>
      <p:pic>
        <p:nvPicPr>
          <p:cNvPr id="112" name="Graphic 111">
            <a:extLst>
              <a:ext uri="{FF2B5EF4-FFF2-40B4-BE49-F238E27FC236}">
                <a16:creationId xmlns:a16="http://schemas.microsoft.com/office/drawing/2014/main" id="{8406B625-CAB2-15C1-FCCC-56C55CEE03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89559" y="840606"/>
            <a:ext cx="552450" cy="4191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AF82337-67A5-8CBE-9194-0EC7501A6E49}"/>
              </a:ext>
            </a:extLst>
          </p:cNvPr>
          <p:cNvSpPr txBox="1"/>
          <p:nvPr/>
        </p:nvSpPr>
        <p:spPr>
          <a:xfrm>
            <a:off x="4477803" y="1360272"/>
            <a:ext cx="1024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Congestion</a:t>
            </a:r>
          </a:p>
        </p:txBody>
      </p:sp>
      <p:pic>
        <p:nvPicPr>
          <p:cNvPr id="114" name="Graphic 113">
            <a:extLst>
              <a:ext uri="{FF2B5EF4-FFF2-40B4-BE49-F238E27FC236}">
                <a16:creationId xmlns:a16="http://schemas.microsoft.com/office/drawing/2014/main" id="{BF2C151C-634D-3158-79EE-9626E1AC0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23433" y="835844"/>
            <a:ext cx="533400" cy="4286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7E55263-BE49-DAB0-BAE8-674274A90111}"/>
              </a:ext>
            </a:extLst>
          </p:cNvPr>
          <p:cNvSpPr txBox="1"/>
          <p:nvPr/>
        </p:nvSpPr>
        <p:spPr>
          <a:xfrm>
            <a:off x="5742613" y="1360272"/>
            <a:ext cx="68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Transit</a:t>
            </a:r>
          </a:p>
        </p:txBody>
      </p:sp>
      <p:pic>
        <p:nvPicPr>
          <p:cNvPr id="116" name="Graphic 115">
            <a:extLst>
              <a:ext uri="{FF2B5EF4-FFF2-40B4-BE49-F238E27FC236}">
                <a16:creationId xmlns:a16="http://schemas.microsoft.com/office/drawing/2014/main" id="{5A3EF19E-2EF3-B09B-259B-DD00D72DDD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86882" y="812031"/>
            <a:ext cx="400050" cy="47625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466E885-D394-126E-6E28-962CCFBB090D}"/>
              </a:ext>
            </a:extLst>
          </p:cNvPr>
          <p:cNvSpPr txBox="1"/>
          <p:nvPr/>
        </p:nvSpPr>
        <p:spPr>
          <a:xfrm>
            <a:off x="6671351" y="1360272"/>
            <a:ext cx="102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Multimodal</a:t>
            </a:r>
          </a:p>
        </p:txBody>
      </p:sp>
      <p:pic>
        <p:nvPicPr>
          <p:cNvPr id="118" name="Graphic 117">
            <a:extLst>
              <a:ext uri="{FF2B5EF4-FFF2-40B4-BE49-F238E27FC236}">
                <a16:creationId xmlns:a16="http://schemas.microsoft.com/office/drawing/2014/main" id="{C1E78CCE-D5B2-388F-CBF9-C9956FA9C1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1901" y="831081"/>
            <a:ext cx="428625" cy="438150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A807DB96-F741-8EA0-8B82-671A4AF6F092}"/>
              </a:ext>
            </a:extLst>
          </p:cNvPr>
          <p:cNvSpPr txBox="1"/>
          <p:nvPr/>
        </p:nvSpPr>
        <p:spPr>
          <a:xfrm>
            <a:off x="7941225" y="1360272"/>
            <a:ext cx="67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Bridge</a:t>
            </a:r>
          </a:p>
        </p:txBody>
      </p:sp>
      <p:pic>
        <p:nvPicPr>
          <p:cNvPr id="120" name="Graphic 119">
            <a:extLst>
              <a:ext uri="{FF2B5EF4-FFF2-40B4-BE49-F238E27FC236}">
                <a16:creationId xmlns:a16="http://schemas.microsoft.com/office/drawing/2014/main" id="{F0120A8E-5C61-F79F-E041-E6B966B506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48985" y="931094"/>
            <a:ext cx="457200" cy="238125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0799ACBF-38CB-4C42-022A-F78CBD04E01F}"/>
              </a:ext>
            </a:extLst>
          </p:cNvPr>
          <p:cNvSpPr txBox="1"/>
          <p:nvPr/>
        </p:nvSpPr>
        <p:spPr>
          <a:xfrm>
            <a:off x="8854094" y="1360272"/>
            <a:ext cx="85823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Overpass</a:t>
            </a:r>
          </a:p>
        </p:txBody>
      </p:sp>
      <p:pic>
        <p:nvPicPr>
          <p:cNvPr id="122" name="Graphic 121">
            <a:extLst>
              <a:ext uri="{FF2B5EF4-FFF2-40B4-BE49-F238E27FC236}">
                <a16:creationId xmlns:a16="http://schemas.microsoft.com/office/drawing/2014/main" id="{7CCB527F-CFDD-22E4-1AC3-1E93051261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32919" y="912044"/>
            <a:ext cx="457200" cy="27622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F59C616-9B0D-1BED-FEED-99CB3CA87E28}"/>
              </a:ext>
            </a:extLst>
          </p:cNvPr>
          <p:cNvSpPr txBox="1"/>
          <p:nvPr/>
        </p:nvSpPr>
        <p:spPr>
          <a:xfrm>
            <a:off x="9909093" y="1360272"/>
            <a:ext cx="899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Roadway</a:t>
            </a:r>
          </a:p>
        </p:txBody>
      </p:sp>
      <p:pic>
        <p:nvPicPr>
          <p:cNvPr id="126" name="Graphic 125">
            <a:extLst>
              <a:ext uri="{FF2B5EF4-FFF2-40B4-BE49-F238E27FC236}">
                <a16:creationId xmlns:a16="http://schemas.microsoft.com/office/drawing/2014/main" id="{A4FACA8F-84C4-5866-190A-795EBBAE12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77744" y="892994"/>
            <a:ext cx="361950" cy="31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AB3498-52EB-2766-DAB7-780DDAA4D02C}"/>
              </a:ext>
            </a:extLst>
          </p:cNvPr>
          <p:cNvSpPr txBox="1"/>
          <p:nvPr/>
        </p:nvSpPr>
        <p:spPr>
          <a:xfrm>
            <a:off x="11048499" y="1360272"/>
            <a:ext cx="10905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Interchange</a:t>
            </a:r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A4F63B65-3A21-9E7A-4598-FFDCDA244B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79891" y="854894"/>
            <a:ext cx="371475" cy="39052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412140D-49B0-493D-9EE8-5BF1F2827BAF}"/>
              </a:ext>
            </a:extLst>
          </p:cNvPr>
          <p:cNvSpPr txBox="1"/>
          <p:nvPr/>
        </p:nvSpPr>
        <p:spPr>
          <a:xfrm>
            <a:off x="3232400" y="2235065"/>
            <a:ext cx="969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Cellphone</a:t>
            </a:r>
          </a:p>
        </p:txBody>
      </p:sp>
      <p:pic>
        <p:nvPicPr>
          <p:cNvPr id="156" name="Graphic 155">
            <a:extLst>
              <a:ext uri="{FF2B5EF4-FFF2-40B4-BE49-F238E27FC236}">
                <a16:creationId xmlns:a16="http://schemas.microsoft.com/office/drawing/2014/main" id="{BF8ED149-BA31-F491-3205-4DBEBB69DD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07638" y="1794002"/>
            <a:ext cx="219075" cy="36195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9FD05BA-B85D-FF5F-E1E4-D8297D33F4DB}"/>
              </a:ext>
            </a:extLst>
          </p:cNvPr>
          <p:cNvSpPr txBox="1"/>
          <p:nvPr/>
        </p:nvSpPr>
        <p:spPr>
          <a:xfrm>
            <a:off x="4322612" y="2235065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Email</a:t>
            </a:r>
          </a:p>
        </p:txBody>
      </p:sp>
      <p:pic>
        <p:nvPicPr>
          <p:cNvPr id="160" name="Graphic 159">
            <a:extLst>
              <a:ext uri="{FF2B5EF4-FFF2-40B4-BE49-F238E27FC236}">
                <a16:creationId xmlns:a16="http://schemas.microsoft.com/office/drawing/2014/main" id="{211B737C-7625-815A-FD33-082A901DE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68668" y="1855915"/>
            <a:ext cx="342900" cy="23812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91A6C0D-9648-E8EA-A6D5-CF010F7C60D9}"/>
              </a:ext>
            </a:extLst>
          </p:cNvPr>
          <p:cNvSpPr txBox="1"/>
          <p:nvPr/>
        </p:nvSpPr>
        <p:spPr>
          <a:xfrm>
            <a:off x="5078287" y="2235065"/>
            <a:ext cx="825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Website</a:t>
            </a:r>
          </a:p>
        </p:txBody>
      </p:sp>
      <p:pic>
        <p:nvPicPr>
          <p:cNvPr id="164" name="Graphic 163">
            <a:extLst>
              <a:ext uri="{FF2B5EF4-FFF2-40B4-BE49-F238E27FC236}">
                <a16:creationId xmlns:a16="http://schemas.microsoft.com/office/drawing/2014/main" id="{7B2659FB-2BCF-23DA-D370-15E256BFF1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90938" y="1774952"/>
            <a:ext cx="400050" cy="40005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8BC00975-63B1-1475-08AC-1438B72FDFF9}"/>
              </a:ext>
            </a:extLst>
          </p:cNvPr>
          <p:cNvSpPr txBox="1"/>
          <p:nvPr/>
        </p:nvSpPr>
        <p:spPr>
          <a:xfrm>
            <a:off x="6024302" y="2235065"/>
            <a:ext cx="6129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Date</a:t>
            </a:r>
          </a:p>
        </p:txBody>
      </p:sp>
      <p:pic>
        <p:nvPicPr>
          <p:cNvPr id="168" name="Graphic 167">
            <a:extLst>
              <a:ext uri="{FF2B5EF4-FFF2-40B4-BE49-F238E27FC236}">
                <a16:creationId xmlns:a16="http://schemas.microsoft.com/office/drawing/2014/main" id="{6E38EC1D-B32A-1970-D446-A41D0E201A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49815" y="1813052"/>
            <a:ext cx="361950" cy="32385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6306131-F91F-07B2-5731-A7944CAFD074}"/>
              </a:ext>
            </a:extLst>
          </p:cNvPr>
          <p:cNvSpPr txBox="1"/>
          <p:nvPr/>
        </p:nvSpPr>
        <p:spPr>
          <a:xfrm>
            <a:off x="6757940" y="2235065"/>
            <a:ext cx="81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Location</a:t>
            </a:r>
          </a:p>
        </p:txBody>
      </p:sp>
      <p:pic>
        <p:nvPicPr>
          <p:cNvPr id="172" name="Graphic 171">
            <a:extLst>
              <a:ext uri="{FF2B5EF4-FFF2-40B4-BE49-F238E27FC236}">
                <a16:creationId xmlns:a16="http://schemas.microsoft.com/office/drawing/2014/main" id="{9B5FC266-F91F-F9DA-0173-884703FEE0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036781" y="1798765"/>
            <a:ext cx="257175" cy="35242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9AB3117-4F8B-8E0B-CC9B-8D0038E3AF83}"/>
              </a:ext>
            </a:extLst>
          </p:cNvPr>
          <p:cNvSpPr txBox="1"/>
          <p:nvPr/>
        </p:nvSpPr>
        <p:spPr>
          <a:xfrm>
            <a:off x="7693458" y="2235065"/>
            <a:ext cx="7459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Online</a:t>
            </a:r>
          </a:p>
        </p:txBody>
      </p:sp>
      <p:pic>
        <p:nvPicPr>
          <p:cNvPr id="176" name="Graphic 175">
            <a:extLst>
              <a:ext uri="{FF2B5EF4-FFF2-40B4-BE49-F238E27FC236}">
                <a16:creationId xmlns:a16="http://schemas.microsoft.com/office/drawing/2014/main" id="{71D8E201-E555-7BE1-0592-FCF3F1EA31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880675" y="1808290"/>
            <a:ext cx="371475" cy="333375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889BC346-8941-FCE6-F491-FB7AC4A5222C}"/>
              </a:ext>
            </a:extLst>
          </p:cNvPr>
          <p:cNvSpPr txBox="1"/>
          <p:nvPr/>
        </p:nvSpPr>
        <p:spPr>
          <a:xfrm>
            <a:off x="8560029" y="2235065"/>
            <a:ext cx="776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Online Meeting</a:t>
            </a:r>
          </a:p>
        </p:txBody>
      </p:sp>
      <p:pic>
        <p:nvPicPr>
          <p:cNvPr id="180" name="Graphic 179">
            <a:extLst>
              <a:ext uri="{FF2B5EF4-FFF2-40B4-BE49-F238E27FC236}">
                <a16:creationId xmlns:a16="http://schemas.microsoft.com/office/drawing/2014/main" id="{93BDEA66-BD35-91F6-D3CC-FA43C31AE7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748262" y="1798765"/>
            <a:ext cx="400050" cy="35242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7D9A1E8-8D46-6CE0-8A56-EAFAC0C35992}"/>
              </a:ext>
            </a:extLst>
          </p:cNvPr>
          <p:cNvSpPr txBox="1"/>
          <p:nvPr/>
        </p:nvSpPr>
        <p:spPr>
          <a:xfrm>
            <a:off x="9457207" y="2235065"/>
            <a:ext cx="10533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Attachment</a:t>
            </a:r>
          </a:p>
        </p:txBody>
      </p:sp>
      <p:pic>
        <p:nvPicPr>
          <p:cNvPr id="184" name="Graphic 183">
            <a:extLst>
              <a:ext uri="{FF2B5EF4-FFF2-40B4-BE49-F238E27FC236}">
                <a16:creationId xmlns:a16="http://schemas.microsoft.com/office/drawing/2014/main" id="{47D5D3AA-0F6A-AC93-31A8-8799F3FA6C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45752" y="1813052"/>
            <a:ext cx="276225" cy="32385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E0C1054-79E0-FD69-58A5-9972E202D83B}"/>
              </a:ext>
            </a:extLst>
          </p:cNvPr>
          <p:cNvSpPr txBox="1"/>
          <p:nvPr/>
        </p:nvSpPr>
        <p:spPr>
          <a:xfrm>
            <a:off x="10631184" y="2235065"/>
            <a:ext cx="6738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Search</a:t>
            </a:r>
          </a:p>
        </p:txBody>
      </p:sp>
      <p:pic>
        <p:nvPicPr>
          <p:cNvPr id="188" name="Graphic 187">
            <a:extLst>
              <a:ext uri="{FF2B5EF4-FFF2-40B4-BE49-F238E27FC236}">
                <a16:creationId xmlns:a16="http://schemas.microsoft.com/office/drawing/2014/main" id="{203BBE38-6A0B-183A-1ED3-B8F93060F0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87141" y="1794002"/>
            <a:ext cx="361950" cy="36195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D7ADFFC-080D-9E52-38F7-E53ED080D44C}"/>
              </a:ext>
            </a:extLst>
          </p:cNvPr>
          <p:cNvSpPr txBox="1"/>
          <p:nvPr/>
        </p:nvSpPr>
        <p:spPr>
          <a:xfrm>
            <a:off x="1908085" y="3317283"/>
            <a:ext cx="589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Time</a:t>
            </a:r>
          </a:p>
        </p:txBody>
      </p:sp>
      <p:pic>
        <p:nvPicPr>
          <p:cNvPr id="209" name="Graphic 208">
            <a:extLst>
              <a:ext uri="{FF2B5EF4-FFF2-40B4-BE49-F238E27FC236}">
                <a16:creationId xmlns:a16="http://schemas.microsoft.com/office/drawing/2014/main" id="{B3177938-BA6B-78E4-0D11-0EC7CB0F89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97820" y="2869803"/>
            <a:ext cx="409575" cy="409575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EC6EA815-3E22-02D7-EC0A-E4C3C6FD4503}"/>
              </a:ext>
            </a:extLst>
          </p:cNvPr>
          <p:cNvSpPr txBox="1"/>
          <p:nvPr/>
        </p:nvSpPr>
        <p:spPr>
          <a:xfrm>
            <a:off x="2662806" y="3317283"/>
            <a:ext cx="8431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Funding</a:t>
            </a:r>
          </a:p>
        </p:txBody>
      </p:sp>
      <p:pic>
        <p:nvPicPr>
          <p:cNvPr id="211" name="Graphic 210">
            <a:extLst>
              <a:ext uri="{FF2B5EF4-FFF2-40B4-BE49-F238E27FC236}">
                <a16:creationId xmlns:a16="http://schemas.microsoft.com/office/drawing/2014/main" id="{E464757B-8523-00A5-569C-E8952F0C6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799992" y="2931715"/>
            <a:ext cx="485775" cy="28575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D2B599F-CC19-A671-DDF7-E8F781C3483A}"/>
              </a:ext>
            </a:extLst>
          </p:cNvPr>
          <p:cNvSpPr txBox="1"/>
          <p:nvPr/>
        </p:nvSpPr>
        <p:spPr>
          <a:xfrm>
            <a:off x="3588628" y="3317283"/>
            <a:ext cx="760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Analyze</a:t>
            </a:r>
          </a:p>
        </p:txBody>
      </p:sp>
      <p:pic>
        <p:nvPicPr>
          <p:cNvPr id="213" name="Graphic 212">
            <a:extLst>
              <a:ext uri="{FF2B5EF4-FFF2-40B4-BE49-F238E27FC236}">
                <a16:creationId xmlns:a16="http://schemas.microsoft.com/office/drawing/2014/main" id="{5A16D5ED-CAC5-5E14-60ED-C11D650460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806776" y="2941240"/>
            <a:ext cx="323850" cy="2667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819CBAEB-01FD-E8FD-3606-7E7095A694D2}"/>
              </a:ext>
            </a:extLst>
          </p:cNvPr>
          <p:cNvSpPr txBox="1"/>
          <p:nvPr/>
        </p:nvSpPr>
        <p:spPr>
          <a:xfrm>
            <a:off x="4359255" y="3317283"/>
            <a:ext cx="1023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Preliminary Design</a:t>
            </a:r>
          </a:p>
        </p:txBody>
      </p:sp>
      <p:pic>
        <p:nvPicPr>
          <p:cNvPr id="215" name="Graphic 214">
            <a:extLst>
              <a:ext uri="{FF2B5EF4-FFF2-40B4-BE49-F238E27FC236}">
                <a16:creationId xmlns:a16="http://schemas.microsoft.com/office/drawing/2014/main" id="{9D5B864A-BF29-700A-AB99-9450FC3C6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670869" y="2869803"/>
            <a:ext cx="400050" cy="409575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1867E371-8E43-E2EA-2479-27AFED00E1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76903" y="3317283"/>
            <a:ext cx="71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Final Design</a:t>
            </a:r>
          </a:p>
        </p:txBody>
      </p:sp>
      <p:pic>
        <p:nvPicPr>
          <p:cNvPr id="217" name="Graphic 216">
            <a:extLst>
              <a:ext uri="{FF2B5EF4-FFF2-40B4-BE49-F238E27FC236}">
                <a16:creationId xmlns:a16="http://schemas.microsoft.com/office/drawing/2014/main" id="{F01A0760-B92B-95BE-6C7B-25A48C7869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667270" y="2869803"/>
            <a:ext cx="333375" cy="409575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046E0C4-AF59-FF8A-8ADC-42C799BD0878}"/>
              </a:ext>
            </a:extLst>
          </p:cNvPr>
          <p:cNvSpPr txBox="1"/>
          <p:nvPr/>
        </p:nvSpPr>
        <p:spPr>
          <a:xfrm>
            <a:off x="6109213" y="3317283"/>
            <a:ext cx="13696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Documentation</a:t>
            </a:r>
          </a:p>
        </p:txBody>
      </p:sp>
      <p:pic>
        <p:nvPicPr>
          <p:cNvPr id="219" name="Graphic 218">
            <a:extLst>
              <a:ext uri="{FF2B5EF4-FFF2-40B4-BE49-F238E27FC236}">
                <a16:creationId xmlns:a16="http://schemas.microsoft.com/office/drawing/2014/main" id="{13449FCF-D92B-2A00-DB25-E00D80BD03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572594" y="2893615"/>
            <a:ext cx="352425" cy="36195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5F995B19-0F0F-D471-E8AD-2FAF1400E67C}"/>
              </a:ext>
            </a:extLst>
          </p:cNvPr>
          <p:cNvSpPr txBox="1"/>
          <p:nvPr/>
        </p:nvSpPr>
        <p:spPr>
          <a:xfrm>
            <a:off x="7207475" y="3317283"/>
            <a:ext cx="12791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Pre-Construction</a:t>
            </a:r>
          </a:p>
        </p:txBody>
      </p:sp>
      <p:pic>
        <p:nvPicPr>
          <p:cNvPr id="221" name="Graphic 220">
            <a:extLst>
              <a:ext uri="{FF2B5EF4-FFF2-40B4-BE49-F238E27FC236}">
                <a16:creationId xmlns:a16="http://schemas.microsoft.com/office/drawing/2014/main" id="{5A23FB76-CAB4-563B-B523-1A24F53F77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642281" y="2884090"/>
            <a:ext cx="409575" cy="381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C2AF4EF3-CEE4-3FB2-0227-9177B66FC429}"/>
              </a:ext>
            </a:extLst>
          </p:cNvPr>
          <p:cNvSpPr txBox="1"/>
          <p:nvPr/>
        </p:nvSpPr>
        <p:spPr>
          <a:xfrm>
            <a:off x="8332169" y="3317283"/>
            <a:ext cx="11250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Construction</a:t>
            </a:r>
          </a:p>
        </p:txBody>
      </p:sp>
      <p:pic>
        <p:nvPicPr>
          <p:cNvPr id="223" name="Graphic 222">
            <a:extLst>
              <a:ext uri="{FF2B5EF4-FFF2-40B4-BE49-F238E27FC236}">
                <a16:creationId xmlns:a16="http://schemas.microsoft.com/office/drawing/2014/main" id="{39C0E6F6-6B38-E8AB-2362-5B6762745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728496" y="2826940"/>
            <a:ext cx="285750" cy="4953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0A5394B-DBF6-C426-90EE-320C62358AF1}"/>
              </a:ext>
            </a:extLst>
          </p:cNvPr>
          <p:cNvSpPr txBox="1"/>
          <p:nvPr/>
        </p:nvSpPr>
        <p:spPr>
          <a:xfrm>
            <a:off x="9572055" y="3317283"/>
            <a:ext cx="65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Safety</a:t>
            </a:r>
          </a:p>
        </p:txBody>
      </p:sp>
      <p:pic>
        <p:nvPicPr>
          <p:cNvPr id="225" name="Graphic 224">
            <a:extLst>
              <a:ext uri="{FF2B5EF4-FFF2-40B4-BE49-F238E27FC236}">
                <a16:creationId xmlns:a16="http://schemas.microsoft.com/office/drawing/2014/main" id="{1F78169B-5195-4404-A417-17FA4CC8B6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712334" y="2841228"/>
            <a:ext cx="371475" cy="466725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C658D021-6ABD-84A1-B713-20893FEE4BE4}"/>
              </a:ext>
            </a:extLst>
          </p:cNvPr>
          <p:cNvSpPr txBox="1"/>
          <p:nvPr/>
        </p:nvSpPr>
        <p:spPr>
          <a:xfrm>
            <a:off x="10343625" y="3317283"/>
            <a:ext cx="11529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Environment</a:t>
            </a:r>
          </a:p>
        </p:txBody>
      </p:sp>
      <p:pic>
        <p:nvPicPr>
          <p:cNvPr id="227" name="Graphic 226">
            <a:extLst>
              <a:ext uri="{FF2B5EF4-FFF2-40B4-BE49-F238E27FC236}">
                <a16:creationId xmlns:a16="http://schemas.microsoft.com/office/drawing/2014/main" id="{B0597970-410E-4D5F-73AD-298898EB04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660309" y="2855515"/>
            <a:ext cx="457200" cy="438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CB4E24-25BB-E2AC-62A2-C08C05AAB24A}"/>
              </a:ext>
            </a:extLst>
          </p:cNvPr>
          <p:cNvSpPr txBox="1"/>
          <p:nvPr/>
        </p:nvSpPr>
        <p:spPr>
          <a:xfrm>
            <a:off x="42082" y="2235065"/>
            <a:ext cx="1162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Engagement</a:t>
            </a:r>
          </a:p>
        </p:txBody>
      </p:sp>
      <p:pic>
        <p:nvPicPr>
          <p:cNvPr id="239" name="Graphic 238">
            <a:extLst>
              <a:ext uri="{FF2B5EF4-FFF2-40B4-BE49-F238E27FC236}">
                <a16:creationId xmlns:a16="http://schemas.microsoft.com/office/drawing/2014/main" id="{7229536D-67E8-F9AE-AA67-7395A91B86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41854" y="1779715"/>
            <a:ext cx="495300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22ABA6-8A3D-DE87-4CE6-5FEE837440FF}"/>
              </a:ext>
            </a:extLst>
          </p:cNvPr>
          <p:cNvSpPr txBox="1"/>
          <p:nvPr/>
        </p:nvSpPr>
        <p:spPr>
          <a:xfrm>
            <a:off x="110760" y="3317283"/>
            <a:ext cx="780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Equity</a:t>
            </a:r>
          </a:p>
        </p:txBody>
      </p:sp>
      <p:pic>
        <p:nvPicPr>
          <p:cNvPr id="241" name="Graphic 240">
            <a:extLst>
              <a:ext uri="{FF2B5EF4-FFF2-40B4-BE49-F238E27FC236}">
                <a16:creationId xmlns:a16="http://schemas.microsoft.com/office/drawing/2014/main" id="{01C84D46-3D12-A3FD-7047-47DA984B3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15625" y="2845990"/>
            <a:ext cx="419100" cy="4572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090AB09-BC2D-ECF0-BCFD-56C78112F073}"/>
              </a:ext>
            </a:extLst>
          </p:cNvPr>
          <p:cNvSpPr txBox="1"/>
          <p:nvPr/>
        </p:nvSpPr>
        <p:spPr>
          <a:xfrm>
            <a:off x="1257588" y="2235065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Stakeholders</a:t>
            </a:r>
          </a:p>
        </p:txBody>
      </p:sp>
      <p:pic>
        <p:nvPicPr>
          <p:cNvPr id="243" name="Graphic 242">
            <a:extLst>
              <a:ext uri="{FF2B5EF4-FFF2-40B4-BE49-F238E27FC236}">
                <a16:creationId xmlns:a16="http://schemas.microsoft.com/office/drawing/2014/main" id="{35FA0D0E-DFF7-5E8B-0549-907AB53450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609912" y="1813052"/>
            <a:ext cx="390525" cy="32385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E134929-5933-C263-9C40-3B0E29041C77}"/>
              </a:ext>
            </a:extLst>
          </p:cNvPr>
          <p:cNvSpPr txBox="1"/>
          <p:nvPr/>
        </p:nvSpPr>
        <p:spPr>
          <a:xfrm>
            <a:off x="11425707" y="2235065"/>
            <a:ext cx="714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Call to Action</a:t>
            </a:r>
          </a:p>
        </p:txBody>
      </p:sp>
      <p:pic>
        <p:nvPicPr>
          <p:cNvPr id="245" name="Graphic 244">
            <a:extLst>
              <a:ext uri="{FF2B5EF4-FFF2-40B4-BE49-F238E27FC236}">
                <a16:creationId xmlns:a16="http://schemas.microsoft.com/office/drawing/2014/main" id="{657528C2-9C07-DA32-4DED-DF80E0FCC3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1611312" y="1822577"/>
            <a:ext cx="342900" cy="3048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F83C45F-C369-BF42-8D5A-4F7D4AFA37C0}"/>
              </a:ext>
            </a:extLst>
          </p:cNvPr>
          <p:cNvSpPr txBox="1"/>
          <p:nvPr/>
        </p:nvSpPr>
        <p:spPr>
          <a:xfrm>
            <a:off x="905268" y="3317283"/>
            <a:ext cx="837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Listening</a:t>
            </a:r>
          </a:p>
        </p:txBody>
      </p:sp>
      <p:pic>
        <p:nvPicPr>
          <p:cNvPr id="247" name="Graphic 246">
            <a:extLst>
              <a:ext uri="{FF2B5EF4-FFF2-40B4-BE49-F238E27FC236}">
                <a16:creationId xmlns:a16="http://schemas.microsoft.com/office/drawing/2014/main" id="{7353FE8F-0982-D9E9-5A94-C0EEF89820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33338" y="2898378"/>
            <a:ext cx="381000" cy="352425"/>
          </a:xfrm>
          <a:prstGeom prst="rect">
            <a:avLst/>
          </a:prstGeom>
        </p:spPr>
      </p:pic>
      <p:sp>
        <p:nvSpPr>
          <p:cNvPr id="274" name="TextBox 273">
            <a:extLst>
              <a:ext uri="{FF2B5EF4-FFF2-40B4-BE49-F238E27FC236}">
                <a16:creationId xmlns:a16="http://schemas.microsoft.com/office/drawing/2014/main" id="{D370142C-AFD3-82F2-7DF2-6BE5A6133E70}"/>
              </a:ext>
            </a:extLst>
          </p:cNvPr>
          <p:cNvSpPr txBox="1"/>
          <p:nvPr/>
        </p:nvSpPr>
        <p:spPr>
          <a:xfrm>
            <a:off x="2891165" y="4440847"/>
            <a:ext cx="441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Bus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A38453DB-DEC0-106A-5889-FE40DDC7C25A}"/>
              </a:ext>
            </a:extLst>
          </p:cNvPr>
          <p:cNvSpPr txBox="1"/>
          <p:nvPr/>
        </p:nvSpPr>
        <p:spPr>
          <a:xfrm>
            <a:off x="2479712" y="5315640"/>
            <a:ext cx="7526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Phone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DE465F67-8F2D-0277-AF45-2B0797E4FA6C}"/>
              </a:ext>
            </a:extLst>
          </p:cNvPr>
          <p:cNvSpPr txBox="1"/>
          <p:nvPr/>
        </p:nvSpPr>
        <p:spPr>
          <a:xfrm>
            <a:off x="2026253" y="4440847"/>
            <a:ext cx="441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Car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105C5A76-2123-8246-E1B4-B6B2F36CDF39}"/>
              </a:ext>
            </a:extLst>
          </p:cNvPr>
          <p:cNvSpPr txBox="1"/>
          <p:nvPr/>
        </p:nvSpPr>
        <p:spPr>
          <a:xfrm>
            <a:off x="130817" y="4440847"/>
            <a:ext cx="9573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Pedestrian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9CB6186-827A-1554-F7BB-2862C3893BFF}"/>
              </a:ext>
            </a:extLst>
          </p:cNvPr>
          <p:cNvSpPr txBox="1"/>
          <p:nvPr/>
        </p:nvSpPr>
        <p:spPr>
          <a:xfrm>
            <a:off x="1210902" y="4440847"/>
            <a:ext cx="5315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Bike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039A6CA9-D403-4E6E-AC48-0371CFB9111D}"/>
              </a:ext>
            </a:extLst>
          </p:cNvPr>
          <p:cNvSpPr txBox="1"/>
          <p:nvPr/>
        </p:nvSpPr>
        <p:spPr>
          <a:xfrm>
            <a:off x="3607927" y="4440847"/>
            <a:ext cx="7282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Freight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F68502A9-EE3C-4888-67BC-CF3B200870C6}"/>
              </a:ext>
            </a:extLst>
          </p:cNvPr>
          <p:cNvSpPr txBox="1"/>
          <p:nvPr/>
        </p:nvSpPr>
        <p:spPr>
          <a:xfrm>
            <a:off x="4484093" y="4440847"/>
            <a:ext cx="1024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Congestion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55719F09-F77F-9B0D-78D5-9BA942A3F120}"/>
              </a:ext>
            </a:extLst>
          </p:cNvPr>
          <p:cNvSpPr txBox="1"/>
          <p:nvPr/>
        </p:nvSpPr>
        <p:spPr>
          <a:xfrm>
            <a:off x="5748903" y="4440847"/>
            <a:ext cx="68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Transit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C281E719-6AB0-7049-6CB7-189C32B422B0}"/>
              </a:ext>
            </a:extLst>
          </p:cNvPr>
          <p:cNvSpPr txBox="1"/>
          <p:nvPr/>
        </p:nvSpPr>
        <p:spPr>
          <a:xfrm>
            <a:off x="6677641" y="4440847"/>
            <a:ext cx="102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Multimodal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9FEB2128-6367-7995-96F6-8194C24ED8B0}"/>
              </a:ext>
            </a:extLst>
          </p:cNvPr>
          <p:cNvSpPr txBox="1"/>
          <p:nvPr/>
        </p:nvSpPr>
        <p:spPr>
          <a:xfrm>
            <a:off x="7947515" y="4440847"/>
            <a:ext cx="67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4D8AC136-5051-4C30-3691-2F6526175AB3}"/>
              </a:ext>
            </a:extLst>
          </p:cNvPr>
          <p:cNvSpPr txBox="1"/>
          <p:nvPr/>
        </p:nvSpPr>
        <p:spPr>
          <a:xfrm>
            <a:off x="8860385" y="4440847"/>
            <a:ext cx="8519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Overpass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8B81FA6D-2F4C-8908-F1DF-17B9A6DB2288}"/>
              </a:ext>
            </a:extLst>
          </p:cNvPr>
          <p:cNvSpPr txBox="1"/>
          <p:nvPr/>
        </p:nvSpPr>
        <p:spPr>
          <a:xfrm>
            <a:off x="9915383" y="4440847"/>
            <a:ext cx="899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Roadway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FC9A1FB-B923-FDC1-793C-ADC59C666FC5}"/>
              </a:ext>
            </a:extLst>
          </p:cNvPr>
          <p:cNvSpPr txBox="1"/>
          <p:nvPr/>
        </p:nvSpPr>
        <p:spPr>
          <a:xfrm>
            <a:off x="11054789" y="4440847"/>
            <a:ext cx="1134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Interchange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2375A2A5-F818-B079-E57E-0376DBD0C3CA}"/>
              </a:ext>
            </a:extLst>
          </p:cNvPr>
          <p:cNvSpPr txBox="1"/>
          <p:nvPr/>
        </p:nvSpPr>
        <p:spPr>
          <a:xfrm>
            <a:off x="3238690" y="5315640"/>
            <a:ext cx="969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Cellphone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BD77475-201D-F0A4-AF7B-5836E1F87947}"/>
              </a:ext>
            </a:extLst>
          </p:cNvPr>
          <p:cNvSpPr txBox="1"/>
          <p:nvPr/>
        </p:nvSpPr>
        <p:spPr>
          <a:xfrm>
            <a:off x="4328902" y="5315640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Email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92D66B1B-1FA6-B620-4D76-828639E3D861}"/>
              </a:ext>
            </a:extLst>
          </p:cNvPr>
          <p:cNvSpPr txBox="1"/>
          <p:nvPr/>
        </p:nvSpPr>
        <p:spPr>
          <a:xfrm>
            <a:off x="5084577" y="5315640"/>
            <a:ext cx="825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ECB6AE7B-4E4E-3E7D-B3F5-5BE39E47F7FB}"/>
              </a:ext>
            </a:extLst>
          </p:cNvPr>
          <p:cNvSpPr txBox="1"/>
          <p:nvPr/>
        </p:nvSpPr>
        <p:spPr>
          <a:xfrm>
            <a:off x="6030592" y="5315640"/>
            <a:ext cx="6129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Date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09EA7588-A180-7B60-635C-C4C2CB03A0F1}"/>
              </a:ext>
            </a:extLst>
          </p:cNvPr>
          <p:cNvSpPr txBox="1"/>
          <p:nvPr/>
        </p:nvSpPr>
        <p:spPr>
          <a:xfrm>
            <a:off x="6764230" y="5315640"/>
            <a:ext cx="81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Location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F0062F99-4E5F-5C62-9D6A-44FF49C1E5AE}"/>
              </a:ext>
            </a:extLst>
          </p:cNvPr>
          <p:cNvSpPr txBox="1"/>
          <p:nvPr/>
        </p:nvSpPr>
        <p:spPr>
          <a:xfrm>
            <a:off x="7699748" y="5315640"/>
            <a:ext cx="7459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Online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084C87F9-C4B7-649F-903F-62D40398A147}"/>
              </a:ext>
            </a:extLst>
          </p:cNvPr>
          <p:cNvSpPr txBox="1"/>
          <p:nvPr/>
        </p:nvSpPr>
        <p:spPr>
          <a:xfrm>
            <a:off x="8566319" y="5315640"/>
            <a:ext cx="776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Online Meeting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5E1F47A2-5ABD-90E5-9C46-7CBF40E5CA90}"/>
              </a:ext>
            </a:extLst>
          </p:cNvPr>
          <p:cNvSpPr txBox="1"/>
          <p:nvPr/>
        </p:nvSpPr>
        <p:spPr>
          <a:xfrm>
            <a:off x="9463497" y="5315640"/>
            <a:ext cx="10533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Attachment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7A5F7A9D-E09F-6EA7-3EE4-CE463FC45409}"/>
              </a:ext>
            </a:extLst>
          </p:cNvPr>
          <p:cNvSpPr txBox="1"/>
          <p:nvPr/>
        </p:nvSpPr>
        <p:spPr>
          <a:xfrm>
            <a:off x="10637474" y="5315640"/>
            <a:ext cx="6738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Search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71372CB6-FF9F-354F-51B1-886F9391F44C}"/>
              </a:ext>
            </a:extLst>
          </p:cNvPr>
          <p:cNvSpPr txBox="1"/>
          <p:nvPr/>
        </p:nvSpPr>
        <p:spPr>
          <a:xfrm>
            <a:off x="1914375" y="6397858"/>
            <a:ext cx="589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FA354033-5D6D-DBCF-AB88-051AF843BFF2}"/>
              </a:ext>
            </a:extLst>
          </p:cNvPr>
          <p:cNvSpPr txBox="1"/>
          <p:nvPr/>
        </p:nvSpPr>
        <p:spPr>
          <a:xfrm>
            <a:off x="2669096" y="6397858"/>
            <a:ext cx="8368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Funding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1853D56-1551-8F1D-6B60-DAD6389CDC83}"/>
              </a:ext>
            </a:extLst>
          </p:cNvPr>
          <p:cNvSpPr txBox="1"/>
          <p:nvPr/>
        </p:nvSpPr>
        <p:spPr>
          <a:xfrm>
            <a:off x="3594918" y="6397858"/>
            <a:ext cx="760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Analyze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150335D6-7C4E-0314-D1AD-508F4E663E9B}"/>
              </a:ext>
            </a:extLst>
          </p:cNvPr>
          <p:cNvSpPr txBox="1"/>
          <p:nvPr/>
        </p:nvSpPr>
        <p:spPr>
          <a:xfrm>
            <a:off x="4365545" y="6397858"/>
            <a:ext cx="1023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Preliminary Design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00D02AC7-E97F-D98F-E1B0-968A28B7A375}"/>
              </a:ext>
            </a:extLst>
          </p:cNvPr>
          <p:cNvSpPr txBox="1"/>
          <p:nvPr/>
        </p:nvSpPr>
        <p:spPr>
          <a:xfrm>
            <a:off x="5483193" y="6397858"/>
            <a:ext cx="71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Final Design</a:t>
            </a: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74090E55-54D2-E58A-6FFF-1007BF0D5E1F}"/>
              </a:ext>
            </a:extLst>
          </p:cNvPr>
          <p:cNvSpPr txBox="1"/>
          <p:nvPr/>
        </p:nvSpPr>
        <p:spPr>
          <a:xfrm>
            <a:off x="6115503" y="6397858"/>
            <a:ext cx="13633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Documentation</a:t>
            </a: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7D2DC92F-BC09-0D80-C085-D3B982E8321E}"/>
              </a:ext>
            </a:extLst>
          </p:cNvPr>
          <p:cNvSpPr txBox="1"/>
          <p:nvPr/>
        </p:nvSpPr>
        <p:spPr>
          <a:xfrm>
            <a:off x="7183911" y="6397858"/>
            <a:ext cx="13263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Pre-Construction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7A7D0C20-6D61-A718-C1A5-05E20278C7A0}"/>
              </a:ext>
            </a:extLst>
          </p:cNvPr>
          <p:cNvSpPr txBox="1"/>
          <p:nvPr/>
        </p:nvSpPr>
        <p:spPr>
          <a:xfrm>
            <a:off x="8338459" y="6397858"/>
            <a:ext cx="1151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Construction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09546EAA-2BC1-78B2-FE57-B7BD643E591A}"/>
              </a:ext>
            </a:extLst>
          </p:cNvPr>
          <p:cNvSpPr txBox="1"/>
          <p:nvPr/>
        </p:nvSpPr>
        <p:spPr>
          <a:xfrm>
            <a:off x="9578345" y="6397858"/>
            <a:ext cx="65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92C6183A-5639-96E1-D99E-9EB372F3D68E}"/>
              </a:ext>
            </a:extLst>
          </p:cNvPr>
          <p:cNvSpPr txBox="1"/>
          <p:nvPr/>
        </p:nvSpPr>
        <p:spPr>
          <a:xfrm>
            <a:off x="10349915" y="6397858"/>
            <a:ext cx="11466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Environment</a:t>
            </a: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70BECF61-0FD1-E99F-3CB4-24BB3DC33208}"/>
              </a:ext>
            </a:extLst>
          </p:cNvPr>
          <p:cNvSpPr txBox="1"/>
          <p:nvPr/>
        </p:nvSpPr>
        <p:spPr>
          <a:xfrm>
            <a:off x="48372" y="5315640"/>
            <a:ext cx="1156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Engagement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8870B735-A629-F06C-6A32-C14C5F79BA27}"/>
              </a:ext>
            </a:extLst>
          </p:cNvPr>
          <p:cNvSpPr txBox="1"/>
          <p:nvPr/>
        </p:nvSpPr>
        <p:spPr>
          <a:xfrm>
            <a:off x="117050" y="6397858"/>
            <a:ext cx="7201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Equity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0BC26D97-BD63-ABF7-A156-7E2AF47C01EE}"/>
              </a:ext>
            </a:extLst>
          </p:cNvPr>
          <p:cNvSpPr txBox="1"/>
          <p:nvPr/>
        </p:nvSpPr>
        <p:spPr>
          <a:xfrm>
            <a:off x="1263878" y="5315640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Stakeholders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81637C46-5263-3942-89EB-518242263C12}"/>
              </a:ext>
            </a:extLst>
          </p:cNvPr>
          <p:cNvSpPr txBox="1"/>
          <p:nvPr/>
        </p:nvSpPr>
        <p:spPr>
          <a:xfrm>
            <a:off x="11409695" y="5308071"/>
            <a:ext cx="714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Call to Action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F32D32C9-7894-17A8-7E60-1824C8008BC6}"/>
              </a:ext>
            </a:extLst>
          </p:cNvPr>
          <p:cNvSpPr txBox="1"/>
          <p:nvPr/>
        </p:nvSpPr>
        <p:spPr>
          <a:xfrm>
            <a:off x="911558" y="6397858"/>
            <a:ext cx="837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Listening</a:t>
            </a:r>
          </a:p>
        </p:txBody>
      </p:sp>
      <p:pic>
        <p:nvPicPr>
          <p:cNvPr id="385" name="Graphic 384">
            <a:extLst>
              <a:ext uri="{FF2B5EF4-FFF2-40B4-BE49-F238E27FC236}">
                <a16:creationId xmlns:a16="http://schemas.microsoft.com/office/drawing/2014/main" id="{C936305A-A0D7-20F7-E23E-8D6ACD5F53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997649" y="4025243"/>
            <a:ext cx="485775" cy="314325"/>
          </a:xfrm>
          <a:prstGeom prst="rect">
            <a:avLst/>
          </a:prstGeom>
        </p:spPr>
      </p:pic>
      <p:pic>
        <p:nvPicPr>
          <p:cNvPr id="387" name="Graphic 386">
            <a:extLst>
              <a:ext uri="{FF2B5EF4-FFF2-40B4-BE49-F238E27FC236}">
                <a16:creationId xmlns:a16="http://schemas.microsoft.com/office/drawing/2014/main" id="{4F6A4F05-60A3-730D-0F01-FFE91457DC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488917" y="4001430"/>
            <a:ext cx="228600" cy="361950"/>
          </a:xfrm>
          <a:prstGeom prst="rect">
            <a:avLst/>
          </a:prstGeom>
        </p:spPr>
      </p:pic>
      <p:pic>
        <p:nvPicPr>
          <p:cNvPr id="389" name="Graphic 388">
            <a:extLst>
              <a:ext uri="{FF2B5EF4-FFF2-40B4-BE49-F238E27FC236}">
                <a16:creationId xmlns:a16="http://schemas.microsoft.com/office/drawing/2014/main" id="{DB557600-A668-7A97-D2E4-5499745A0D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204611" y="4039530"/>
            <a:ext cx="485775" cy="285750"/>
          </a:xfrm>
          <a:prstGeom prst="rect">
            <a:avLst/>
          </a:prstGeom>
        </p:spPr>
      </p:pic>
      <p:pic>
        <p:nvPicPr>
          <p:cNvPr id="391" name="Graphic 390">
            <a:extLst>
              <a:ext uri="{FF2B5EF4-FFF2-40B4-BE49-F238E27FC236}">
                <a16:creationId xmlns:a16="http://schemas.microsoft.com/office/drawing/2014/main" id="{9A6BC6E5-B011-E436-55FF-112D958B97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2857735" y="3953805"/>
            <a:ext cx="495300" cy="457200"/>
          </a:xfrm>
          <a:prstGeom prst="rect">
            <a:avLst/>
          </a:prstGeom>
        </p:spPr>
      </p:pic>
      <p:pic>
        <p:nvPicPr>
          <p:cNvPr id="393" name="Graphic 392">
            <a:extLst>
              <a:ext uri="{FF2B5EF4-FFF2-40B4-BE49-F238E27FC236}">
                <a16:creationId xmlns:a16="http://schemas.microsoft.com/office/drawing/2014/main" id="{BE2C00E6-506D-92FF-DF00-8FC4AC2EED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3697885" y="3972855"/>
            <a:ext cx="552450" cy="419100"/>
          </a:xfrm>
          <a:prstGeom prst="rect">
            <a:avLst/>
          </a:prstGeom>
        </p:spPr>
      </p:pic>
      <p:pic>
        <p:nvPicPr>
          <p:cNvPr id="395" name="Graphic 394">
            <a:extLst>
              <a:ext uri="{FF2B5EF4-FFF2-40B4-BE49-F238E27FC236}">
                <a16:creationId xmlns:a16="http://schemas.microsoft.com/office/drawing/2014/main" id="{375586B3-4674-D0CE-546D-5F3DAC8B11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4690925" y="3968093"/>
            <a:ext cx="533400" cy="428625"/>
          </a:xfrm>
          <a:prstGeom prst="rect">
            <a:avLst/>
          </a:prstGeom>
        </p:spPr>
      </p:pic>
      <p:pic>
        <p:nvPicPr>
          <p:cNvPr id="397" name="Graphic 396">
            <a:extLst>
              <a:ext uri="{FF2B5EF4-FFF2-40B4-BE49-F238E27FC236}">
                <a16:creationId xmlns:a16="http://schemas.microsoft.com/office/drawing/2014/main" id="{CEB71F07-DBF2-C653-C1BE-4C3BA529DE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895975" y="3944280"/>
            <a:ext cx="400050" cy="476250"/>
          </a:xfrm>
          <a:prstGeom prst="rect">
            <a:avLst/>
          </a:prstGeom>
        </p:spPr>
      </p:pic>
      <p:pic>
        <p:nvPicPr>
          <p:cNvPr id="399" name="Graphic 398">
            <a:extLst>
              <a:ext uri="{FF2B5EF4-FFF2-40B4-BE49-F238E27FC236}">
                <a16:creationId xmlns:a16="http://schemas.microsoft.com/office/drawing/2014/main" id="{C687CD33-6C8E-0F06-5F82-5E2613E14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6951055" y="3963330"/>
            <a:ext cx="428625" cy="438150"/>
          </a:xfrm>
          <a:prstGeom prst="rect">
            <a:avLst/>
          </a:prstGeom>
        </p:spPr>
      </p:pic>
      <p:pic>
        <p:nvPicPr>
          <p:cNvPr id="401" name="Graphic 400">
            <a:extLst>
              <a:ext uri="{FF2B5EF4-FFF2-40B4-BE49-F238E27FC236}">
                <a16:creationId xmlns:a16="http://schemas.microsoft.com/office/drawing/2014/main" id="{EF334DE1-B31F-2847-FD0B-9E326A38AA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8052033" y="4063343"/>
            <a:ext cx="457200" cy="238125"/>
          </a:xfrm>
          <a:prstGeom prst="rect">
            <a:avLst/>
          </a:prstGeom>
        </p:spPr>
      </p:pic>
      <p:pic>
        <p:nvPicPr>
          <p:cNvPr id="403" name="Graphic 402">
            <a:extLst>
              <a:ext uri="{FF2B5EF4-FFF2-40B4-BE49-F238E27FC236}">
                <a16:creationId xmlns:a16="http://schemas.microsoft.com/office/drawing/2014/main" id="{F3CC5241-DF62-90FF-F98B-1DC7C8FAE6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030395" y="4044293"/>
            <a:ext cx="457200" cy="276225"/>
          </a:xfrm>
          <a:prstGeom prst="rect">
            <a:avLst/>
          </a:prstGeom>
        </p:spPr>
      </p:pic>
      <p:pic>
        <p:nvPicPr>
          <p:cNvPr id="405" name="Graphic 404">
            <a:extLst>
              <a:ext uri="{FF2B5EF4-FFF2-40B4-BE49-F238E27FC236}">
                <a16:creationId xmlns:a16="http://schemas.microsoft.com/office/drawing/2014/main" id="{D535BCBE-308A-E788-EAEB-C219BED77F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175582" y="4025243"/>
            <a:ext cx="361950" cy="314325"/>
          </a:xfrm>
          <a:prstGeom prst="rect">
            <a:avLst/>
          </a:prstGeom>
        </p:spPr>
      </p:pic>
      <p:pic>
        <p:nvPicPr>
          <p:cNvPr id="407" name="Graphic 406">
            <a:extLst>
              <a:ext uri="{FF2B5EF4-FFF2-40B4-BE49-F238E27FC236}">
                <a16:creationId xmlns:a16="http://schemas.microsoft.com/office/drawing/2014/main" id="{981C7E15-84C4-BF45-F252-72A77ED47C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378190" y="3987143"/>
            <a:ext cx="371475" cy="390525"/>
          </a:xfrm>
          <a:prstGeom prst="rect">
            <a:avLst/>
          </a:prstGeom>
        </p:spPr>
      </p:pic>
      <p:pic>
        <p:nvPicPr>
          <p:cNvPr id="409" name="Graphic 408">
            <a:extLst>
              <a:ext uri="{FF2B5EF4-FFF2-40B4-BE49-F238E27FC236}">
                <a16:creationId xmlns:a16="http://schemas.microsoft.com/office/drawing/2014/main" id="{E250EBC2-51E9-6E9B-B30B-4601569EDA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41854" y="4867225"/>
            <a:ext cx="495300" cy="390525"/>
          </a:xfrm>
          <a:prstGeom prst="rect">
            <a:avLst/>
          </a:prstGeom>
        </p:spPr>
      </p:pic>
      <p:pic>
        <p:nvPicPr>
          <p:cNvPr id="411" name="Graphic 410">
            <a:extLst>
              <a:ext uri="{FF2B5EF4-FFF2-40B4-BE49-F238E27FC236}">
                <a16:creationId xmlns:a16="http://schemas.microsoft.com/office/drawing/2014/main" id="{DFD3E9EB-E9C0-6E5E-CD22-0F49306D19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607124" y="4900562"/>
            <a:ext cx="390525" cy="323850"/>
          </a:xfrm>
          <a:prstGeom prst="rect">
            <a:avLst/>
          </a:prstGeom>
        </p:spPr>
      </p:pic>
      <p:pic>
        <p:nvPicPr>
          <p:cNvPr id="413" name="Graphic 412">
            <a:extLst>
              <a:ext uri="{FF2B5EF4-FFF2-40B4-BE49-F238E27FC236}">
                <a16:creationId xmlns:a16="http://schemas.microsoft.com/office/drawing/2014/main" id="{7CF8D3B9-B76C-5AD3-DC3D-5627C68977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630655" y="4886275"/>
            <a:ext cx="323850" cy="352425"/>
          </a:xfrm>
          <a:prstGeom prst="rect">
            <a:avLst/>
          </a:prstGeom>
        </p:spPr>
      </p:pic>
      <p:pic>
        <p:nvPicPr>
          <p:cNvPr id="415" name="Graphic 414">
            <a:extLst>
              <a:ext uri="{FF2B5EF4-FFF2-40B4-BE49-F238E27FC236}">
                <a16:creationId xmlns:a16="http://schemas.microsoft.com/office/drawing/2014/main" id="{577CDAA5-5B9C-AAE3-F7E0-D31E27C462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3608106" y="4881512"/>
            <a:ext cx="219075" cy="361950"/>
          </a:xfrm>
          <a:prstGeom prst="rect">
            <a:avLst/>
          </a:prstGeom>
        </p:spPr>
      </p:pic>
      <p:pic>
        <p:nvPicPr>
          <p:cNvPr id="417" name="Graphic 416">
            <a:extLst>
              <a:ext uri="{FF2B5EF4-FFF2-40B4-BE49-F238E27FC236}">
                <a16:creationId xmlns:a16="http://schemas.microsoft.com/office/drawing/2014/main" id="{C2F5693F-1F20-C658-A646-65B8DD47B1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464772" y="4943425"/>
            <a:ext cx="342900" cy="238125"/>
          </a:xfrm>
          <a:prstGeom prst="rect">
            <a:avLst/>
          </a:prstGeom>
        </p:spPr>
      </p:pic>
      <p:pic>
        <p:nvPicPr>
          <p:cNvPr id="419" name="Graphic 418">
            <a:extLst>
              <a:ext uri="{FF2B5EF4-FFF2-40B4-BE49-F238E27FC236}">
                <a16:creationId xmlns:a16="http://schemas.microsoft.com/office/drawing/2014/main" id="{AA27F0D9-B3FC-0388-28FA-D467E26162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5290938" y="4862462"/>
            <a:ext cx="400050" cy="400050"/>
          </a:xfrm>
          <a:prstGeom prst="rect">
            <a:avLst/>
          </a:prstGeom>
        </p:spPr>
      </p:pic>
      <p:pic>
        <p:nvPicPr>
          <p:cNvPr id="421" name="Graphic 420">
            <a:extLst>
              <a:ext uri="{FF2B5EF4-FFF2-40B4-BE49-F238E27FC236}">
                <a16:creationId xmlns:a16="http://schemas.microsoft.com/office/drawing/2014/main" id="{6E0FA750-AAE5-1F28-C13E-8916ABFCE8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6156444" y="4900562"/>
            <a:ext cx="361950" cy="323850"/>
          </a:xfrm>
          <a:prstGeom prst="rect">
            <a:avLst/>
          </a:prstGeom>
        </p:spPr>
      </p:pic>
      <p:pic>
        <p:nvPicPr>
          <p:cNvPr id="423" name="Graphic 422">
            <a:extLst>
              <a:ext uri="{FF2B5EF4-FFF2-40B4-BE49-F238E27FC236}">
                <a16:creationId xmlns:a16="http://schemas.microsoft.com/office/drawing/2014/main" id="{23F42481-7CB1-F3C8-9565-880D68F00B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7034209" y="4886275"/>
            <a:ext cx="257175" cy="352425"/>
          </a:xfrm>
          <a:prstGeom prst="rect">
            <a:avLst/>
          </a:prstGeom>
        </p:spPr>
      </p:pic>
      <p:pic>
        <p:nvPicPr>
          <p:cNvPr id="425" name="Graphic 424">
            <a:extLst>
              <a:ext uri="{FF2B5EF4-FFF2-40B4-BE49-F238E27FC236}">
                <a16:creationId xmlns:a16="http://schemas.microsoft.com/office/drawing/2014/main" id="{67FF6F8E-38D2-6CF0-D516-3BCA454CFF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7889000" y="4895800"/>
            <a:ext cx="371475" cy="333375"/>
          </a:xfrm>
          <a:prstGeom prst="rect">
            <a:avLst/>
          </a:prstGeom>
        </p:spPr>
      </p:pic>
      <p:pic>
        <p:nvPicPr>
          <p:cNvPr id="427" name="Graphic 426">
            <a:extLst>
              <a:ext uri="{FF2B5EF4-FFF2-40B4-BE49-F238E27FC236}">
                <a16:creationId xmlns:a16="http://schemas.microsoft.com/office/drawing/2014/main" id="{6DC4682E-3A52-0BBA-D58F-742AD06043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8748262" y="4886275"/>
            <a:ext cx="400050" cy="352425"/>
          </a:xfrm>
          <a:prstGeom prst="rect">
            <a:avLst/>
          </a:prstGeom>
        </p:spPr>
      </p:pic>
      <p:pic>
        <p:nvPicPr>
          <p:cNvPr id="429" name="Graphic 428">
            <a:extLst>
              <a:ext uri="{FF2B5EF4-FFF2-40B4-BE49-F238E27FC236}">
                <a16:creationId xmlns:a16="http://schemas.microsoft.com/office/drawing/2014/main" id="{661C33F9-2233-1F77-9FFC-110A3DB96E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9845752" y="4900562"/>
            <a:ext cx="276225" cy="323850"/>
          </a:xfrm>
          <a:prstGeom prst="rect">
            <a:avLst/>
          </a:prstGeom>
        </p:spPr>
      </p:pic>
      <p:pic>
        <p:nvPicPr>
          <p:cNvPr id="431" name="Graphic 430">
            <a:extLst>
              <a:ext uri="{FF2B5EF4-FFF2-40B4-BE49-F238E27FC236}">
                <a16:creationId xmlns:a16="http://schemas.microsoft.com/office/drawing/2014/main" id="{B325064A-0E23-5B54-F96D-69BE3A355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0783641" y="4881512"/>
            <a:ext cx="361950" cy="361950"/>
          </a:xfrm>
          <a:prstGeom prst="rect">
            <a:avLst/>
          </a:prstGeom>
        </p:spPr>
      </p:pic>
      <p:pic>
        <p:nvPicPr>
          <p:cNvPr id="433" name="Graphic 432">
            <a:extLst>
              <a:ext uri="{FF2B5EF4-FFF2-40B4-BE49-F238E27FC236}">
                <a16:creationId xmlns:a16="http://schemas.microsoft.com/office/drawing/2014/main" id="{ADD115A6-1B11-4960-92B4-581FEDACE2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1611312" y="4910087"/>
            <a:ext cx="342900" cy="304800"/>
          </a:xfrm>
          <a:prstGeom prst="rect">
            <a:avLst/>
          </a:prstGeom>
        </p:spPr>
      </p:pic>
      <p:pic>
        <p:nvPicPr>
          <p:cNvPr id="435" name="Graphic 434">
            <a:extLst>
              <a:ext uri="{FF2B5EF4-FFF2-40B4-BE49-F238E27FC236}">
                <a16:creationId xmlns:a16="http://schemas.microsoft.com/office/drawing/2014/main" id="{CE4CC8F4-C88B-39A9-C354-E2230F65B2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215625" y="5835468"/>
            <a:ext cx="419100" cy="457200"/>
          </a:xfrm>
          <a:prstGeom prst="rect">
            <a:avLst/>
          </a:prstGeom>
        </p:spPr>
      </p:pic>
      <p:pic>
        <p:nvPicPr>
          <p:cNvPr id="437" name="Graphic 436">
            <a:extLst>
              <a:ext uri="{FF2B5EF4-FFF2-40B4-BE49-F238E27FC236}">
                <a16:creationId xmlns:a16="http://schemas.microsoft.com/office/drawing/2014/main" id="{2E9D86D2-4AED-957F-B32B-8977B88C5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128379" y="5887856"/>
            <a:ext cx="381000" cy="352425"/>
          </a:xfrm>
          <a:prstGeom prst="rect">
            <a:avLst/>
          </a:prstGeom>
        </p:spPr>
      </p:pic>
      <p:pic>
        <p:nvPicPr>
          <p:cNvPr id="439" name="Graphic 438">
            <a:extLst>
              <a:ext uri="{FF2B5EF4-FFF2-40B4-BE49-F238E27FC236}">
                <a16:creationId xmlns:a16="http://schemas.microsoft.com/office/drawing/2014/main" id="{D4EE9F0F-6984-5967-D740-514F6101DA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997820" y="5859281"/>
            <a:ext cx="409575" cy="409575"/>
          </a:xfrm>
          <a:prstGeom prst="rect">
            <a:avLst/>
          </a:prstGeom>
        </p:spPr>
      </p:pic>
      <p:pic>
        <p:nvPicPr>
          <p:cNvPr id="441" name="Graphic 440">
            <a:extLst>
              <a:ext uri="{FF2B5EF4-FFF2-40B4-BE49-F238E27FC236}">
                <a16:creationId xmlns:a16="http://schemas.microsoft.com/office/drawing/2014/main" id="{259288ED-5A5D-D9CA-C123-A2D51179AA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2799992" y="5921193"/>
            <a:ext cx="485775" cy="285750"/>
          </a:xfrm>
          <a:prstGeom prst="rect">
            <a:avLst/>
          </a:prstGeom>
        </p:spPr>
      </p:pic>
      <p:pic>
        <p:nvPicPr>
          <p:cNvPr id="443" name="Graphic 442">
            <a:extLst>
              <a:ext uri="{FF2B5EF4-FFF2-40B4-BE49-F238E27FC236}">
                <a16:creationId xmlns:a16="http://schemas.microsoft.com/office/drawing/2014/main" id="{02B4BE9B-599A-91DE-CCC8-9516C19510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3812185" y="5930718"/>
            <a:ext cx="323850" cy="266700"/>
          </a:xfrm>
          <a:prstGeom prst="rect">
            <a:avLst/>
          </a:prstGeom>
        </p:spPr>
      </p:pic>
      <p:pic>
        <p:nvPicPr>
          <p:cNvPr id="445" name="Graphic 444">
            <a:extLst>
              <a:ext uri="{FF2B5EF4-FFF2-40B4-BE49-F238E27FC236}">
                <a16:creationId xmlns:a16="http://schemas.microsoft.com/office/drawing/2014/main" id="{274D825D-65C4-90CC-9D14-90D3F56B2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4678237" y="5859281"/>
            <a:ext cx="400050" cy="409575"/>
          </a:xfrm>
          <a:prstGeom prst="rect">
            <a:avLst/>
          </a:prstGeom>
        </p:spPr>
      </p:pic>
      <p:pic>
        <p:nvPicPr>
          <p:cNvPr id="447" name="Graphic 446">
            <a:extLst>
              <a:ext uri="{FF2B5EF4-FFF2-40B4-BE49-F238E27FC236}">
                <a16:creationId xmlns:a16="http://schemas.microsoft.com/office/drawing/2014/main" id="{85783EED-75C2-5F2C-7FA4-9C9B4B2C1E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5687147" y="5859281"/>
            <a:ext cx="333375" cy="409575"/>
          </a:xfrm>
          <a:prstGeom prst="rect">
            <a:avLst/>
          </a:prstGeom>
        </p:spPr>
      </p:pic>
      <p:pic>
        <p:nvPicPr>
          <p:cNvPr id="449" name="Graphic 448">
            <a:extLst>
              <a:ext uri="{FF2B5EF4-FFF2-40B4-BE49-F238E27FC236}">
                <a16:creationId xmlns:a16="http://schemas.microsoft.com/office/drawing/2014/main" id="{4708EF9D-7ED2-6EEB-490B-8A75749D1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6578884" y="5883093"/>
            <a:ext cx="352425" cy="361950"/>
          </a:xfrm>
          <a:prstGeom prst="rect">
            <a:avLst/>
          </a:prstGeom>
        </p:spPr>
      </p:pic>
      <p:pic>
        <p:nvPicPr>
          <p:cNvPr id="451" name="Graphic 450">
            <a:extLst>
              <a:ext uri="{FF2B5EF4-FFF2-40B4-BE49-F238E27FC236}">
                <a16:creationId xmlns:a16="http://schemas.microsoft.com/office/drawing/2014/main" id="{D8CA2824-AECB-B9DD-84E5-214AEEAAC2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7642281" y="5873568"/>
            <a:ext cx="409575" cy="381000"/>
          </a:xfrm>
          <a:prstGeom prst="rect">
            <a:avLst/>
          </a:prstGeom>
        </p:spPr>
      </p:pic>
      <p:pic>
        <p:nvPicPr>
          <p:cNvPr id="453" name="Graphic 452">
            <a:extLst>
              <a:ext uri="{FF2B5EF4-FFF2-40B4-BE49-F238E27FC236}">
                <a16:creationId xmlns:a16="http://schemas.microsoft.com/office/drawing/2014/main" id="{E77C1EEA-3F0F-EAB1-F076-EF1EAF84F0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8726462" y="5816418"/>
            <a:ext cx="285750" cy="495300"/>
          </a:xfrm>
          <a:prstGeom prst="rect">
            <a:avLst/>
          </a:prstGeom>
        </p:spPr>
      </p:pic>
      <p:pic>
        <p:nvPicPr>
          <p:cNvPr id="455" name="Graphic 454">
            <a:extLst>
              <a:ext uri="{FF2B5EF4-FFF2-40B4-BE49-F238E27FC236}">
                <a16:creationId xmlns:a16="http://schemas.microsoft.com/office/drawing/2014/main" id="{E9D9DEF7-561B-0021-8ED1-BDAB1E389F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9712333" y="5830706"/>
            <a:ext cx="371475" cy="466725"/>
          </a:xfrm>
          <a:prstGeom prst="rect">
            <a:avLst/>
          </a:prstGeom>
        </p:spPr>
      </p:pic>
      <p:pic>
        <p:nvPicPr>
          <p:cNvPr id="457" name="Graphic 456">
            <a:extLst>
              <a:ext uri="{FF2B5EF4-FFF2-40B4-BE49-F238E27FC236}">
                <a16:creationId xmlns:a16="http://schemas.microsoft.com/office/drawing/2014/main" id="{C02467C8-F541-89FC-C4D2-C516D11BD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673514" y="5844993"/>
            <a:ext cx="457200" cy="43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0B8CFE-D85A-B29B-4952-746CAC44FCFC}"/>
              </a:ext>
            </a:extLst>
          </p:cNvPr>
          <p:cNvSpPr txBox="1"/>
          <p:nvPr/>
        </p:nvSpPr>
        <p:spPr>
          <a:xfrm>
            <a:off x="11455251" y="3308923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Mail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96873-0D51-30AA-E925-07BC5E43505F}"/>
              </a:ext>
            </a:extLst>
          </p:cNvPr>
          <p:cNvSpPr txBox="1"/>
          <p:nvPr/>
        </p:nvSpPr>
        <p:spPr>
          <a:xfrm>
            <a:off x="11455251" y="6408107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Mail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457CE3-102D-7778-6BA6-D02F812C60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1496532" y="2867750"/>
            <a:ext cx="552450" cy="4857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69D50AE-66A6-165E-E662-F08862F97D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1496532" y="5912568"/>
            <a:ext cx="5524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23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E3EA97-AE48-6CB7-F0B3-D681ABE7E0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6B762C53-4668-6F34-4D87-66B8C79A4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778549-19C8-A56B-F389-BA70C26B47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7D0E008-8EC3-7CC1-F0FB-0F4E3C22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124741B-1C17-DA25-C792-E550F1470CC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7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2CE76-7B46-E711-49B4-C6FCEEA5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726557"/>
          </a:xfrm>
        </p:spPr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8E98AC-3C36-B36D-FAAD-AB98C1E2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904" y="1548347"/>
            <a:ext cx="767081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NMDOT/Other Agency Staff (list below)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Consultant/Other Project Staff (list below)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353535-67E8-9C31-F73C-88914D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0550-ED9B-4407-BA15-8DB50B3BB03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D3BF5-BCFF-6A00-BE0E-A26ED477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924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2CE76-7B46-E711-49B4-C6FCEEA5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7153" cy="726557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8E98AC-3C36-B36D-FAAD-AB98C1E2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4904" y="1548347"/>
            <a:ext cx="767081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Agenda item</a:t>
            </a:r>
          </a:p>
          <a:p>
            <a:pPr marL="0" indent="0">
              <a:buNone/>
            </a:pPr>
            <a:r>
              <a:rPr lang="en-US" dirty="0"/>
              <a:t>Agenda item</a:t>
            </a:r>
          </a:p>
          <a:p>
            <a:pPr marL="0" indent="0">
              <a:buNone/>
            </a:pPr>
            <a:r>
              <a:rPr lang="en-US" dirty="0"/>
              <a:t>Agenda item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353535-67E8-9C31-F73C-88914D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0550-ED9B-4407-BA15-8DB50B3BB03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D3BF5-BCFF-6A00-BE0E-A26ED477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66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F84F7-CE99-220A-1F09-B2188EA8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Break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2BCCC5-2D4F-19A1-594A-A0E853B59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1E81AF-A6FA-B0B1-B8DC-F635CB7A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E0EB-38E2-404D-ABF8-D4908395F67F}" type="datetime2">
              <a:rPr lang="en-US" smtClean="0"/>
              <a:t>Wednesday, September 16,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E610F8-CDB8-0C12-AA92-32816263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5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2CE76-7B46-E711-49B4-C6FCEEA5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8E98AC-3C36-B36D-FAAD-AB98C1E2A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353535-67E8-9C31-F73C-88914D8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0550-ED9B-4407-BA15-8DB50B3BB030}" type="datetime2">
              <a:rPr lang="en-US" smtClean="0"/>
              <a:t>Wednesday, September 16,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D3BF5-BCFF-6A00-BE0E-A26ED477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74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55BEB2-6844-9753-6501-749FD7D4BED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B57C-76BF-47DC-B4F3-F14397AB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67D03-8582-E42B-A4BA-2429458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A5AC0-3EA5-9D4E-8394-5F3EBE11E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Map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19DA6E-E045-32CC-BE61-FB0C7F3E3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3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CDE4D1-805D-66DF-160D-17E4CFAC1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BC3F1F-669F-F125-8A68-74123F5D4D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C90B1F-90BB-B68A-145E-C312C57EE3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53F611A-2062-3F65-FDDD-1B211A2FD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657A6-5728-4770-AFD1-C39A686E5276}" type="datetime2">
              <a:rPr lang="en-US" smtClean="0"/>
              <a:t>Wednesday, September 16, 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55AADB-8478-8226-F944-9C69FBB3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7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5AC0-3EA5-9D4E-8394-5F3EBE11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02461" cy="1325563"/>
          </a:xfrm>
        </p:spPr>
        <p:txBody>
          <a:bodyPr>
            <a:normAutofit/>
          </a:bodyPr>
          <a:lstStyle/>
          <a:p>
            <a:r>
              <a:rPr lang="en-US" dirty="0"/>
              <a:t>Schedule and Next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B57C-76BF-47DC-B4F3-F14397AB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67D03-8582-E42B-A4BA-2429458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A0C3FB0-1E2B-DE30-DB30-6C395C19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45767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8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5AC0-3EA5-9D4E-8394-5F3EBE11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02461" cy="1325563"/>
          </a:xfrm>
        </p:spPr>
        <p:txBody>
          <a:bodyPr>
            <a:normAutofit/>
          </a:bodyPr>
          <a:lstStyle/>
          <a:p>
            <a:r>
              <a:rPr lang="en-US" dirty="0"/>
              <a:t>How to Comment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B57C-76BF-47DC-B4F3-F14397ABC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67D03-8582-E42B-A4BA-24294588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A0C3FB0-1E2B-DE30-DB30-6C395C19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45767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2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E3EA97-AE48-6CB7-F0B3-D681ABE7E0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6B762C53-4668-6F34-4D87-66B8C79A44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778549-19C8-A56B-F389-BA70C26B47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[add contact information]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7D0E008-8EC3-7CC1-F0FB-0F4E3C22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83F2A-8F0A-4B13-B458-3C5FF9AD268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27EB814-1F30-1E9D-0806-BC437A4F2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91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TaxCatchAll xmlns="43a76525-6dd3-49bf-956e-c0dee1613efc" xsi:nil="true"/>
    <lcf76f155ced4ddcb4097134ff3c332f xmlns="1f8824bb-a6ba-42ee-b6db-096f8a4dd4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03CB679-075B-4A36-A495-FEC43A885D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709032-8FBE-41FF-AC79-4A254E41DD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1C7CE4-1C8D-47FC-9FEB-53064297D5B8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3515</TotalTime>
  <Words>588</Words>
  <Application>Microsoft Office PowerPoint</Application>
  <PresentationFormat>Widescreen</PresentationFormat>
  <Paragraphs>138</Paragraphs>
  <Slides>14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Calibri</vt:lpstr>
      <vt:lpstr>Courier New</vt:lpstr>
      <vt:lpstr>Montserrat</vt:lpstr>
      <vt:lpstr>Montserrat Regular</vt:lpstr>
      <vt:lpstr>Source Sans 3</vt:lpstr>
      <vt:lpstr>Source Sans 3 Black</vt:lpstr>
      <vt:lpstr>Source Sans 3 ExtraBold</vt:lpstr>
      <vt:lpstr>Source Sans 3 SemiBold</vt:lpstr>
      <vt:lpstr>Office Theme</vt:lpstr>
      <vt:lpstr>1_Office Theme</vt:lpstr>
      <vt:lpstr>2_Office Theme</vt:lpstr>
      <vt:lpstr>3_Office Theme</vt:lpstr>
      <vt:lpstr>Before creating a presentation, please download the correct fonts!</vt:lpstr>
      <vt:lpstr>PowerPoint Presentation</vt:lpstr>
      <vt:lpstr>PowerPoint Presentation</vt:lpstr>
      <vt:lpstr>Icon Library (not a slide, for copying only)</vt:lpstr>
      <vt:lpstr>PowerPoint Presentation</vt:lpstr>
      <vt:lpstr>Presenters</vt:lpstr>
      <vt:lpstr>Agenda</vt:lpstr>
      <vt:lpstr>Section Break</vt:lpstr>
      <vt:lpstr>PowerPoint Presentation</vt:lpstr>
      <vt:lpstr>Project Map</vt:lpstr>
      <vt:lpstr>PowerPoint Presentation</vt:lpstr>
      <vt:lpstr>Schedule and Next Steps</vt:lpstr>
      <vt:lpstr>How to Comment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Lamorette, Laura</dc:creator>
  <cp:lastModifiedBy>Lamorette, Laura</cp:lastModifiedBy>
  <cp:revision>4</cp:revision>
  <dcterms:created xsi:type="dcterms:W3CDTF">2023-05-12T17:02:18Z</dcterms:created>
  <dcterms:modified xsi:type="dcterms:W3CDTF">2026-09-16T16:48:21Z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0x01010041A83CA98630C443BE2CDD79BA479F5F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