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56" r:id="rId8"/>
    <p:sldId id="262" r:id="rId9"/>
  </p:sldIdLst>
  <p:sldSz cx="22174200" cy="16687800"/>
  <p:notesSz cx="6858000" cy="9144000"/>
  <p:defaultTextStyle>
    <a:defPPr>
      <a:defRPr lang="en-US"/>
    </a:defPPr>
    <a:lvl1pPr marL="0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1pPr>
    <a:lvl2pPr marL="997233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2pPr>
    <a:lvl3pPr marL="1994466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3pPr>
    <a:lvl4pPr marL="2991700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4pPr>
    <a:lvl5pPr marL="3988934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5pPr>
    <a:lvl6pPr marL="4986166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6pPr>
    <a:lvl7pPr marL="5983401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7pPr>
    <a:lvl8pPr marL="6980634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8pPr>
    <a:lvl9pPr marL="7977867" algn="l" defTabSz="1994466" rtl="0" eaLnBrk="1" latinLnBrk="0" hangingPunct="1">
      <a:defRPr sz="392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4905DD90-3187-49AA-BB87-0956D357BBE2}">
          <p14:sldIdLst>
            <p14:sldId id="257"/>
            <p14:sldId id="258"/>
            <p14:sldId id="259"/>
          </p14:sldIdLst>
        </p14:section>
        <p14:section name="Option 1" id="{1B86DAB2-4ADA-43AB-AC57-A5E744263500}">
          <p14:sldIdLst>
            <p14:sldId id="256"/>
          </p14:sldIdLst>
        </p14:section>
        <p14:section name="Option 2" id="{2E40BC1F-888E-422A-BC77-4FDDB4EB2C70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242" userDrawn="1">
          <p15:clr>
            <a:srgbClr val="A4A3A4"/>
          </p15:clr>
        </p15:guide>
        <p15:guide id="2" pos="69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FED352-CE6B-467C-B6A9-20379DF0AE03}" v="7" dt="2026-09-16T16:38:50.896"/>
    <p1510:client id="{7FB24E40-E607-455F-829B-EC8883A7F806}" v="1" dt="2026-09-16T16:33:14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44" d="100"/>
          <a:sy n="44" d="100"/>
        </p:scale>
        <p:origin x="918" y="96"/>
      </p:cViewPr>
      <p:guideLst>
        <p:guide orient="horz" pos="5242"/>
        <p:guide pos="6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">
      <pc:chgData name="Lamorette, Laura" userId="231d9543-ee48-4303-8632-b2c592304cc9" providerId="ADAL" clId="{CE39E8F0-AA68-4C36-850B-40AF15FAD26C}" dt="2026-09-16T16:40:39.476" v="48" actId="2711"/>
      <pc:docMkLst>
        <pc:docMk/>
      </pc:docMkLst>
      <pc:sldChg chg="addSp delSp modSp mod">
        <pc:chgData name="Lamorette, Laura" userId="231d9543-ee48-4303-8632-b2c592304cc9" providerId="ADAL" clId="{CE39E8F0-AA68-4C36-850B-40AF15FAD26C}" dt="2026-09-16T16:37:57.995" v="31" actId="2711"/>
        <pc:sldMkLst>
          <pc:docMk/>
          <pc:sldMk cId="995262919" sldId="256"/>
        </pc:sldMkLst>
        <pc:spChg chg="mod">
          <ac:chgData name="Lamorette, Laura" userId="231d9543-ee48-4303-8632-b2c592304cc9" providerId="ADAL" clId="{CE39E8F0-AA68-4C36-850B-40AF15FAD26C}" dt="2026-09-16T16:37:30.779" v="28" actId="2711"/>
          <ac:spMkLst>
            <pc:docMk/>
            <pc:sldMk cId="995262919" sldId="256"/>
            <ac:spMk id="6" creationId="{3A9D8184-B73A-0143-F22B-6CA8E8EDD363}"/>
          </ac:spMkLst>
        </pc:spChg>
        <pc:spChg chg="mod">
          <ac:chgData name="Lamorette, Laura" userId="231d9543-ee48-4303-8632-b2c592304cc9" providerId="ADAL" clId="{CE39E8F0-AA68-4C36-850B-40AF15FAD26C}" dt="2026-09-16T16:37:38.916" v="29" actId="2711"/>
          <ac:spMkLst>
            <pc:docMk/>
            <pc:sldMk cId="995262919" sldId="256"/>
            <ac:spMk id="17" creationId="{F70EBB0F-9527-AC8E-C3EE-0D3CDE5FB04A}"/>
          </ac:spMkLst>
        </pc:spChg>
        <pc:spChg chg="mod">
          <ac:chgData name="Lamorette, Laura" userId="231d9543-ee48-4303-8632-b2c592304cc9" providerId="ADAL" clId="{CE39E8F0-AA68-4C36-850B-40AF15FAD26C}" dt="2026-09-16T16:37:50.121" v="30" actId="2711"/>
          <ac:spMkLst>
            <pc:docMk/>
            <pc:sldMk cId="995262919" sldId="256"/>
            <ac:spMk id="21" creationId="{372A31CE-4E87-DD82-96B2-1608B919FC74}"/>
          </ac:spMkLst>
        </pc:spChg>
        <pc:spChg chg="mod">
          <ac:chgData name="Lamorette, Laura" userId="231d9543-ee48-4303-8632-b2c592304cc9" providerId="ADAL" clId="{CE39E8F0-AA68-4C36-850B-40AF15FAD26C}" dt="2026-09-16T16:37:57.995" v="31" actId="2711"/>
          <ac:spMkLst>
            <pc:docMk/>
            <pc:sldMk cId="995262919" sldId="256"/>
            <ac:spMk id="22" creationId="{08822F82-0902-EF3B-A2D9-3640D77C7DFE}"/>
          </ac:spMkLst>
        </pc:spChg>
        <pc:picChg chg="add mod">
          <ac:chgData name="Lamorette, Laura" userId="231d9543-ee48-4303-8632-b2c592304cc9" providerId="ADAL" clId="{CE39E8F0-AA68-4C36-850B-40AF15FAD26C}" dt="2026-09-16T16:37:23.203" v="27" actId="1076"/>
          <ac:picMkLst>
            <pc:docMk/>
            <pc:sldMk cId="995262919" sldId="256"/>
            <ac:picMk id="3" creationId="{720D743B-4826-E20B-577B-26A9B63547B7}"/>
          </ac:picMkLst>
        </pc:picChg>
        <pc:picChg chg="mod">
          <ac:chgData name="Lamorette, Laura" userId="231d9543-ee48-4303-8632-b2c592304cc9" providerId="ADAL" clId="{CE39E8F0-AA68-4C36-850B-40AF15FAD26C}" dt="2026-09-16T16:37:15.102" v="26" actId="12789"/>
          <ac:picMkLst>
            <pc:docMk/>
            <pc:sldMk cId="995262919" sldId="256"/>
            <ac:picMk id="5" creationId="{FC81885A-C55B-1683-0FEB-0BEFDBD107D8}"/>
          </ac:picMkLst>
        </pc:picChg>
        <pc:picChg chg="del mod">
          <ac:chgData name="Lamorette, Laura" userId="231d9543-ee48-4303-8632-b2c592304cc9" providerId="ADAL" clId="{CE39E8F0-AA68-4C36-850B-40AF15FAD26C}" dt="2026-09-16T16:36:53.988" v="20" actId="478"/>
          <ac:picMkLst>
            <pc:docMk/>
            <pc:sldMk cId="995262919" sldId="256"/>
            <ac:picMk id="14" creationId="{28FF7916-4174-1F01-DBFE-85AB4348CD47}"/>
          </ac:picMkLst>
        </pc:picChg>
      </pc:sldChg>
      <pc:sldChg chg="modSp mod">
        <pc:chgData name="Lamorette, Laura" userId="231d9543-ee48-4303-8632-b2c592304cc9" providerId="ADAL" clId="{CE39E8F0-AA68-4C36-850B-40AF15FAD26C}" dt="2026-09-16T16:35:55.701" v="14" actId="2711"/>
        <pc:sldMkLst>
          <pc:docMk/>
          <pc:sldMk cId="2288355564" sldId="257"/>
        </pc:sldMkLst>
        <pc:spChg chg="mod">
          <ac:chgData name="Lamorette, Laura" userId="231d9543-ee48-4303-8632-b2c592304cc9" providerId="ADAL" clId="{CE39E8F0-AA68-4C36-850B-40AF15FAD26C}" dt="2026-09-16T16:35:20.105" v="13" actId="2711"/>
          <ac:spMkLst>
            <pc:docMk/>
            <pc:sldMk cId="2288355564" sldId="257"/>
            <ac:spMk id="3" creationId="{5F3B4DFA-3530-32CB-9EC9-7CD61F14B834}"/>
          </ac:spMkLst>
        </pc:spChg>
        <pc:spChg chg="mod">
          <ac:chgData name="Lamorette, Laura" userId="231d9543-ee48-4303-8632-b2c592304cc9" providerId="ADAL" clId="{CE39E8F0-AA68-4C36-850B-40AF15FAD26C}" dt="2026-09-16T16:35:55.701" v="14" actId="2711"/>
          <ac:spMkLst>
            <pc:docMk/>
            <pc:sldMk cId="2288355564" sldId="257"/>
            <ac:spMk id="8" creationId="{BBC87432-3901-CA72-AF5F-87F38AC1C1A9}"/>
          </ac:spMkLst>
        </pc:spChg>
      </pc:sldChg>
      <pc:sldChg chg="modSp mod">
        <pc:chgData name="Lamorette, Laura" userId="231d9543-ee48-4303-8632-b2c592304cc9" providerId="ADAL" clId="{CE39E8F0-AA68-4C36-850B-40AF15FAD26C}" dt="2026-09-16T16:36:17.629" v="17" actId="20577"/>
        <pc:sldMkLst>
          <pc:docMk/>
          <pc:sldMk cId="3244816662" sldId="259"/>
        </pc:sldMkLst>
        <pc:spChg chg="mod">
          <ac:chgData name="Lamorette, Laura" userId="231d9543-ee48-4303-8632-b2c592304cc9" providerId="ADAL" clId="{CE39E8F0-AA68-4C36-850B-40AF15FAD26C}" dt="2026-09-16T16:36:17.629" v="17" actId="20577"/>
          <ac:spMkLst>
            <pc:docMk/>
            <pc:sldMk cId="3244816662" sldId="259"/>
            <ac:spMk id="3" creationId="{165618F2-2738-0418-9452-F700EBA446FB}"/>
          </ac:spMkLst>
        </pc:spChg>
        <pc:spChg chg="mod">
          <ac:chgData name="Lamorette, Laura" userId="231d9543-ee48-4303-8632-b2c592304cc9" providerId="ADAL" clId="{CE39E8F0-AA68-4C36-850B-40AF15FAD26C}" dt="2026-09-16T16:36:13.608" v="16" actId="113"/>
          <ac:spMkLst>
            <pc:docMk/>
            <pc:sldMk cId="3244816662" sldId="259"/>
            <ac:spMk id="4" creationId="{4021632C-2200-F051-DA66-CD61110EB799}"/>
          </ac:spMkLst>
        </pc:spChg>
      </pc:sldChg>
      <pc:sldChg chg="addSp delSp modSp mod">
        <pc:chgData name="Lamorette, Laura" userId="231d9543-ee48-4303-8632-b2c592304cc9" providerId="ADAL" clId="{CE39E8F0-AA68-4C36-850B-40AF15FAD26C}" dt="2026-09-16T16:40:39.476" v="48" actId="2711"/>
        <pc:sldMkLst>
          <pc:docMk/>
          <pc:sldMk cId="47577522" sldId="262"/>
        </pc:sldMkLst>
        <pc:spChg chg="mod">
          <ac:chgData name="Lamorette, Laura" userId="231d9543-ee48-4303-8632-b2c592304cc9" providerId="ADAL" clId="{CE39E8F0-AA68-4C36-850B-40AF15FAD26C}" dt="2026-09-16T16:39:04.328" v="38" actId="207"/>
          <ac:spMkLst>
            <pc:docMk/>
            <pc:sldMk cId="47577522" sldId="262"/>
            <ac:spMk id="2" creationId="{F1904735-E160-49DC-AA89-C4EB789D0E7E}"/>
          </ac:spMkLst>
        </pc:spChg>
        <pc:spChg chg="mod">
          <ac:chgData name="Lamorette, Laura" userId="231d9543-ee48-4303-8632-b2c592304cc9" providerId="ADAL" clId="{CE39E8F0-AA68-4C36-850B-40AF15FAD26C}" dt="2026-09-16T16:40:10.658" v="44" actId="948"/>
          <ac:spMkLst>
            <pc:docMk/>
            <pc:sldMk cId="47577522" sldId="262"/>
            <ac:spMk id="6" creationId="{3A9D8184-B73A-0143-F22B-6CA8E8EDD363}"/>
          </ac:spMkLst>
        </pc:spChg>
        <pc:spChg chg="mod">
          <ac:chgData name="Lamorette, Laura" userId="231d9543-ee48-4303-8632-b2c592304cc9" providerId="ADAL" clId="{CE39E8F0-AA68-4C36-850B-40AF15FAD26C}" dt="2026-09-16T16:40:24.675" v="46" actId="1076"/>
          <ac:spMkLst>
            <pc:docMk/>
            <pc:sldMk cId="47577522" sldId="262"/>
            <ac:spMk id="17" creationId="{F70EBB0F-9527-AC8E-C3EE-0D3CDE5FB04A}"/>
          </ac:spMkLst>
        </pc:spChg>
        <pc:spChg chg="mod">
          <ac:chgData name="Lamorette, Laura" userId="231d9543-ee48-4303-8632-b2c592304cc9" providerId="ADAL" clId="{CE39E8F0-AA68-4C36-850B-40AF15FAD26C}" dt="2026-09-16T16:40:32.590" v="47" actId="2711"/>
          <ac:spMkLst>
            <pc:docMk/>
            <pc:sldMk cId="47577522" sldId="262"/>
            <ac:spMk id="21" creationId="{372A31CE-4E87-DD82-96B2-1608B919FC74}"/>
          </ac:spMkLst>
        </pc:spChg>
        <pc:spChg chg="mod">
          <ac:chgData name="Lamorette, Laura" userId="231d9543-ee48-4303-8632-b2c592304cc9" providerId="ADAL" clId="{CE39E8F0-AA68-4C36-850B-40AF15FAD26C}" dt="2026-09-16T16:40:39.476" v="48" actId="2711"/>
          <ac:spMkLst>
            <pc:docMk/>
            <pc:sldMk cId="47577522" sldId="262"/>
            <ac:spMk id="22" creationId="{08822F82-0902-EF3B-A2D9-3640D77C7DFE}"/>
          </ac:spMkLst>
        </pc:spChg>
        <pc:picChg chg="add mod">
          <ac:chgData name="Lamorette, Laura" userId="231d9543-ee48-4303-8632-b2c592304cc9" providerId="ADAL" clId="{CE39E8F0-AA68-4C36-850B-40AF15FAD26C}" dt="2026-09-16T16:38:50.896" v="37" actId="14826"/>
          <ac:picMkLst>
            <pc:docMk/>
            <pc:sldMk cId="47577522" sldId="262"/>
            <ac:picMk id="4" creationId="{9F15EB14-A9F7-8E4E-586F-55E47BCDDD3A}"/>
          </ac:picMkLst>
        </pc:picChg>
        <pc:picChg chg="del">
          <ac:chgData name="Lamorette, Laura" userId="231d9543-ee48-4303-8632-b2c592304cc9" providerId="ADAL" clId="{CE39E8F0-AA68-4C36-850B-40AF15FAD26C}" dt="2026-09-16T16:38:30.356" v="34" actId="478"/>
          <ac:picMkLst>
            <pc:docMk/>
            <pc:sldMk cId="47577522" sldId="262"/>
            <ac:picMk id="5" creationId="{3637BD63-6FA5-7D5E-3BBB-2CCBF2A865A7}"/>
          </ac:picMkLst>
        </pc:picChg>
        <pc:picChg chg="mod">
          <ac:chgData name="Lamorette, Laura" userId="231d9543-ee48-4303-8632-b2c592304cc9" providerId="ADAL" clId="{CE39E8F0-AA68-4C36-850B-40AF15FAD26C}" dt="2026-09-16T16:39:13.754" v="39" actId="1076"/>
          <ac:picMkLst>
            <pc:docMk/>
            <pc:sldMk cId="47577522" sldId="262"/>
            <ac:picMk id="7" creationId="{400E466C-2479-F269-BA9C-435D826AA8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9C34-F5EA-D8CF-2FAD-E17DE8CBC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2731083"/>
            <a:ext cx="16630650" cy="5809827"/>
          </a:xfrm>
        </p:spPr>
        <p:txBody>
          <a:bodyPr anchor="b"/>
          <a:lstStyle>
            <a:lvl1pPr algn="ctr">
              <a:defRPr sz="8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D462-052F-2B47-4D18-71B352C61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71775" y="8764961"/>
            <a:ext cx="16630650" cy="4029021"/>
          </a:xfrm>
        </p:spPr>
        <p:txBody>
          <a:bodyPr/>
          <a:lstStyle>
            <a:lvl1pPr marL="0" indent="0" algn="ctr">
              <a:buNone/>
              <a:defRPr sz="353"/>
            </a:lvl1pPr>
            <a:lvl2pPr marL="67173" indent="0" algn="ctr">
              <a:buNone/>
              <a:defRPr sz="294"/>
            </a:lvl2pPr>
            <a:lvl3pPr marL="134344" indent="0" algn="ctr">
              <a:buNone/>
              <a:defRPr sz="264"/>
            </a:lvl3pPr>
            <a:lvl4pPr marL="201517" indent="0" algn="ctr">
              <a:buNone/>
              <a:defRPr sz="235"/>
            </a:lvl4pPr>
            <a:lvl5pPr marL="268690" indent="0" algn="ctr">
              <a:buNone/>
              <a:defRPr sz="235"/>
            </a:lvl5pPr>
            <a:lvl6pPr marL="335861" indent="0" algn="ctr">
              <a:buNone/>
              <a:defRPr sz="235"/>
            </a:lvl6pPr>
            <a:lvl7pPr marL="403034" indent="0" algn="ctr">
              <a:buNone/>
              <a:defRPr sz="235"/>
            </a:lvl7pPr>
            <a:lvl8pPr marL="470206" indent="0" algn="ctr">
              <a:buNone/>
              <a:defRPr sz="235"/>
            </a:lvl8pPr>
            <a:lvl9pPr marL="537378" indent="0" algn="ctr">
              <a:buNone/>
              <a:defRPr sz="235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0076B-00D9-2B31-D2E0-85A5BAB5A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1D1E-BA36-D637-D8B8-F0B1DB8E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41EB-3496-BD98-AE69-A04C47F5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56" userDrawn="1">
          <p15:clr>
            <a:srgbClr val="FBAE40"/>
          </p15:clr>
        </p15:guide>
        <p15:guide id="2" pos="6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9AE9C-4BBD-C7B9-7E06-EBFC17A0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4D80E-B231-3BDA-87CE-12B9AAF42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66F31-E5B6-A289-DE6C-1110634D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C1A8-C2F9-4A4D-CE85-6CF68454A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F09DE-B81A-1E39-D43F-27DB923D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19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74FA-274B-536A-8A19-4131F9C76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927" y="4160365"/>
            <a:ext cx="19125248" cy="6941660"/>
          </a:xfrm>
        </p:spPr>
        <p:txBody>
          <a:bodyPr anchor="b"/>
          <a:lstStyle>
            <a:lvl1pPr>
              <a:defRPr sz="88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6D723-0F6E-6C46-8CAF-C76B14CCA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2927" y="11167694"/>
            <a:ext cx="19125248" cy="3650455"/>
          </a:xfrm>
        </p:spPr>
        <p:txBody>
          <a:bodyPr/>
          <a:lstStyle>
            <a:lvl1pPr marL="0" indent="0">
              <a:buNone/>
              <a:defRPr sz="353">
                <a:solidFill>
                  <a:schemeClr val="tx1">
                    <a:tint val="75000"/>
                  </a:schemeClr>
                </a:solidFill>
              </a:defRPr>
            </a:lvl1pPr>
            <a:lvl2pPr marL="67173" indent="0">
              <a:buNone/>
              <a:defRPr sz="294">
                <a:solidFill>
                  <a:schemeClr val="tx1">
                    <a:tint val="75000"/>
                  </a:schemeClr>
                </a:solidFill>
              </a:defRPr>
            </a:lvl2pPr>
            <a:lvl3pPr marL="134344" indent="0">
              <a:buNone/>
              <a:defRPr sz="264">
                <a:solidFill>
                  <a:schemeClr val="tx1">
                    <a:tint val="75000"/>
                  </a:schemeClr>
                </a:solidFill>
              </a:defRPr>
            </a:lvl3pPr>
            <a:lvl4pPr marL="201517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4pPr>
            <a:lvl5pPr marL="268690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5pPr>
            <a:lvl6pPr marL="335861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6pPr>
            <a:lvl7pPr marL="403034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7pPr>
            <a:lvl8pPr marL="470206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8pPr>
            <a:lvl9pPr marL="537378" indent="0">
              <a:buNone/>
              <a:defRPr sz="2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21C1C-8A25-46A4-D237-3ADB0A4E6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FD1D89-AC8D-8FF4-2C86-209F7B20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6569-5439-9E72-D1CD-EF4B8F8E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84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BD38E-813F-B4BD-0FB0-846813FB6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E83C-6476-340A-FA00-EAAD93E1F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478" y="4442355"/>
            <a:ext cx="9424035" cy="10588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AA645-F64A-E275-19A1-69FF01811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25691" y="4442355"/>
            <a:ext cx="9424035" cy="10588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A6D6-C6C8-3715-220B-367C3C176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E23F3-61C6-2A4D-AF26-00FA0E2EA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56D4-B4BE-DCBC-552B-C920E013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96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BE1B-ABEB-4439-2422-F53B11FF5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365" y="888474"/>
            <a:ext cx="19125248" cy="3225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F2858-5651-EE18-C663-7047C7D6D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369" y="4090831"/>
            <a:ext cx="9380725" cy="2004852"/>
          </a:xfrm>
        </p:spPr>
        <p:txBody>
          <a:bodyPr anchor="b"/>
          <a:lstStyle>
            <a:lvl1pPr marL="0" indent="0">
              <a:buNone/>
              <a:defRPr sz="353" b="1"/>
            </a:lvl1pPr>
            <a:lvl2pPr marL="67173" indent="0">
              <a:buNone/>
              <a:defRPr sz="294" b="1"/>
            </a:lvl2pPr>
            <a:lvl3pPr marL="134344" indent="0">
              <a:buNone/>
              <a:defRPr sz="264" b="1"/>
            </a:lvl3pPr>
            <a:lvl4pPr marL="201517" indent="0">
              <a:buNone/>
              <a:defRPr sz="235" b="1"/>
            </a:lvl4pPr>
            <a:lvl5pPr marL="268690" indent="0">
              <a:buNone/>
              <a:defRPr sz="235" b="1"/>
            </a:lvl5pPr>
            <a:lvl6pPr marL="335861" indent="0">
              <a:buNone/>
              <a:defRPr sz="235" b="1"/>
            </a:lvl6pPr>
            <a:lvl7pPr marL="403034" indent="0">
              <a:buNone/>
              <a:defRPr sz="235" b="1"/>
            </a:lvl7pPr>
            <a:lvl8pPr marL="470206" indent="0">
              <a:buNone/>
              <a:defRPr sz="235" b="1"/>
            </a:lvl8pPr>
            <a:lvl9pPr marL="537378" indent="0">
              <a:buNone/>
              <a:defRPr sz="2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7C94AD-C457-A7A2-AC93-D1C992AEB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7369" y="6095685"/>
            <a:ext cx="9380725" cy="8965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CC9A9-543A-4B89-8217-81891D6131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225689" y="4090831"/>
            <a:ext cx="9426923" cy="2004852"/>
          </a:xfrm>
        </p:spPr>
        <p:txBody>
          <a:bodyPr anchor="b"/>
          <a:lstStyle>
            <a:lvl1pPr marL="0" indent="0">
              <a:buNone/>
              <a:defRPr sz="353" b="1"/>
            </a:lvl1pPr>
            <a:lvl2pPr marL="67173" indent="0">
              <a:buNone/>
              <a:defRPr sz="294" b="1"/>
            </a:lvl2pPr>
            <a:lvl3pPr marL="134344" indent="0">
              <a:buNone/>
              <a:defRPr sz="264" b="1"/>
            </a:lvl3pPr>
            <a:lvl4pPr marL="201517" indent="0">
              <a:buNone/>
              <a:defRPr sz="235" b="1"/>
            </a:lvl4pPr>
            <a:lvl5pPr marL="268690" indent="0">
              <a:buNone/>
              <a:defRPr sz="235" b="1"/>
            </a:lvl5pPr>
            <a:lvl6pPr marL="335861" indent="0">
              <a:buNone/>
              <a:defRPr sz="235" b="1"/>
            </a:lvl6pPr>
            <a:lvl7pPr marL="403034" indent="0">
              <a:buNone/>
              <a:defRPr sz="235" b="1"/>
            </a:lvl7pPr>
            <a:lvl8pPr marL="470206" indent="0">
              <a:buNone/>
              <a:defRPr sz="235" b="1"/>
            </a:lvl8pPr>
            <a:lvl9pPr marL="537378" indent="0">
              <a:buNone/>
              <a:defRPr sz="2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EE8F92-FF3A-6348-FD73-592E6F6F0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225689" y="6095685"/>
            <a:ext cx="9426923" cy="8965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E321E-7F66-3CBE-9140-8F2FB8F2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D8827-8E76-27E6-0C95-B0EFCED0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C5CA25-8365-25AD-3602-AD7A04951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8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1EC9-1C6D-5532-7A26-9B7F2F53E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586CA0-F931-43E0-C23F-7136A02A6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1E5486-6901-F13F-E13E-041FD4E54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3054E9-C1DA-055B-A793-B78FE107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78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9BBFE-3DE3-BABF-658C-33E210B0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D521C2-8ACB-B655-B4DC-5AEB5E68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CA90-1F0E-24CC-12E7-E52B79ED2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6752B-3B65-C10F-10D8-5A17280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368" y="1112520"/>
            <a:ext cx="7151755" cy="3893820"/>
          </a:xfrm>
        </p:spPr>
        <p:txBody>
          <a:bodyPr anchor="b"/>
          <a:lstStyle>
            <a:lvl1pPr>
              <a:defRPr sz="4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4DDFB-7C9D-9491-814D-BADF7C760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6926" y="2402736"/>
            <a:ext cx="11225689" cy="11859154"/>
          </a:xfrm>
        </p:spPr>
        <p:txBody>
          <a:bodyPr/>
          <a:lstStyle>
            <a:lvl1pPr>
              <a:defRPr sz="470"/>
            </a:lvl1pPr>
            <a:lvl2pPr>
              <a:defRPr sz="411"/>
            </a:lvl2pPr>
            <a:lvl3pPr>
              <a:defRPr sz="353"/>
            </a:lvl3pPr>
            <a:lvl4pPr>
              <a:defRPr sz="294"/>
            </a:lvl4pPr>
            <a:lvl5pPr>
              <a:defRPr sz="294"/>
            </a:lvl5pPr>
            <a:lvl6pPr>
              <a:defRPr sz="294"/>
            </a:lvl6pPr>
            <a:lvl7pPr>
              <a:defRPr sz="294"/>
            </a:lvl7pPr>
            <a:lvl8pPr>
              <a:defRPr sz="294"/>
            </a:lvl8pPr>
            <a:lvl9pPr>
              <a:defRPr sz="29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187B8-99E2-67C1-5AFD-2513559B7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7368" y="5006341"/>
            <a:ext cx="7151755" cy="9274864"/>
          </a:xfrm>
        </p:spPr>
        <p:txBody>
          <a:bodyPr/>
          <a:lstStyle>
            <a:lvl1pPr marL="0" indent="0">
              <a:buNone/>
              <a:defRPr sz="235"/>
            </a:lvl1pPr>
            <a:lvl2pPr marL="67173" indent="0">
              <a:buNone/>
              <a:defRPr sz="206"/>
            </a:lvl2pPr>
            <a:lvl3pPr marL="134344" indent="0">
              <a:buNone/>
              <a:defRPr sz="176"/>
            </a:lvl3pPr>
            <a:lvl4pPr marL="201517" indent="0">
              <a:buNone/>
              <a:defRPr sz="147"/>
            </a:lvl4pPr>
            <a:lvl5pPr marL="268690" indent="0">
              <a:buNone/>
              <a:defRPr sz="147"/>
            </a:lvl5pPr>
            <a:lvl6pPr marL="335861" indent="0">
              <a:buNone/>
              <a:defRPr sz="147"/>
            </a:lvl6pPr>
            <a:lvl7pPr marL="403034" indent="0">
              <a:buNone/>
              <a:defRPr sz="147"/>
            </a:lvl7pPr>
            <a:lvl8pPr marL="470206" indent="0">
              <a:buNone/>
              <a:defRPr sz="147"/>
            </a:lvl8pPr>
            <a:lvl9pPr marL="537378" indent="0">
              <a:buNone/>
              <a:defRPr sz="1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0268A2-A7FC-C49C-6C59-1688C5EFF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F6BEFD-326C-A3E7-48EE-1EDFC9E2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34C6B-EB6F-9119-DAB2-2CC14477B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4B2F-1D2A-0863-4A21-F3BF77E78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368" y="1112520"/>
            <a:ext cx="7151755" cy="3893820"/>
          </a:xfrm>
        </p:spPr>
        <p:txBody>
          <a:bodyPr anchor="b"/>
          <a:lstStyle>
            <a:lvl1pPr>
              <a:defRPr sz="47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BBA81B-6C5C-7799-19DD-691FACD1A2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426926" y="2402736"/>
            <a:ext cx="11225689" cy="11859154"/>
          </a:xfrm>
        </p:spPr>
        <p:txBody>
          <a:bodyPr/>
          <a:lstStyle>
            <a:lvl1pPr marL="0" indent="0">
              <a:buNone/>
              <a:defRPr sz="470"/>
            </a:lvl1pPr>
            <a:lvl2pPr marL="67173" indent="0">
              <a:buNone/>
              <a:defRPr sz="411"/>
            </a:lvl2pPr>
            <a:lvl3pPr marL="134344" indent="0">
              <a:buNone/>
              <a:defRPr sz="353"/>
            </a:lvl3pPr>
            <a:lvl4pPr marL="201517" indent="0">
              <a:buNone/>
              <a:defRPr sz="294"/>
            </a:lvl4pPr>
            <a:lvl5pPr marL="268690" indent="0">
              <a:buNone/>
              <a:defRPr sz="294"/>
            </a:lvl5pPr>
            <a:lvl6pPr marL="335861" indent="0">
              <a:buNone/>
              <a:defRPr sz="294"/>
            </a:lvl6pPr>
            <a:lvl7pPr marL="403034" indent="0">
              <a:buNone/>
              <a:defRPr sz="294"/>
            </a:lvl7pPr>
            <a:lvl8pPr marL="470206" indent="0">
              <a:buNone/>
              <a:defRPr sz="294"/>
            </a:lvl8pPr>
            <a:lvl9pPr marL="537378" indent="0">
              <a:buNone/>
              <a:defRPr sz="294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39B8-328A-F8BF-A33C-CFC53F949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7368" y="5006341"/>
            <a:ext cx="7151755" cy="9274864"/>
          </a:xfrm>
        </p:spPr>
        <p:txBody>
          <a:bodyPr/>
          <a:lstStyle>
            <a:lvl1pPr marL="0" indent="0">
              <a:buNone/>
              <a:defRPr sz="235"/>
            </a:lvl1pPr>
            <a:lvl2pPr marL="67173" indent="0">
              <a:buNone/>
              <a:defRPr sz="206"/>
            </a:lvl2pPr>
            <a:lvl3pPr marL="134344" indent="0">
              <a:buNone/>
              <a:defRPr sz="176"/>
            </a:lvl3pPr>
            <a:lvl4pPr marL="201517" indent="0">
              <a:buNone/>
              <a:defRPr sz="147"/>
            </a:lvl4pPr>
            <a:lvl5pPr marL="268690" indent="0">
              <a:buNone/>
              <a:defRPr sz="147"/>
            </a:lvl5pPr>
            <a:lvl6pPr marL="335861" indent="0">
              <a:buNone/>
              <a:defRPr sz="147"/>
            </a:lvl6pPr>
            <a:lvl7pPr marL="403034" indent="0">
              <a:buNone/>
              <a:defRPr sz="147"/>
            </a:lvl7pPr>
            <a:lvl8pPr marL="470206" indent="0">
              <a:buNone/>
              <a:defRPr sz="147"/>
            </a:lvl8pPr>
            <a:lvl9pPr marL="537378" indent="0">
              <a:buNone/>
              <a:defRPr sz="14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24D41-688E-CEDB-8023-741BC421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DA0A47-1548-9113-EB9A-0E0C60BCE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7D3DD-C0A7-A5CC-74EA-51C5E60C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1C1EB-D84C-F56E-92AE-51C1CE67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E99063-7EBA-31B2-30EF-8043B664E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D225F-C614-DCAC-4384-8D37E26B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CF73-059B-DF72-FA3B-035DD5307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A0D98-20DF-7F7C-51BC-233383C4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24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7A1EB8-B90D-83D0-3E0C-0B0298AD9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5868412" y="888473"/>
            <a:ext cx="4781312" cy="14142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A3BFBA-2044-F595-93AE-A2739DBF7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476" y="888473"/>
            <a:ext cx="14066758" cy="14142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71A1C-D137-BD29-8EDA-60D08DF1F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B6AEC-7DE7-E8CF-3CB7-858A8DBD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E8E3-D2D5-F6F9-30C6-802A64710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6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ECD61-8A61-0E22-2F49-848A995D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477" y="888474"/>
            <a:ext cx="19125248" cy="3225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8E048-E98F-E600-1ED2-FDFB88872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477" y="4442355"/>
            <a:ext cx="19125248" cy="10588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68E47-28EA-A162-5CE8-790A0B4F9E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478" y="15467123"/>
            <a:ext cx="4989195" cy="8884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7E011-B116-4BA1-A490-19252ED3005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8CDAF-24FE-4F90-8A79-06E599FD6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45207" y="15467123"/>
            <a:ext cx="7483793" cy="8884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1079-9CAA-6D06-B179-3A64371C1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660531" y="15467123"/>
            <a:ext cx="4989195" cy="8884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88083-463D-4D01-A5ED-A67D11911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9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4344" rtl="0" eaLnBrk="1" latinLnBrk="0" hangingPunct="1">
        <a:lnSpc>
          <a:spcPct val="90000"/>
        </a:lnSpc>
        <a:spcBef>
          <a:spcPct val="0"/>
        </a:spcBef>
        <a:buNone/>
        <a:defRPr sz="6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86" indent="-33586" algn="l" defTabSz="134344" rtl="0" eaLnBrk="1" latinLnBrk="0" hangingPunct="1">
        <a:lnSpc>
          <a:spcPct val="90000"/>
        </a:lnSpc>
        <a:spcBef>
          <a:spcPts val="147"/>
        </a:spcBef>
        <a:buFont typeface="Arial" panose="020B0604020202020204" pitchFamily="34" charset="0"/>
        <a:buChar char="•"/>
        <a:defRPr sz="411" kern="1200">
          <a:solidFill>
            <a:schemeClr val="tx1"/>
          </a:solidFill>
          <a:latin typeface="+mn-lt"/>
          <a:ea typeface="+mn-ea"/>
          <a:cs typeface="+mn-cs"/>
        </a:defRPr>
      </a:lvl1pPr>
      <a:lvl2pPr marL="100759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353" kern="1200">
          <a:solidFill>
            <a:schemeClr val="tx1"/>
          </a:solidFill>
          <a:latin typeface="+mn-lt"/>
          <a:ea typeface="+mn-ea"/>
          <a:cs typeface="+mn-cs"/>
        </a:defRPr>
      </a:lvl2pPr>
      <a:lvl3pPr marL="167931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94" kern="1200">
          <a:solidFill>
            <a:schemeClr val="tx1"/>
          </a:solidFill>
          <a:latin typeface="+mn-lt"/>
          <a:ea typeface="+mn-ea"/>
          <a:cs typeface="+mn-cs"/>
        </a:defRPr>
      </a:lvl3pPr>
      <a:lvl4pPr marL="235103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4pPr>
      <a:lvl5pPr marL="302275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5pPr>
      <a:lvl6pPr marL="369448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6pPr>
      <a:lvl7pPr marL="436620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7pPr>
      <a:lvl8pPr marL="503792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8pPr>
      <a:lvl9pPr marL="570964" indent="-33586" algn="l" defTabSz="134344" rtl="0" eaLnBrk="1" latinLnBrk="0" hangingPunct="1">
        <a:lnSpc>
          <a:spcPct val="90000"/>
        </a:lnSpc>
        <a:spcBef>
          <a:spcPts val="73"/>
        </a:spcBef>
        <a:buFont typeface="Arial" panose="020B0604020202020204" pitchFamily="34" charset="0"/>
        <a:buChar char="•"/>
        <a:defRPr sz="2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1pPr>
      <a:lvl2pPr marL="67173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2pPr>
      <a:lvl3pPr marL="134344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3pPr>
      <a:lvl4pPr marL="201517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4pPr>
      <a:lvl5pPr marL="268690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5pPr>
      <a:lvl6pPr marL="335861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6pPr>
      <a:lvl7pPr marL="403034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7pPr>
      <a:lvl8pPr marL="470206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8pPr>
      <a:lvl9pPr marL="537378" algn="l" defTabSz="134344" rtl="0" eaLnBrk="1" latinLnBrk="0" hangingPunct="1">
        <a:defRPr sz="2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5A670-36AB-A920-19D3-AA1C1D5A07C9}"/>
              </a:ext>
            </a:extLst>
          </p:cNvPr>
          <p:cNvSpPr txBox="1">
            <a:spLocks/>
          </p:cNvSpPr>
          <p:nvPr/>
        </p:nvSpPr>
        <p:spPr>
          <a:xfrm>
            <a:off x="536717" y="383267"/>
            <a:ext cx="21043123" cy="816436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F3B4DFA-3530-32CB-9EC9-7CD61F14B834}"/>
              </a:ext>
            </a:extLst>
          </p:cNvPr>
          <p:cNvSpPr txBox="1">
            <a:spLocks/>
          </p:cNvSpPr>
          <p:nvPr/>
        </p:nvSpPr>
        <p:spPr>
          <a:xfrm>
            <a:off x="536717" y="1993837"/>
            <a:ext cx="20718003" cy="26214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3600" i="1" dirty="0">
                <a:solidFill>
                  <a:schemeClr val="tx1"/>
                </a:solidFill>
              </a:rPr>
              <a:t>Italic, </a:t>
            </a:r>
            <a:r>
              <a:rPr lang="en-US" sz="3600" dirty="0" err="1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en-US" sz="3600" b="1" dirty="0">
                <a:solidFill>
                  <a:schemeClr val="tx1"/>
                </a:solidFill>
              </a:rPr>
              <a:t>Bold, </a:t>
            </a:r>
            <a:r>
              <a:rPr lang="en-US" sz="3600" b="1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3600" b="1" dirty="0">
                <a:solidFill>
                  <a:schemeClr val="tx1"/>
                </a:solidFill>
              </a:rPr>
              <a:t>, </a:t>
            </a:r>
            <a:r>
              <a:rPr lang="en-US" sz="3600" b="1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Bold, </a:t>
            </a:r>
            <a:r>
              <a:rPr lang="en-US" sz="36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Download for free here:</a:t>
            </a:r>
            <a:br>
              <a:rPr lang="en-US" sz="3600" dirty="0"/>
            </a:br>
            <a:r>
              <a:rPr lang="en-US" sz="3600" dirty="0">
                <a:hlinkClick r:id="rId2"/>
              </a:rPr>
              <a:t>https://fonts.google.com/specimen/Source+Sans+3</a:t>
            </a:r>
            <a:endParaRPr lang="en-US" sz="3600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5900A1E-D838-CF61-EAC4-B92D6D0CA82E}"/>
              </a:ext>
            </a:extLst>
          </p:cNvPr>
          <p:cNvSpPr txBox="1">
            <a:spLocks/>
          </p:cNvSpPr>
          <p:nvPr/>
        </p:nvSpPr>
        <p:spPr>
          <a:xfrm>
            <a:off x="557496" y="5837246"/>
            <a:ext cx="5377723" cy="7265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D217570E-1EE1-1169-B42A-54B5618C04DD}"/>
              </a:ext>
            </a:extLst>
          </p:cNvPr>
          <p:cNvSpPr txBox="1">
            <a:spLocks/>
          </p:cNvSpPr>
          <p:nvPr/>
        </p:nvSpPr>
        <p:spPr>
          <a:xfrm>
            <a:off x="557496" y="6627938"/>
            <a:ext cx="9934710" cy="4202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357"/>
              </a:spcAft>
            </a:pPr>
            <a:r>
              <a:rPr lang="en-US" sz="32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3200" dirty="0" err="1">
                <a:solidFill>
                  <a:schemeClr val="tx1"/>
                </a:solidFill>
              </a:rPr>
              <a:t>ttf</a:t>
            </a:r>
            <a:r>
              <a:rPr lang="en-US" sz="3200" dirty="0">
                <a:solidFill>
                  <a:schemeClr val="tx1"/>
                </a:solidFill>
              </a:rPr>
              <a:t>), OpenType (.</a:t>
            </a:r>
            <a:r>
              <a:rPr lang="en-US" sz="3200" dirty="0" err="1">
                <a:solidFill>
                  <a:schemeClr val="tx1"/>
                </a:solidFill>
              </a:rPr>
              <a:t>otf</a:t>
            </a:r>
            <a:r>
              <a:rPr lang="en-US" sz="3200" dirty="0">
                <a:solidFill>
                  <a:schemeClr val="tx1"/>
                </a:solidFill>
              </a:rPr>
              <a:t>), and PostScript (.</a:t>
            </a:r>
            <a:r>
              <a:rPr lang="en-US" sz="3200" dirty="0" err="1">
                <a:solidFill>
                  <a:schemeClr val="tx1"/>
                </a:solidFill>
              </a:rPr>
              <a:t>ps</a:t>
            </a:r>
            <a:r>
              <a:rPr lang="en-US" sz="3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3C6B572-F5AF-6587-6FDC-BA25C5DBBA76}"/>
              </a:ext>
            </a:extLst>
          </p:cNvPr>
          <p:cNvSpPr txBox="1">
            <a:spLocks/>
          </p:cNvSpPr>
          <p:nvPr/>
        </p:nvSpPr>
        <p:spPr>
          <a:xfrm>
            <a:off x="11681995" y="5837246"/>
            <a:ext cx="4999224" cy="7265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825FFFE4-92BF-04D8-CB99-AE8F7AE7CFF1}"/>
              </a:ext>
            </a:extLst>
          </p:cNvPr>
          <p:cNvSpPr txBox="1">
            <a:spLocks/>
          </p:cNvSpPr>
          <p:nvPr/>
        </p:nvSpPr>
        <p:spPr>
          <a:xfrm>
            <a:off x="11681994" y="6627938"/>
            <a:ext cx="9572725" cy="420262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Double-click a .</a:t>
            </a:r>
            <a:r>
              <a:rPr lang="en-US" sz="3200" dirty="0" err="1">
                <a:solidFill>
                  <a:schemeClr val="tx1"/>
                </a:solidFill>
              </a:rPr>
              <a:t>ttf</a:t>
            </a:r>
            <a:r>
              <a:rPr lang="en-US" sz="3200" dirty="0">
                <a:solidFill>
                  <a:schemeClr val="tx1"/>
                </a:solidFill>
              </a:rPr>
              <a:t> or .</a:t>
            </a:r>
            <a:r>
              <a:rPr lang="en-US" sz="3200" dirty="0" err="1">
                <a:solidFill>
                  <a:schemeClr val="tx1"/>
                </a:solidFill>
              </a:rPr>
              <a:t>otf</a:t>
            </a:r>
            <a:r>
              <a:rPr lang="en-US" sz="32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3200" dirty="0">
                <a:solidFill>
                  <a:schemeClr val="tx1"/>
                </a:solidFill>
              </a:rPr>
              <a:t>Select Install in Font Book.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BC87432-3901-CA72-AF5F-87F38AC1C1A9}"/>
              </a:ext>
            </a:extLst>
          </p:cNvPr>
          <p:cNvSpPr txBox="1">
            <a:spLocks/>
          </p:cNvSpPr>
          <p:nvPr/>
        </p:nvSpPr>
        <p:spPr>
          <a:xfrm>
            <a:off x="557496" y="10894678"/>
            <a:ext cx="21043123" cy="5409856"/>
          </a:xfrm>
          <a:prstGeom prst="rect">
            <a:avLst/>
          </a:prstGeom>
          <a:solidFill>
            <a:schemeClr val="accent1"/>
          </a:solidFill>
        </p:spPr>
        <p:txBody>
          <a:bodyPr vert="horz" lIns="48291" tIns="48291" rIns="48291" bIns="8049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36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them.</a:t>
            </a:r>
          </a:p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 marL="914400" indent="-514350">
              <a:lnSpc>
                <a:spcPct val="100000"/>
              </a:lnSpc>
              <a:spcBef>
                <a:spcPts val="0"/>
              </a:spcBef>
              <a:spcAft>
                <a:spcPts val="225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</p:spTree>
    <p:extLst>
      <p:ext uri="{BB962C8B-B14F-4D97-AF65-F5344CB8AC3E}">
        <p14:creationId xmlns:p14="http://schemas.microsoft.com/office/powerpoint/2010/main" val="228835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8758-2A87-3D87-8CC3-1320ACC54D5B}"/>
              </a:ext>
            </a:extLst>
          </p:cNvPr>
          <p:cNvSpPr txBox="1">
            <a:spLocks/>
          </p:cNvSpPr>
          <p:nvPr/>
        </p:nvSpPr>
        <p:spPr>
          <a:xfrm>
            <a:off x="558779" y="401336"/>
            <a:ext cx="18481061" cy="2057384"/>
          </a:xfrm>
          <a:prstGeom prst="rect">
            <a:avLst/>
          </a:prstGeom>
        </p:spPr>
        <p:txBody>
          <a:bodyPr vert="horz" lIns="16097" tIns="8049" rIns="16097" bIns="8049" rtlCol="0" anchor="t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49C18DD-6949-05C7-33EC-05AC3F2213E0}"/>
              </a:ext>
            </a:extLst>
          </p:cNvPr>
          <p:cNvSpPr txBox="1">
            <a:spLocks/>
          </p:cNvSpPr>
          <p:nvPr/>
        </p:nvSpPr>
        <p:spPr>
          <a:xfrm>
            <a:off x="558780" y="1374298"/>
            <a:ext cx="20330180" cy="39822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 marL="457200" indent="-457200">
              <a:lnSpc>
                <a:spcPct val="10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1C9F5E9-7A1B-088D-7F32-D20C0A25EB75}"/>
              </a:ext>
            </a:extLst>
          </p:cNvPr>
          <p:cNvSpPr txBox="1">
            <a:spLocks/>
          </p:cNvSpPr>
          <p:nvPr/>
        </p:nvSpPr>
        <p:spPr>
          <a:xfrm>
            <a:off x="558779" y="5110213"/>
            <a:ext cx="9418341" cy="91845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509A2F0E-CF7F-CDD7-4C45-BFB76F7589E0}"/>
              </a:ext>
            </a:extLst>
          </p:cNvPr>
          <p:cNvSpPr txBox="1">
            <a:spLocks/>
          </p:cNvSpPr>
          <p:nvPr/>
        </p:nvSpPr>
        <p:spPr>
          <a:xfrm>
            <a:off x="558778" y="5854943"/>
            <a:ext cx="20330181" cy="604432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Go to the </a:t>
            </a:r>
            <a:r>
              <a:rPr lang="en-US" sz="3600" b="1" dirty="0">
                <a:solidFill>
                  <a:schemeClr val="tx1"/>
                </a:solidFill>
              </a:rPr>
              <a:t>Picture Format</a:t>
            </a:r>
            <a:r>
              <a:rPr lang="en-US" sz="3600" dirty="0">
                <a:solidFill>
                  <a:schemeClr val="tx1"/>
                </a:solidFill>
              </a:rPr>
              <a:t> tab at the top of the toolbar.</a:t>
            </a:r>
          </a:p>
          <a:p>
            <a:pPr marL="457200" indent="-457200">
              <a:lnSpc>
                <a:spcPct val="123214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Select </a:t>
            </a:r>
            <a:r>
              <a:rPr lang="en-US" sz="3600" b="1" dirty="0">
                <a:solidFill>
                  <a:schemeClr val="tx1"/>
                </a:solidFill>
              </a:rPr>
              <a:t>Change Picture </a:t>
            </a:r>
            <a:r>
              <a:rPr lang="en-US" sz="3600" dirty="0">
                <a:solidFill>
                  <a:schemeClr val="tx1"/>
                </a:solidFill>
              </a:rPr>
              <a:t>&gt; </a:t>
            </a:r>
            <a:r>
              <a:rPr lang="en-US" sz="3600" b="1" dirty="0">
                <a:solidFill>
                  <a:schemeClr val="tx1"/>
                </a:solidFill>
              </a:rPr>
              <a:t>from this device </a:t>
            </a:r>
            <a:r>
              <a:rPr lang="en-US" sz="36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3600" b="1" dirty="0">
              <a:solidFill>
                <a:schemeClr val="tx1"/>
              </a:solidFill>
            </a:endParaRPr>
          </a:p>
          <a:p>
            <a:pPr marL="1371600" lvl="1" indent="-457200">
              <a:lnSpc>
                <a:spcPct val="123214"/>
              </a:lnSpc>
              <a:spcBef>
                <a:spcPts val="0"/>
              </a:spcBef>
            </a:pPr>
            <a:r>
              <a:rPr lang="en-US" sz="36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921B3F0-F664-8AC4-7FB3-07D588D1F4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248922"/>
              </p:ext>
            </p:extLst>
          </p:nvPr>
        </p:nvGraphicFramePr>
        <p:xfrm>
          <a:off x="6247295" y="11648379"/>
          <a:ext cx="9679609" cy="4638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921B3F0-F664-8AC4-7FB3-07D588D1F4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47295" y="11648379"/>
                        <a:ext cx="9679609" cy="4638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397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6C44-2649-682E-F911-D8882E3D17FD}"/>
              </a:ext>
            </a:extLst>
          </p:cNvPr>
          <p:cNvSpPr txBox="1">
            <a:spLocks/>
          </p:cNvSpPr>
          <p:nvPr/>
        </p:nvSpPr>
        <p:spPr>
          <a:xfrm>
            <a:off x="676834" y="621667"/>
            <a:ext cx="20516926" cy="1708743"/>
          </a:xfrm>
          <a:prstGeom prst="rect">
            <a:avLst/>
          </a:prstGeom>
        </p:spPr>
        <p:txBody>
          <a:bodyPr vert="horz" lIns="16097" tIns="8049" rIns="16097" bIns="8049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65618F2-2738-0418-9452-F700EBA446FB}"/>
              </a:ext>
            </a:extLst>
          </p:cNvPr>
          <p:cNvSpPr txBox="1">
            <a:spLocks/>
          </p:cNvSpPr>
          <p:nvPr/>
        </p:nvSpPr>
        <p:spPr>
          <a:xfrm>
            <a:off x="676834" y="2405300"/>
            <a:ext cx="20516926" cy="104762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Go to the </a:t>
            </a:r>
            <a:r>
              <a:rPr lang="en-US" sz="3600" b="1" dirty="0">
                <a:solidFill>
                  <a:schemeClr val="tx1"/>
                </a:solidFill>
              </a:rPr>
              <a:t>File </a:t>
            </a:r>
            <a:r>
              <a:rPr lang="en-US" sz="3600" dirty="0">
                <a:solidFill>
                  <a:schemeClr val="tx1"/>
                </a:solidFill>
              </a:rPr>
              <a:t>tab at the top of the toolbar.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Select </a:t>
            </a:r>
            <a:r>
              <a:rPr lang="en-US" sz="3600" b="1" dirty="0">
                <a:solidFill>
                  <a:schemeClr val="tx1"/>
                </a:solidFill>
              </a:rPr>
              <a:t>Save as Adobe PDF. 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Click “Save”.</a:t>
            </a:r>
          </a:p>
          <a:p>
            <a:pPr marL="457200" indent="-457200">
              <a:lnSpc>
                <a:spcPct val="150000"/>
              </a:lnSpc>
              <a:buClr>
                <a:schemeClr val="accent1"/>
              </a:buClr>
            </a:pPr>
            <a:r>
              <a:rPr lang="en-US" sz="3600" dirty="0">
                <a:solidFill>
                  <a:schemeClr val="tx1"/>
                </a:solidFill>
              </a:rPr>
              <a:t>Your PDF is ready!</a:t>
            </a:r>
          </a:p>
          <a:p>
            <a:pPr marL="1371600" lvl="1" indent="-457200">
              <a:lnSpc>
                <a:spcPct val="100000"/>
              </a:lnSpc>
              <a:spcAft>
                <a:spcPts val="2107"/>
              </a:spcAft>
            </a:pPr>
            <a:r>
              <a:rPr lang="en-US" sz="3600" i="1" dirty="0">
                <a:solidFill>
                  <a:schemeClr val="tx1"/>
                </a:solidFill>
              </a:rPr>
              <a:t>Note: this file has 0.125 inch bleeds built into the document, the cut size will be slightly smaller than 24x18 inches.</a:t>
            </a:r>
          </a:p>
          <a:p>
            <a:pPr marL="1371600" lvl="1" indent="-457200">
              <a:lnSpc>
                <a:spcPct val="100000"/>
              </a:lnSpc>
              <a:spcAft>
                <a:spcPts val="2107"/>
              </a:spcAft>
            </a:pPr>
            <a:r>
              <a:rPr lang="en-US" sz="36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021632C-2200-F051-DA66-CD61110EB799}"/>
              </a:ext>
            </a:extLst>
          </p:cNvPr>
          <p:cNvSpPr txBox="1">
            <a:spLocks/>
          </p:cNvSpPr>
          <p:nvPr/>
        </p:nvSpPr>
        <p:spPr>
          <a:xfrm>
            <a:off x="337820" y="12881535"/>
            <a:ext cx="21498560" cy="3542096"/>
          </a:xfrm>
          <a:prstGeom prst="rect">
            <a:avLst/>
          </a:prstGeom>
          <a:solidFill>
            <a:schemeClr val="accent1"/>
          </a:solidFill>
        </p:spPr>
        <p:txBody>
          <a:bodyPr vert="horz" lIns="48291" tIns="48291" rIns="48291" bIns="8049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6ACC07-A098-B8BB-70DF-F29E967E6D03}"/>
              </a:ext>
            </a:extLst>
          </p:cNvPr>
          <p:cNvSpPr txBox="1">
            <a:spLocks/>
          </p:cNvSpPr>
          <p:nvPr/>
        </p:nvSpPr>
        <p:spPr>
          <a:xfrm>
            <a:off x="676834" y="1643434"/>
            <a:ext cx="12775006" cy="1059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</p:spTree>
    <p:extLst>
      <p:ext uri="{BB962C8B-B14F-4D97-AF65-F5344CB8AC3E}">
        <p14:creationId xmlns:p14="http://schemas.microsoft.com/office/powerpoint/2010/main" val="3244816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1183084" y="4723644"/>
            <a:ext cx="19856760" cy="229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15000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C3141-113D-186E-E539-706928234524}"/>
              </a:ext>
            </a:extLst>
          </p:cNvPr>
          <p:cNvSpPr/>
          <p:nvPr/>
        </p:nvSpPr>
        <p:spPr>
          <a:xfrm>
            <a:off x="16003420" y="10296936"/>
            <a:ext cx="4932299" cy="48221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4"/>
          </a:p>
        </p:txBody>
      </p:sp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1811" y="10690273"/>
            <a:ext cx="4035517" cy="40355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6343448" y="7126142"/>
            <a:ext cx="9533215" cy="297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9600" dirty="0">
                <a:latin typeface="Source Sans 3 SemiBold" panose="020B0303030403020204" pitchFamily="34" charset="0"/>
              </a:rPr>
              <a:t>Date or Dates</a:t>
            </a:r>
          </a:p>
          <a:p>
            <a:pPr algn="ctr">
              <a:lnSpc>
                <a:spcPct val="94286"/>
              </a:lnSpc>
              <a:spcAft>
                <a:spcPts val="828"/>
              </a:spcAft>
            </a:pPr>
            <a:r>
              <a:rPr lang="en-US" sz="9600" dirty="0">
                <a:latin typeface="Source Sans 3 SemiBold" panose="020B0303030403020204" pitchFamily="34" charset="0"/>
              </a:rPr>
              <a:t>Location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CE977-6838-EFA9-9089-8CDAC1BB8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06604" y="13939888"/>
            <a:ext cx="1698102" cy="117923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674D22-B945-7147-5859-A07D3175D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5096" y="10901889"/>
            <a:ext cx="1981118" cy="19811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3714631" y="11455726"/>
            <a:ext cx="12710565" cy="88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Source Sans 3 SemiBold" panose="020B0303030403020204" pitchFamily="34" charset="0"/>
              </a:rPr>
              <a:t>www.projectwebsitehere.com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822F82-0902-EF3B-A2D9-3640D77C7DFE}"/>
              </a:ext>
            </a:extLst>
          </p:cNvPr>
          <p:cNvSpPr txBox="1"/>
          <p:nvPr/>
        </p:nvSpPr>
        <p:spPr>
          <a:xfrm>
            <a:off x="3714631" y="14092785"/>
            <a:ext cx="12710565" cy="88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Source Sans 3 SemiBold" panose="020B0303030403020204" pitchFamily="34" charset="0"/>
              </a:rPr>
              <a:t>emailaddress@address.com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6ECE91-90F6-5001-5A45-CD221225DEBA}"/>
              </a:ext>
            </a:extLst>
          </p:cNvPr>
          <p:cNvSpPr txBox="1"/>
          <p:nvPr/>
        </p:nvSpPr>
        <p:spPr>
          <a:xfrm>
            <a:off x="6686777" y="1512383"/>
            <a:ext cx="88465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[Name, Logo, or Highway Shield of Project Location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81885A-C55B-1683-0FEB-0BEFDBD107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06" y="586626"/>
            <a:ext cx="2675125" cy="32980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D743B-4826-E20B-577B-26A9B63547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4677" y="1207053"/>
            <a:ext cx="5053465" cy="15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2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9D8184-B73A-0143-F22B-6CA8E8EDD363}"/>
              </a:ext>
            </a:extLst>
          </p:cNvPr>
          <p:cNvSpPr txBox="1"/>
          <p:nvPr/>
        </p:nvSpPr>
        <p:spPr>
          <a:xfrm>
            <a:off x="791264" y="4080460"/>
            <a:ext cx="13195191" cy="4580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0"/>
              </a:lnSpc>
              <a:spcAft>
                <a:spcPts val="828"/>
              </a:spcAft>
            </a:pPr>
            <a:r>
              <a:rPr lang="en-US" sz="17500" cap="all" dirty="0">
                <a:solidFill>
                  <a:schemeClr val="accent1"/>
                </a:solidFill>
                <a:latin typeface="+mj-lt"/>
              </a:rPr>
              <a:t>Public MEETING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C3141-113D-186E-E539-706928234524}"/>
              </a:ext>
            </a:extLst>
          </p:cNvPr>
          <p:cNvSpPr/>
          <p:nvPr/>
        </p:nvSpPr>
        <p:spPr>
          <a:xfrm>
            <a:off x="15922140" y="10743976"/>
            <a:ext cx="4932299" cy="48221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4"/>
          </a:p>
        </p:txBody>
      </p:sp>
      <p:pic>
        <p:nvPicPr>
          <p:cNvPr id="16" name="Picture 15" descr="A white background with grey text&#10;&#10;Description automatically generated">
            <a:extLst>
              <a:ext uri="{FF2B5EF4-FFF2-40B4-BE49-F238E27FC236}">
                <a16:creationId xmlns:a16="http://schemas.microsoft.com/office/drawing/2014/main" id="{5CE61489-C04A-E73F-D4C3-8887EC1A1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0531" y="11137313"/>
            <a:ext cx="4035517" cy="40355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0EBB0F-9527-AC8E-C3EE-0D3CDE5FB04A}"/>
              </a:ext>
            </a:extLst>
          </p:cNvPr>
          <p:cNvSpPr txBox="1"/>
          <p:nvPr/>
        </p:nvSpPr>
        <p:spPr>
          <a:xfrm>
            <a:off x="791264" y="8396434"/>
            <a:ext cx="9533215" cy="2740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8800" dirty="0">
                <a:latin typeface="Source Sans 3 SemiBold" panose="020B0303030403020204" pitchFamily="34" charset="0"/>
              </a:rPr>
              <a:t>Date or Dates</a:t>
            </a:r>
          </a:p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8800" dirty="0">
                <a:latin typeface="Source Sans 3 SemiBold" panose="020B0303030403020204" pitchFamily="34" charset="0"/>
              </a:rPr>
              <a:t>Location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9DCE977-6838-EFA9-9089-8CDAC1BB8A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772" y="14386928"/>
            <a:ext cx="1698102" cy="117923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A674D22-B945-7147-5859-A07D3175D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264" y="11348929"/>
            <a:ext cx="1981118" cy="19811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2A31CE-4E87-DD82-96B2-1608B919FC74}"/>
              </a:ext>
            </a:extLst>
          </p:cNvPr>
          <p:cNvSpPr txBox="1"/>
          <p:nvPr/>
        </p:nvSpPr>
        <p:spPr>
          <a:xfrm>
            <a:off x="3389511" y="11902766"/>
            <a:ext cx="12710565" cy="88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Source Sans 3 SemiBold" panose="020B0303030403020204" pitchFamily="34" charset="0"/>
              </a:rPr>
              <a:t>www.projectwebsitehere.com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822F82-0902-EF3B-A2D9-3640D77C7DFE}"/>
              </a:ext>
            </a:extLst>
          </p:cNvPr>
          <p:cNvSpPr txBox="1"/>
          <p:nvPr/>
        </p:nvSpPr>
        <p:spPr>
          <a:xfrm>
            <a:off x="3389511" y="14539825"/>
            <a:ext cx="12710565" cy="88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286"/>
              </a:lnSpc>
              <a:spcAft>
                <a:spcPts val="828"/>
              </a:spcAft>
            </a:pPr>
            <a:r>
              <a:rPr lang="en-US" sz="5400" dirty="0">
                <a:latin typeface="Source Sans 3 SemiBold" panose="020B0303030403020204" pitchFamily="34" charset="0"/>
              </a:rPr>
              <a:t>emailaddress@address.com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6ECE91-90F6-5001-5A45-CD221225DEBA}"/>
              </a:ext>
            </a:extLst>
          </p:cNvPr>
          <p:cNvSpPr txBox="1"/>
          <p:nvPr/>
        </p:nvSpPr>
        <p:spPr>
          <a:xfrm>
            <a:off x="13803575" y="5442208"/>
            <a:ext cx="68679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[Name, Logo, or Highway Shield of Project Location here]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904735-E160-49DC-AA89-C4EB789D0E7E}"/>
              </a:ext>
            </a:extLst>
          </p:cNvPr>
          <p:cNvSpPr/>
          <p:nvPr/>
        </p:nvSpPr>
        <p:spPr>
          <a:xfrm>
            <a:off x="0" y="0"/>
            <a:ext cx="22174200" cy="3678593"/>
          </a:xfrm>
          <a:prstGeom prst="rect">
            <a:avLst/>
          </a:prstGeom>
          <a:gradFill>
            <a:gsLst>
              <a:gs pos="48000">
                <a:schemeClr val="accent1"/>
              </a:gs>
              <a:gs pos="71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4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0E466C-2479-F269-BA9C-435D826AA8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" r="81"/>
          <a:stretch/>
        </p:blipFill>
        <p:spPr>
          <a:xfrm>
            <a:off x="791264" y="260535"/>
            <a:ext cx="2511161" cy="30972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15EB14-A9F7-8E4E-586F-55E47BCDD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r="57"/>
          <a:stretch/>
        </p:blipFill>
        <p:spPr>
          <a:xfrm>
            <a:off x="16694677" y="1207053"/>
            <a:ext cx="5052827" cy="15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F2F2F2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909B72-5195-44F4-A681-0395373975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5C682A-1E33-444D-A914-58608EB37FB7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customXml/itemProps3.xml><?xml version="1.0" encoding="utf-8"?>
<ds:datastoreItem xmlns:ds="http://schemas.openxmlformats.org/officeDocument/2006/customXml" ds:itemID="{CCBAC677-6D77-4BCD-BC6C-2EA28B79E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599</Words>
  <Application>Microsoft Office PowerPoint</Application>
  <PresentationFormat>Custom</PresentationFormat>
  <Paragraphs>52</Paragraphs>
  <Slides>5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Source Sans 3</vt:lpstr>
      <vt:lpstr>Source Sans 3 Black</vt:lpstr>
      <vt:lpstr>Source Sans 3 ExtraBold</vt:lpstr>
      <vt:lpstr>Source Sans 3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3</cp:revision>
  <dcterms:created xsi:type="dcterms:W3CDTF">2023-11-15T22:22:53Z</dcterms:created>
  <dcterms:modified xsi:type="dcterms:W3CDTF">2026-09-16T16:40:39Z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