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56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15544800" cy="10058400"/>
  <p:notesSz cx="6858000" cy="9144000"/>
  <p:defaultTextStyle>
    <a:defPPr>
      <a:defRPr lang="en-US"/>
    </a:defPPr>
    <a:lvl1pPr marL="0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1pPr>
    <a:lvl2pPr marL="656977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2pPr>
    <a:lvl3pPr marL="1313954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3pPr>
    <a:lvl4pPr marL="1970932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4pPr>
    <a:lvl5pPr marL="2627910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5pPr>
    <a:lvl6pPr marL="3284886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6pPr>
    <a:lvl7pPr marL="3941865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7pPr>
    <a:lvl8pPr marL="4598842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8pPr>
    <a:lvl9pPr marL="5255819" algn="l" defTabSz="1313954" rtl="0" eaLnBrk="1" latinLnBrk="0" hangingPunct="1">
      <a:defRPr sz="258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4905DD90-3187-49AA-BB87-0956D357BBE2}">
          <p14:sldIdLst>
            <p14:sldId id="257"/>
            <p14:sldId id="258"/>
            <p14:sldId id="259"/>
          </p14:sldIdLst>
        </p14:section>
        <p14:section name="Landscape" id="{1B86DAB2-4ADA-43AB-AC57-A5E744263500}">
          <p14:sldIdLst>
            <p14:sldId id="256"/>
            <p14:sldId id="263"/>
            <p14:sldId id="264"/>
            <p14:sldId id="265"/>
          </p14:sldIdLst>
        </p14:section>
        <p14:section name="Portrait" id="{2E40BC1F-888E-422A-BC77-4FDDB4EB2C70}">
          <p14:sldIdLst>
            <p14:sldId id="266"/>
            <p14:sldId id="268"/>
            <p14:sldId id="267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60" userDrawn="1">
          <p15:clr>
            <a:srgbClr val="A4A3A4"/>
          </p15:clr>
        </p15:guide>
        <p15:guide id="2" pos="4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978" y="54"/>
      </p:cViewPr>
      <p:guideLst>
        <p:guide orient="horz" pos="3160"/>
        <p:guide pos="4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custSel modSld">
      <pc:chgData name="Lamorette, Laura" userId="231d9543-ee48-4303-8632-b2c592304cc9" providerId="ADAL" clId="{CE39E8F0-AA68-4C36-850B-40AF15FAD26C}" dt="2026-09-23T19:06:52.005" v="28" actId="555"/>
      <pc:docMkLst>
        <pc:docMk/>
      </pc:docMkLst>
      <pc:sldChg chg="modSp mod">
        <pc:chgData name="Lamorette, Laura" userId="231d9543-ee48-4303-8632-b2c592304cc9" providerId="ADAL" clId="{CE39E8F0-AA68-4C36-850B-40AF15FAD26C}" dt="2026-09-23T19:02:45.369" v="3" actId="1076"/>
        <pc:sldMkLst>
          <pc:docMk/>
          <pc:sldMk cId="995262919" sldId="256"/>
        </pc:sldMkLst>
        <pc:spChg chg="mod">
          <ac:chgData name="Lamorette, Laura" userId="231d9543-ee48-4303-8632-b2c592304cc9" providerId="ADAL" clId="{CE39E8F0-AA68-4C36-850B-40AF15FAD26C}" dt="2026-09-23T19:02:41.093" v="2" actId="1076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CE39E8F0-AA68-4C36-850B-40AF15FAD26C}" dt="2026-09-23T19:02:45.369" v="3" actId="1076"/>
          <ac:spMkLst>
            <pc:docMk/>
            <pc:sldMk cId="995262919" sldId="256"/>
            <ac:spMk id="17" creationId="{F70EBB0F-9527-AC8E-C3EE-0D3CDE5FB04A}"/>
          </ac:spMkLst>
        </pc:spChg>
      </pc:sldChg>
      <pc:sldChg chg="modSp mod">
        <pc:chgData name="Lamorette, Laura" userId="231d9543-ee48-4303-8632-b2c592304cc9" providerId="ADAL" clId="{CE39E8F0-AA68-4C36-850B-40AF15FAD26C}" dt="2026-09-23T19:03:09.197" v="7" actId="1076"/>
        <pc:sldMkLst>
          <pc:docMk/>
          <pc:sldMk cId="2652661733" sldId="263"/>
        </pc:sldMkLst>
        <pc:spChg chg="mod">
          <ac:chgData name="Lamorette, Laura" userId="231d9543-ee48-4303-8632-b2c592304cc9" providerId="ADAL" clId="{CE39E8F0-AA68-4C36-850B-40AF15FAD26C}" dt="2026-09-23T19:03:01.786" v="5" actId="1076"/>
          <ac:spMkLst>
            <pc:docMk/>
            <pc:sldMk cId="2652661733" sldId="263"/>
            <ac:spMk id="6" creationId="{D1E5B28D-6321-46EF-AAF7-B416020C9B41}"/>
          </ac:spMkLst>
        </pc:spChg>
        <pc:spChg chg="mod">
          <ac:chgData name="Lamorette, Laura" userId="231d9543-ee48-4303-8632-b2c592304cc9" providerId="ADAL" clId="{CE39E8F0-AA68-4C36-850B-40AF15FAD26C}" dt="2026-09-23T19:03:06.553" v="6" actId="1076"/>
          <ac:spMkLst>
            <pc:docMk/>
            <pc:sldMk cId="2652661733" sldId="263"/>
            <ac:spMk id="12" creationId="{B4003A41-4948-5EF9-1C9B-28632B3B0DAB}"/>
          </ac:spMkLst>
        </pc:spChg>
        <pc:spChg chg="mod">
          <ac:chgData name="Lamorette, Laura" userId="231d9543-ee48-4303-8632-b2c592304cc9" providerId="ADAL" clId="{CE39E8F0-AA68-4C36-850B-40AF15FAD26C}" dt="2026-09-23T19:03:09.197" v="7" actId="1076"/>
          <ac:spMkLst>
            <pc:docMk/>
            <pc:sldMk cId="2652661733" sldId="263"/>
            <ac:spMk id="17" creationId="{A65F2393-6302-400B-D682-9F129CD4E8C9}"/>
          </ac:spMkLst>
        </pc:spChg>
      </pc:sldChg>
      <pc:sldChg chg="modSp mod">
        <pc:chgData name="Lamorette, Laura" userId="231d9543-ee48-4303-8632-b2c592304cc9" providerId="ADAL" clId="{CE39E8F0-AA68-4C36-850B-40AF15FAD26C}" dt="2026-09-23T19:05:10.340" v="21" actId="1076"/>
        <pc:sldMkLst>
          <pc:docMk/>
          <pc:sldMk cId="1498238050" sldId="264"/>
        </pc:sldMkLst>
        <pc:spChg chg="mod">
          <ac:chgData name="Lamorette, Laura" userId="231d9543-ee48-4303-8632-b2c592304cc9" providerId="ADAL" clId="{CE39E8F0-AA68-4C36-850B-40AF15FAD26C}" dt="2026-09-23T19:05:10.340" v="21" actId="1076"/>
          <ac:spMkLst>
            <pc:docMk/>
            <pc:sldMk cId="1498238050" sldId="264"/>
            <ac:spMk id="6" creationId="{48343E78-A05B-AA28-2A67-0C81D7389763}"/>
          </ac:spMkLst>
        </pc:spChg>
        <pc:spChg chg="mod">
          <ac:chgData name="Lamorette, Laura" userId="231d9543-ee48-4303-8632-b2c592304cc9" providerId="ADAL" clId="{CE39E8F0-AA68-4C36-850B-40AF15FAD26C}" dt="2026-09-23T19:04:04.399" v="16" actId="1076"/>
          <ac:spMkLst>
            <pc:docMk/>
            <pc:sldMk cId="1498238050" sldId="264"/>
            <ac:spMk id="12" creationId="{31CF0B11-D295-2E84-B30F-E62105D0C199}"/>
          </ac:spMkLst>
        </pc:spChg>
        <pc:spChg chg="mod">
          <ac:chgData name="Lamorette, Laura" userId="231d9543-ee48-4303-8632-b2c592304cc9" providerId="ADAL" clId="{CE39E8F0-AA68-4C36-850B-40AF15FAD26C}" dt="2026-09-23T19:05:10.340" v="21" actId="1076"/>
          <ac:spMkLst>
            <pc:docMk/>
            <pc:sldMk cId="1498238050" sldId="264"/>
            <ac:spMk id="17" creationId="{BBFFD8EB-0104-5177-2F0C-A8BC75C83AD1}"/>
          </ac:spMkLst>
        </pc:spChg>
        <pc:picChg chg="mod">
          <ac:chgData name="Lamorette, Laura" userId="231d9543-ee48-4303-8632-b2c592304cc9" providerId="ADAL" clId="{CE39E8F0-AA68-4C36-850B-40AF15FAD26C}" dt="2026-09-23T19:05:04.325" v="20" actId="1076"/>
          <ac:picMkLst>
            <pc:docMk/>
            <pc:sldMk cId="1498238050" sldId="264"/>
            <ac:picMk id="3" creationId="{FAD2FA78-20A2-B8FA-823F-5339506D323C}"/>
          </ac:picMkLst>
        </pc:picChg>
        <pc:picChg chg="mod">
          <ac:chgData name="Lamorette, Laura" userId="231d9543-ee48-4303-8632-b2c592304cc9" providerId="ADAL" clId="{CE39E8F0-AA68-4C36-850B-40AF15FAD26C}" dt="2026-09-23T19:05:04.325" v="20" actId="1076"/>
          <ac:picMkLst>
            <pc:docMk/>
            <pc:sldMk cId="1498238050" sldId="264"/>
            <ac:picMk id="11" creationId="{5B50339B-5596-03B0-D1E4-D487CE38A648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23T19:05:20.800" v="26" actId="22"/>
        <pc:sldMkLst>
          <pc:docMk/>
          <pc:sldMk cId="1663895430" sldId="265"/>
        </pc:sldMkLst>
        <pc:spChg chg="add del">
          <ac:chgData name="Lamorette, Laura" userId="231d9543-ee48-4303-8632-b2c592304cc9" providerId="ADAL" clId="{CE39E8F0-AA68-4C36-850B-40AF15FAD26C}" dt="2026-09-23T19:05:16.736" v="22" actId="478"/>
          <ac:spMkLst>
            <pc:docMk/>
            <pc:sldMk cId="1663895430" sldId="265"/>
            <ac:spMk id="5" creationId="{8E6D6E03-1FE0-B55C-C251-1250E1768CE8}"/>
          </ac:spMkLst>
        </pc:spChg>
        <pc:spChg chg="del mod">
          <ac:chgData name="Lamorette, Laura" userId="231d9543-ee48-4303-8632-b2c592304cc9" providerId="ADAL" clId="{CE39E8F0-AA68-4C36-850B-40AF15FAD26C}" dt="2026-09-23T19:03:48.020" v="12" actId="478"/>
          <ac:spMkLst>
            <pc:docMk/>
            <pc:sldMk cId="1663895430" sldId="265"/>
            <ac:spMk id="6" creationId="{22D4A1AC-5A99-255B-3B94-EFB272886BB9}"/>
          </ac:spMkLst>
        </pc:spChg>
        <pc:spChg chg="add del">
          <ac:chgData name="Lamorette, Laura" userId="231d9543-ee48-4303-8632-b2c592304cc9" providerId="ADAL" clId="{CE39E8F0-AA68-4C36-850B-40AF15FAD26C}" dt="2026-09-23T19:05:18.377" v="23" actId="478"/>
          <ac:spMkLst>
            <pc:docMk/>
            <pc:sldMk cId="1663895430" sldId="265"/>
            <ac:spMk id="9" creationId="{272AD444-D761-4663-BD65-DE13AA6C63CB}"/>
          </ac:spMkLst>
        </pc:spChg>
        <pc:spChg chg="mod">
          <ac:chgData name="Lamorette, Laura" userId="231d9543-ee48-4303-8632-b2c592304cc9" providerId="ADAL" clId="{CE39E8F0-AA68-4C36-850B-40AF15FAD26C}" dt="2026-09-23T19:03:57.819" v="15" actId="1076"/>
          <ac:spMkLst>
            <pc:docMk/>
            <pc:sldMk cId="1663895430" sldId="265"/>
            <ac:spMk id="12" creationId="{857DCDC3-9E4A-4565-B357-1D51C9514308}"/>
          </ac:spMkLst>
        </pc:spChg>
        <pc:spChg chg="del">
          <ac:chgData name="Lamorette, Laura" userId="231d9543-ee48-4303-8632-b2c592304cc9" providerId="ADAL" clId="{CE39E8F0-AA68-4C36-850B-40AF15FAD26C}" dt="2026-09-23T19:03:49.731" v="13" actId="478"/>
          <ac:spMkLst>
            <pc:docMk/>
            <pc:sldMk cId="1663895430" sldId="265"/>
            <ac:spMk id="17" creationId="{864FD0B6-012D-2B49-4682-2B002CC7D628}"/>
          </ac:spMkLst>
        </pc:spChg>
        <pc:spChg chg="add">
          <ac:chgData name="Lamorette, Laura" userId="231d9543-ee48-4303-8632-b2c592304cc9" providerId="ADAL" clId="{CE39E8F0-AA68-4C36-850B-40AF15FAD26C}" dt="2026-09-23T19:05:20.800" v="26" actId="22"/>
          <ac:spMkLst>
            <pc:docMk/>
            <pc:sldMk cId="1663895430" sldId="265"/>
            <ac:spMk id="18" creationId="{3B511022-282E-189A-5EA0-69EA0DCEE436}"/>
          </ac:spMkLst>
        </pc:spChg>
        <pc:spChg chg="add">
          <ac:chgData name="Lamorette, Laura" userId="231d9543-ee48-4303-8632-b2c592304cc9" providerId="ADAL" clId="{CE39E8F0-AA68-4C36-850B-40AF15FAD26C}" dt="2026-09-23T19:05:20.800" v="26" actId="22"/>
          <ac:spMkLst>
            <pc:docMk/>
            <pc:sldMk cId="1663895430" sldId="265"/>
            <ac:spMk id="20" creationId="{6C1D5EA4-316A-7980-85B1-BFE11FF3697E}"/>
          </ac:spMkLst>
        </pc:spChg>
        <pc:picChg chg="del">
          <ac:chgData name="Lamorette, Laura" userId="231d9543-ee48-4303-8632-b2c592304cc9" providerId="ADAL" clId="{CE39E8F0-AA68-4C36-850B-40AF15FAD26C}" dt="2026-09-23T19:03:46.660" v="11" actId="478"/>
          <ac:picMkLst>
            <pc:docMk/>
            <pc:sldMk cId="1663895430" sldId="265"/>
            <ac:picMk id="3" creationId="{992421CF-4A36-75C4-ACF4-A7870C99700A}"/>
          </ac:picMkLst>
        </pc:picChg>
        <pc:picChg chg="del">
          <ac:chgData name="Lamorette, Laura" userId="231d9543-ee48-4303-8632-b2c592304cc9" providerId="ADAL" clId="{CE39E8F0-AA68-4C36-850B-40AF15FAD26C}" dt="2026-09-23T19:03:45.749" v="10" actId="478"/>
          <ac:picMkLst>
            <pc:docMk/>
            <pc:sldMk cId="1663895430" sldId="265"/>
            <ac:picMk id="11" creationId="{93DE018B-AE9A-4020-77C9-7EC035BB9AE4}"/>
          </ac:picMkLst>
        </pc:picChg>
        <pc:picChg chg="add del">
          <ac:chgData name="Lamorette, Laura" userId="231d9543-ee48-4303-8632-b2c592304cc9" providerId="ADAL" clId="{CE39E8F0-AA68-4C36-850B-40AF15FAD26C}" dt="2026-09-23T19:05:19.174" v="24" actId="478"/>
          <ac:picMkLst>
            <pc:docMk/>
            <pc:sldMk cId="1663895430" sldId="265"/>
            <ac:picMk id="13" creationId="{7D968638-93B7-EBE6-2382-F2C96E3BFF84}"/>
          </ac:picMkLst>
        </pc:picChg>
        <pc:picChg chg="add del">
          <ac:chgData name="Lamorette, Laura" userId="231d9543-ee48-4303-8632-b2c592304cc9" providerId="ADAL" clId="{CE39E8F0-AA68-4C36-850B-40AF15FAD26C}" dt="2026-09-23T19:05:19.778" v="25" actId="478"/>
          <ac:picMkLst>
            <pc:docMk/>
            <pc:sldMk cId="1663895430" sldId="265"/>
            <ac:picMk id="15" creationId="{94CAC686-B86B-D36D-B0C7-48949F23A550}"/>
          </ac:picMkLst>
        </pc:picChg>
        <pc:picChg chg="add">
          <ac:chgData name="Lamorette, Laura" userId="231d9543-ee48-4303-8632-b2c592304cc9" providerId="ADAL" clId="{CE39E8F0-AA68-4C36-850B-40AF15FAD26C}" dt="2026-09-23T19:05:20.800" v="26" actId="22"/>
          <ac:picMkLst>
            <pc:docMk/>
            <pc:sldMk cId="1663895430" sldId="265"/>
            <ac:picMk id="22" creationId="{18775B25-4E24-0926-1D15-623DE3DF17E2}"/>
          </ac:picMkLst>
        </pc:picChg>
        <pc:picChg chg="add">
          <ac:chgData name="Lamorette, Laura" userId="231d9543-ee48-4303-8632-b2c592304cc9" providerId="ADAL" clId="{CE39E8F0-AA68-4C36-850B-40AF15FAD26C}" dt="2026-09-23T19:05:20.800" v="26" actId="22"/>
          <ac:picMkLst>
            <pc:docMk/>
            <pc:sldMk cId="1663895430" sldId="265"/>
            <ac:picMk id="24" creationId="{803E91CB-57F4-BB26-C2F7-E2B275AA39A6}"/>
          </ac:picMkLst>
        </pc:picChg>
      </pc:sldChg>
      <pc:sldChg chg="addSp delSp mod">
        <pc:chgData name="Lamorette, Laura" userId="231d9543-ee48-4303-8632-b2c592304cc9" providerId="ADAL" clId="{CE39E8F0-AA68-4C36-850B-40AF15FAD26C}" dt="2026-09-23T19:04:30.468" v="19" actId="22"/>
        <pc:sldMkLst>
          <pc:docMk/>
          <pc:sldMk cId="3253728420" sldId="268"/>
        </pc:sldMkLst>
        <pc:spChg chg="add">
          <ac:chgData name="Lamorette, Laura" userId="231d9543-ee48-4303-8632-b2c592304cc9" providerId="ADAL" clId="{CE39E8F0-AA68-4C36-850B-40AF15FAD26C}" dt="2026-09-23T19:04:30.468" v="19" actId="22"/>
          <ac:spMkLst>
            <pc:docMk/>
            <pc:sldMk cId="3253728420" sldId="268"/>
            <ac:spMk id="5" creationId="{C3797EE0-6D36-75D3-1A4C-F2B11A9C6028}"/>
          </ac:spMkLst>
        </pc:spChg>
        <pc:spChg chg="del">
          <ac:chgData name="Lamorette, Laura" userId="231d9543-ee48-4303-8632-b2c592304cc9" providerId="ADAL" clId="{CE39E8F0-AA68-4C36-850B-40AF15FAD26C}" dt="2026-09-23T19:04:27.674" v="17" actId="478"/>
          <ac:spMkLst>
            <pc:docMk/>
            <pc:sldMk cId="3253728420" sldId="268"/>
            <ac:spMk id="6" creationId="{03B6A6A7-B9F3-8C84-03D0-41861E6E9B41}"/>
          </ac:spMkLst>
        </pc:spChg>
        <pc:spChg chg="add">
          <ac:chgData name="Lamorette, Laura" userId="231d9543-ee48-4303-8632-b2c592304cc9" providerId="ADAL" clId="{CE39E8F0-AA68-4C36-850B-40AF15FAD26C}" dt="2026-09-23T19:04:30.468" v="19" actId="22"/>
          <ac:spMkLst>
            <pc:docMk/>
            <pc:sldMk cId="3253728420" sldId="268"/>
            <ac:spMk id="9" creationId="{DB16833D-9F76-A79A-E175-ABDB1D1AA108}"/>
          </ac:spMkLst>
        </pc:spChg>
        <pc:spChg chg="del">
          <ac:chgData name="Lamorette, Laura" userId="231d9543-ee48-4303-8632-b2c592304cc9" providerId="ADAL" clId="{CE39E8F0-AA68-4C36-850B-40AF15FAD26C}" dt="2026-09-23T19:04:29.355" v="18" actId="478"/>
          <ac:spMkLst>
            <pc:docMk/>
            <pc:sldMk cId="3253728420" sldId="268"/>
            <ac:spMk id="17" creationId="{BC11B0DA-DFE8-7585-5F0F-E61707136332}"/>
          </ac:spMkLst>
        </pc:spChg>
      </pc:sldChg>
      <pc:sldChg chg="modSp mod">
        <pc:chgData name="Lamorette, Laura" userId="231d9543-ee48-4303-8632-b2c592304cc9" providerId="ADAL" clId="{CE39E8F0-AA68-4C36-850B-40AF15FAD26C}" dt="2026-09-23T19:06:52.005" v="28" actId="555"/>
        <pc:sldMkLst>
          <pc:docMk/>
          <pc:sldMk cId="796253597" sldId="269"/>
        </pc:sldMkLst>
        <pc:spChg chg="mod">
          <ac:chgData name="Lamorette, Laura" userId="231d9543-ee48-4303-8632-b2c592304cc9" providerId="ADAL" clId="{CE39E8F0-AA68-4C36-850B-40AF15FAD26C}" dt="2026-09-23T19:06:52.005" v="28" actId="555"/>
          <ac:spMkLst>
            <pc:docMk/>
            <pc:sldMk cId="796253597" sldId="269"/>
            <ac:spMk id="5" creationId="{B9D0074F-1E25-E391-9861-D9B9033DE9ED}"/>
          </ac:spMkLst>
        </pc:spChg>
        <pc:spChg chg="mod">
          <ac:chgData name="Lamorette, Laura" userId="231d9543-ee48-4303-8632-b2c592304cc9" providerId="ADAL" clId="{CE39E8F0-AA68-4C36-850B-40AF15FAD26C}" dt="2026-09-23T19:06:52.005" v="28" actId="555"/>
          <ac:spMkLst>
            <pc:docMk/>
            <pc:sldMk cId="796253597" sldId="269"/>
            <ac:spMk id="9" creationId="{5B077A7A-FD2E-B2A9-7D80-D7C6BB10DA2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89C34-F5EA-D8CF-2FAD-E17DE8CBC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100" y="1646132"/>
            <a:ext cx="11658600" cy="3501814"/>
          </a:xfrm>
        </p:spPr>
        <p:txBody>
          <a:bodyPr anchor="b"/>
          <a:lstStyle>
            <a:lvl1pPr algn="ctr">
              <a:defRPr sz="88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9D462-052F-2B47-4D18-71B352C61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3100" y="5282991"/>
            <a:ext cx="11658600" cy="2428451"/>
          </a:xfrm>
        </p:spPr>
        <p:txBody>
          <a:bodyPr/>
          <a:lstStyle>
            <a:lvl1pPr marL="0" indent="0" algn="ctr">
              <a:buNone/>
              <a:defRPr sz="353"/>
            </a:lvl1pPr>
            <a:lvl2pPr marL="67173" indent="0" algn="ctr">
              <a:buNone/>
              <a:defRPr sz="294"/>
            </a:lvl2pPr>
            <a:lvl3pPr marL="134344" indent="0" algn="ctr">
              <a:buNone/>
              <a:defRPr sz="264"/>
            </a:lvl3pPr>
            <a:lvl4pPr marL="201517" indent="0" algn="ctr">
              <a:buNone/>
              <a:defRPr sz="235"/>
            </a:lvl4pPr>
            <a:lvl5pPr marL="268690" indent="0" algn="ctr">
              <a:buNone/>
              <a:defRPr sz="235"/>
            </a:lvl5pPr>
            <a:lvl6pPr marL="335861" indent="0" algn="ctr">
              <a:buNone/>
              <a:defRPr sz="235"/>
            </a:lvl6pPr>
            <a:lvl7pPr marL="403034" indent="0" algn="ctr">
              <a:buNone/>
              <a:defRPr sz="235"/>
            </a:lvl7pPr>
            <a:lvl8pPr marL="470206" indent="0" algn="ctr">
              <a:buNone/>
              <a:defRPr sz="235"/>
            </a:lvl8pPr>
            <a:lvl9pPr marL="537378" indent="0" algn="ctr">
              <a:buNone/>
              <a:defRPr sz="23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0076B-00D9-2B31-D2E0-85A5BAB5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1D1E-BA36-D637-D8B8-F0B1DB8E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41EB-3496-BD98-AE69-A04C47F5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2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48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AE9C-4BBD-C7B9-7E06-EBFC17A0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4D80E-B231-3BDA-87CE-12B9AAF42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66F31-E5B6-A289-DE6C-1110634D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C1A8-C2F9-4A4D-CE85-6CF68454A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F09DE-B81A-1E39-D43F-27DB923D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9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74FA-274B-536A-8A19-4131F9C7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08" y="2507617"/>
            <a:ext cx="13407390" cy="4184014"/>
          </a:xfrm>
        </p:spPr>
        <p:txBody>
          <a:bodyPr anchor="b"/>
          <a:lstStyle>
            <a:lvl1pPr>
              <a:defRPr sz="88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6D723-0F6E-6C46-8CAF-C76B14CCA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608" y="6731213"/>
            <a:ext cx="13407390" cy="2200274"/>
          </a:xfrm>
        </p:spPr>
        <p:txBody>
          <a:bodyPr/>
          <a:lstStyle>
            <a:lvl1pPr marL="0" indent="0">
              <a:buNone/>
              <a:defRPr sz="353">
                <a:solidFill>
                  <a:schemeClr val="tx1">
                    <a:tint val="75000"/>
                  </a:schemeClr>
                </a:solidFill>
              </a:defRPr>
            </a:lvl1pPr>
            <a:lvl2pPr marL="67173" indent="0">
              <a:buNone/>
              <a:defRPr sz="294">
                <a:solidFill>
                  <a:schemeClr val="tx1">
                    <a:tint val="75000"/>
                  </a:schemeClr>
                </a:solidFill>
              </a:defRPr>
            </a:lvl2pPr>
            <a:lvl3pPr marL="134344" indent="0">
              <a:buNone/>
              <a:defRPr sz="264">
                <a:solidFill>
                  <a:schemeClr val="tx1">
                    <a:tint val="75000"/>
                  </a:schemeClr>
                </a:solidFill>
              </a:defRPr>
            </a:lvl3pPr>
            <a:lvl4pPr marL="201517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4pPr>
            <a:lvl5pPr marL="268690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5pPr>
            <a:lvl6pPr marL="335861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6pPr>
            <a:lvl7pPr marL="403034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7pPr>
            <a:lvl8pPr marL="470206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8pPr>
            <a:lvl9pPr marL="537378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21C1C-8A25-46A4-D237-3ADB0A4E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D1D89-AC8D-8FF4-2C86-209F7B20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6569-5439-9E72-D1CD-EF4B8F8E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8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BD38E-813F-B4BD-0FB0-846813FB6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5E83C-6476-340A-FA00-EAAD93E1F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707" y="2677584"/>
            <a:ext cx="6606540" cy="6381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AA645-F64A-E275-19A1-69FF01811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69557" y="2677584"/>
            <a:ext cx="6606540" cy="6381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1A6D6-C6C8-3715-220B-367C3C17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E23F3-61C6-2A4D-AF26-00FA0E2E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856D4-B4BE-DCBC-552B-C920E013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6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BE1B-ABEB-4439-2422-F53B11FF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730" y="535520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F2858-5651-EE18-C663-7047C7D6D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733" y="2465706"/>
            <a:ext cx="6576178" cy="1208404"/>
          </a:xfrm>
        </p:spPr>
        <p:txBody>
          <a:bodyPr anchor="b"/>
          <a:lstStyle>
            <a:lvl1pPr marL="0" indent="0">
              <a:buNone/>
              <a:defRPr sz="353" b="1"/>
            </a:lvl1pPr>
            <a:lvl2pPr marL="67173" indent="0">
              <a:buNone/>
              <a:defRPr sz="294" b="1"/>
            </a:lvl2pPr>
            <a:lvl3pPr marL="134344" indent="0">
              <a:buNone/>
              <a:defRPr sz="264" b="1"/>
            </a:lvl3pPr>
            <a:lvl4pPr marL="201517" indent="0">
              <a:buNone/>
              <a:defRPr sz="235" b="1"/>
            </a:lvl4pPr>
            <a:lvl5pPr marL="268690" indent="0">
              <a:buNone/>
              <a:defRPr sz="235" b="1"/>
            </a:lvl5pPr>
            <a:lvl6pPr marL="335861" indent="0">
              <a:buNone/>
              <a:defRPr sz="235" b="1"/>
            </a:lvl6pPr>
            <a:lvl7pPr marL="403034" indent="0">
              <a:buNone/>
              <a:defRPr sz="235" b="1"/>
            </a:lvl7pPr>
            <a:lvl8pPr marL="470206" indent="0">
              <a:buNone/>
              <a:defRPr sz="235" b="1"/>
            </a:lvl8pPr>
            <a:lvl9pPr marL="537378" indent="0">
              <a:buNone/>
              <a:defRPr sz="2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C94AD-C457-A7A2-AC93-D1C992AEB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0733" y="3674113"/>
            <a:ext cx="6576178" cy="5404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CC9A9-543A-4B89-8217-81891D613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69555" y="2465706"/>
            <a:ext cx="6608565" cy="1208404"/>
          </a:xfrm>
        </p:spPr>
        <p:txBody>
          <a:bodyPr anchor="b"/>
          <a:lstStyle>
            <a:lvl1pPr marL="0" indent="0">
              <a:buNone/>
              <a:defRPr sz="353" b="1"/>
            </a:lvl1pPr>
            <a:lvl2pPr marL="67173" indent="0">
              <a:buNone/>
              <a:defRPr sz="294" b="1"/>
            </a:lvl2pPr>
            <a:lvl3pPr marL="134344" indent="0">
              <a:buNone/>
              <a:defRPr sz="264" b="1"/>
            </a:lvl3pPr>
            <a:lvl4pPr marL="201517" indent="0">
              <a:buNone/>
              <a:defRPr sz="235" b="1"/>
            </a:lvl4pPr>
            <a:lvl5pPr marL="268690" indent="0">
              <a:buNone/>
              <a:defRPr sz="235" b="1"/>
            </a:lvl5pPr>
            <a:lvl6pPr marL="335861" indent="0">
              <a:buNone/>
              <a:defRPr sz="235" b="1"/>
            </a:lvl6pPr>
            <a:lvl7pPr marL="403034" indent="0">
              <a:buNone/>
              <a:defRPr sz="235" b="1"/>
            </a:lvl7pPr>
            <a:lvl8pPr marL="470206" indent="0">
              <a:buNone/>
              <a:defRPr sz="235" b="1"/>
            </a:lvl8pPr>
            <a:lvl9pPr marL="537378" indent="0">
              <a:buNone/>
              <a:defRPr sz="2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E8F92-FF3A-6348-FD73-592E6F6F0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69555" y="3674113"/>
            <a:ext cx="6608565" cy="5404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0E321E-7F66-3CBE-9140-8F2FB8F2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D8827-8E76-27E6-0C95-B0EFCED0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C5CA25-8365-25AD-3602-AD7A0495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8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1EC9-1C6D-5532-7A26-9B7F2F53E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86CA0-F931-43E0-C23F-7136A02A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E5486-6901-F13F-E13E-041FD4E5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054E9-C1DA-055B-A793-B78FE107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9BBFE-3DE3-BABF-658C-33E210B0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521C2-8ACB-B655-B4DC-5AEB5E68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CA90-1F0E-24CC-12E7-E52B79ED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5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752B-3B65-C10F-10D8-5A17280C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734" y="670560"/>
            <a:ext cx="5013601" cy="2346960"/>
          </a:xfrm>
        </p:spPr>
        <p:txBody>
          <a:bodyPr anchor="b"/>
          <a:lstStyle>
            <a:lvl1pPr>
              <a:defRPr sz="4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4DDFB-7C9D-9491-814D-BADF7C760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8568" y="1448226"/>
            <a:ext cx="7869555" cy="7147983"/>
          </a:xfrm>
        </p:spPr>
        <p:txBody>
          <a:bodyPr/>
          <a:lstStyle>
            <a:lvl1pPr>
              <a:defRPr sz="470"/>
            </a:lvl1pPr>
            <a:lvl2pPr>
              <a:defRPr sz="411"/>
            </a:lvl2pPr>
            <a:lvl3pPr>
              <a:defRPr sz="353"/>
            </a:lvl3pPr>
            <a:lvl4pPr>
              <a:defRPr sz="294"/>
            </a:lvl4pPr>
            <a:lvl5pPr>
              <a:defRPr sz="294"/>
            </a:lvl5pPr>
            <a:lvl6pPr>
              <a:defRPr sz="294"/>
            </a:lvl6pPr>
            <a:lvl7pPr>
              <a:defRPr sz="294"/>
            </a:lvl7pPr>
            <a:lvl8pPr>
              <a:defRPr sz="294"/>
            </a:lvl8pPr>
            <a:lvl9pPr>
              <a:defRPr sz="2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187B8-99E2-67C1-5AFD-2513559B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734" y="3017522"/>
            <a:ext cx="5013601" cy="5590329"/>
          </a:xfrm>
        </p:spPr>
        <p:txBody>
          <a:bodyPr/>
          <a:lstStyle>
            <a:lvl1pPr marL="0" indent="0">
              <a:buNone/>
              <a:defRPr sz="235"/>
            </a:lvl1pPr>
            <a:lvl2pPr marL="67173" indent="0">
              <a:buNone/>
              <a:defRPr sz="206"/>
            </a:lvl2pPr>
            <a:lvl3pPr marL="134344" indent="0">
              <a:buNone/>
              <a:defRPr sz="176"/>
            </a:lvl3pPr>
            <a:lvl4pPr marL="201517" indent="0">
              <a:buNone/>
              <a:defRPr sz="147"/>
            </a:lvl4pPr>
            <a:lvl5pPr marL="268690" indent="0">
              <a:buNone/>
              <a:defRPr sz="147"/>
            </a:lvl5pPr>
            <a:lvl6pPr marL="335861" indent="0">
              <a:buNone/>
              <a:defRPr sz="147"/>
            </a:lvl6pPr>
            <a:lvl7pPr marL="403034" indent="0">
              <a:buNone/>
              <a:defRPr sz="147"/>
            </a:lvl7pPr>
            <a:lvl8pPr marL="470206" indent="0">
              <a:buNone/>
              <a:defRPr sz="147"/>
            </a:lvl8pPr>
            <a:lvl9pPr marL="537378" indent="0">
              <a:buNone/>
              <a:defRPr sz="1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68A2-A7FC-C49C-6C59-1688C5EF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BEFD-326C-A3E7-48EE-1EDFC9E2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34C6B-EB6F-9119-DAB2-2CC14477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4B2F-1D2A-0863-4A21-F3BF77E7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734" y="670560"/>
            <a:ext cx="5013601" cy="2346960"/>
          </a:xfrm>
        </p:spPr>
        <p:txBody>
          <a:bodyPr anchor="b"/>
          <a:lstStyle>
            <a:lvl1pPr>
              <a:defRPr sz="4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BBA81B-6C5C-7799-19DD-691FACD1A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8568" y="1448226"/>
            <a:ext cx="7869555" cy="7147983"/>
          </a:xfrm>
        </p:spPr>
        <p:txBody>
          <a:bodyPr/>
          <a:lstStyle>
            <a:lvl1pPr marL="0" indent="0">
              <a:buNone/>
              <a:defRPr sz="470"/>
            </a:lvl1pPr>
            <a:lvl2pPr marL="67173" indent="0">
              <a:buNone/>
              <a:defRPr sz="411"/>
            </a:lvl2pPr>
            <a:lvl3pPr marL="134344" indent="0">
              <a:buNone/>
              <a:defRPr sz="353"/>
            </a:lvl3pPr>
            <a:lvl4pPr marL="201517" indent="0">
              <a:buNone/>
              <a:defRPr sz="294"/>
            </a:lvl4pPr>
            <a:lvl5pPr marL="268690" indent="0">
              <a:buNone/>
              <a:defRPr sz="294"/>
            </a:lvl5pPr>
            <a:lvl6pPr marL="335861" indent="0">
              <a:buNone/>
              <a:defRPr sz="294"/>
            </a:lvl6pPr>
            <a:lvl7pPr marL="403034" indent="0">
              <a:buNone/>
              <a:defRPr sz="294"/>
            </a:lvl7pPr>
            <a:lvl8pPr marL="470206" indent="0">
              <a:buNone/>
              <a:defRPr sz="294"/>
            </a:lvl8pPr>
            <a:lvl9pPr marL="537378" indent="0">
              <a:buNone/>
              <a:defRPr sz="294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139B8-328A-F8BF-A33C-CFC53F949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734" y="3017522"/>
            <a:ext cx="5013601" cy="5590329"/>
          </a:xfrm>
        </p:spPr>
        <p:txBody>
          <a:bodyPr/>
          <a:lstStyle>
            <a:lvl1pPr marL="0" indent="0">
              <a:buNone/>
              <a:defRPr sz="235"/>
            </a:lvl1pPr>
            <a:lvl2pPr marL="67173" indent="0">
              <a:buNone/>
              <a:defRPr sz="206"/>
            </a:lvl2pPr>
            <a:lvl3pPr marL="134344" indent="0">
              <a:buNone/>
              <a:defRPr sz="176"/>
            </a:lvl3pPr>
            <a:lvl4pPr marL="201517" indent="0">
              <a:buNone/>
              <a:defRPr sz="147"/>
            </a:lvl4pPr>
            <a:lvl5pPr marL="268690" indent="0">
              <a:buNone/>
              <a:defRPr sz="147"/>
            </a:lvl5pPr>
            <a:lvl6pPr marL="335861" indent="0">
              <a:buNone/>
              <a:defRPr sz="147"/>
            </a:lvl6pPr>
            <a:lvl7pPr marL="403034" indent="0">
              <a:buNone/>
              <a:defRPr sz="147"/>
            </a:lvl7pPr>
            <a:lvl8pPr marL="470206" indent="0">
              <a:buNone/>
              <a:defRPr sz="147"/>
            </a:lvl8pPr>
            <a:lvl9pPr marL="537378" indent="0">
              <a:buNone/>
              <a:defRPr sz="1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24D41-688E-CEDB-8023-741BC421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A0A47-1548-9113-EB9A-0E0C60BC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3DD-C0A7-A5CC-74EA-51C5E60C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C1EB-D84C-F56E-92AE-51C1CE67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99063-7EBA-31B2-30EF-8043B664E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D225F-C614-DCAC-4384-8D37E26B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4CF73-059B-DF72-FA3B-035DD530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A0D98-20DF-7F7C-51BC-233383C4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4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7A1EB8-B90D-83D0-3E0C-0B0298AD9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124248" y="535519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3BFBA-2044-F595-93AE-A2739DBF7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8706" y="535519"/>
            <a:ext cx="9861232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71A1C-D137-BD29-8EDA-60D08DF1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B6AEC-7DE7-E8CF-3CB7-858A8DBD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E8E3-D2D5-F6F9-30C6-802A6471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ECD61-8A61-0E22-2F49-848A995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707" y="535520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8E048-E98F-E600-1ED2-FDFB88872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707" y="2677584"/>
            <a:ext cx="13407390" cy="638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8E47-28EA-A162-5CE8-790A0B4F9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707" y="9322651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E011-B116-4BA1-A490-19252ED300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8CDAF-24FE-4F90-8A79-06E599FD6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218" y="9322651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1079-9CAA-6D06-B179-3A64371C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517" y="9322651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4344" rtl="0" eaLnBrk="1" latinLnBrk="0" hangingPunct="1">
        <a:lnSpc>
          <a:spcPct val="90000"/>
        </a:lnSpc>
        <a:spcBef>
          <a:spcPct val="0"/>
        </a:spcBef>
        <a:buNone/>
        <a:defRPr sz="6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86" indent="-33586" algn="l" defTabSz="134344" rtl="0" eaLnBrk="1" latinLnBrk="0" hangingPunct="1">
        <a:lnSpc>
          <a:spcPct val="90000"/>
        </a:lnSpc>
        <a:spcBef>
          <a:spcPts val="147"/>
        </a:spcBef>
        <a:buFont typeface="Arial" panose="020B0604020202020204" pitchFamily="34" charset="0"/>
        <a:buChar char="•"/>
        <a:defRPr sz="411" kern="1200">
          <a:solidFill>
            <a:schemeClr val="tx1"/>
          </a:solidFill>
          <a:latin typeface="+mn-lt"/>
          <a:ea typeface="+mn-ea"/>
          <a:cs typeface="+mn-cs"/>
        </a:defRPr>
      </a:lvl1pPr>
      <a:lvl2pPr marL="100759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353" kern="1200">
          <a:solidFill>
            <a:schemeClr val="tx1"/>
          </a:solidFill>
          <a:latin typeface="+mn-lt"/>
          <a:ea typeface="+mn-ea"/>
          <a:cs typeface="+mn-cs"/>
        </a:defRPr>
      </a:lvl2pPr>
      <a:lvl3pPr marL="167931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3pPr>
      <a:lvl4pPr marL="235103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4pPr>
      <a:lvl5pPr marL="302275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5pPr>
      <a:lvl6pPr marL="369448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6pPr>
      <a:lvl7pPr marL="436620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7pPr>
      <a:lvl8pPr marL="503792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8pPr>
      <a:lvl9pPr marL="570964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1pPr>
      <a:lvl2pPr marL="67173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2pPr>
      <a:lvl3pPr marL="134344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3pPr>
      <a:lvl4pPr marL="201517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4pPr>
      <a:lvl5pPr marL="268690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5pPr>
      <a:lvl6pPr marL="335861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6pPr>
      <a:lvl7pPr marL="403034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7pPr>
      <a:lvl8pPr marL="470206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8pPr>
      <a:lvl9pPr marL="537378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8" userDrawn="1">
          <p15:clr>
            <a:srgbClr val="F26B43"/>
          </p15:clr>
        </p15:guide>
        <p15:guide id="2" pos="4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5A670-36AB-A920-19D3-AA1C1D5A07C9}"/>
              </a:ext>
            </a:extLst>
          </p:cNvPr>
          <p:cNvSpPr txBox="1">
            <a:spLocks/>
          </p:cNvSpPr>
          <p:nvPr/>
        </p:nvSpPr>
        <p:spPr>
          <a:xfrm>
            <a:off x="496985" y="128308"/>
            <a:ext cx="14778876" cy="1081929"/>
          </a:xfrm>
          <a:prstGeom prst="rect">
            <a:avLst/>
          </a:prstGeom>
        </p:spPr>
        <p:txBody>
          <a:bodyPr vert="horz" lIns="16097" tIns="8049" rIns="16097" bIns="8049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F3B4DFA-3530-32CB-9EC9-7CD61F14B834}"/>
              </a:ext>
            </a:extLst>
          </p:cNvPr>
          <p:cNvSpPr txBox="1">
            <a:spLocks/>
          </p:cNvSpPr>
          <p:nvPr/>
        </p:nvSpPr>
        <p:spPr>
          <a:xfrm>
            <a:off x="496984" y="1200232"/>
            <a:ext cx="14550832" cy="18388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2400" i="1" dirty="0">
                <a:solidFill>
                  <a:schemeClr val="tx1"/>
                </a:solidFill>
              </a:rPr>
              <a:t>Italic, </a:t>
            </a:r>
            <a:r>
              <a:rPr lang="en-US" sz="2400" dirty="0" err="1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b="1" dirty="0">
                <a:solidFill>
                  <a:schemeClr val="tx1"/>
                </a:solidFill>
              </a:rPr>
              <a:t>Bold, </a:t>
            </a:r>
            <a:r>
              <a:rPr lang="en-US" sz="24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Bold, </a:t>
            </a:r>
            <a:r>
              <a:rPr lang="en-US" sz="24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Download for free here:</a:t>
            </a:r>
            <a:br>
              <a:rPr lang="en-US" dirty="0"/>
            </a:br>
            <a:r>
              <a:rPr lang="en-US" dirty="0">
                <a:hlinkClick r:id="rId2"/>
              </a:rPr>
              <a:t>https://fonts.google.com/specimen/Source+Sans+3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5900A1E-D838-CF61-EAC4-B92D6D0CA82E}"/>
              </a:ext>
            </a:extLst>
          </p:cNvPr>
          <p:cNvSpPr txBox="1">
            <a:spLocks/>
          </p:cNvSpPr>
          <p:nvPr/>
        </p:nvSpPr>
        <p:spPr>
          <a:xfrm>
            <a:off x="496984" y="3119281"/>
            <a:ext cx="5377723" cy="7265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217570E-1EE1-1169-B42A-54B5618C04DD}"/>
              </a:ext>
            </a:extLst>
          </p:cNvPr>
          <p:cNvSpPr txBox="1">
            <a:spLocks/>
          </p:cNvSpPr>
          <p:nvPr/>
        </p:nvSpPr>
        <p:spPr>
          <a:xfrm>
            <a:off x="496984" y="3546752"/>
            <a:ext cx="6680521" cy="42026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</a:pPr>
            <a:r>
              <a:rPr lang="en-US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dirty="0" err="1">
                <a:solidFill>
                  <a:schemeClr val="tx1"/>
                </a:solidFill>
              </a:rPr>
              <a:t>ttf</a:t>
            </a:r>
            <a:r>
              <a:rPr lang="en-US" dirty="0">
                <a:solidFill>
                  <a:schemeClr val="tx1"/>
                </a:solidFill>
              </a:rPr>
              <a:t>), OpenType (.</a:t>
            </a:r>
            <a:r>
              <a:rPr lang="en-US" dirty="0" err="1">
                <a:solidFill>
                  <a:schemeClr val="tx1"/>
                </a:solidFill>
              </a:rPr>
              <a:t>otf</a:t>
            </a:r>
            <a:r>
              <a:rPr lang="en-US" dirty="0">
                <a:solidFill>
                  <a:schemeClr val="tx1"/>
                </a:solidFill>
              </a:rPr>
              <a:t>), and PostScript (.</a:t>
            </a:r>
            <a:r>
              <a:rPr lang="en-US" dirty="0" err="1">
                <a:solidFill>
                  <a:schemeClr val="tx1"/>
                </a:solidFill>
              </a:rPr>
              <a:t>ps</a:t>
            </a:r>
            <a:r>
              <a:rPr lang="en-US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3C6B572-F5AF-6587-6FDC-BA25C5DBBA76}"/>
              </a:ext>
            </a:extLst>
          </p:cNvPr>
          <p:cNvSpPr txBox="1">
            <a:spLocks/>
          </p:cNvSpPr>
          <p:nvPr/>
        </p:nvSpPr>
        <p:spPr>
          <a:xfrm>
            <a:off x="8367296" y="3119283"/>
            <a:ext cx="4999224" cy="7265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825FFFE4-92BF-04D8-CB99-AE8F7AE7CFF1}"/>
              </a:ext>
            </a:extLst>
          </p:cNvPr>
          <p:cNvSpPr txBox="1">
            <a:spLocks/>
          </p:cNvSpPr>
          <p:nvPr/>
        </p:nvSpPr>
        <p:spPr>
          <a:xfrm>
            <a:off x="8367296" y="3591061"/>
            <a:ext cx="6908564" cy="26214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Double-click a .</a:t>
            </a:r>
            <a:r>
              <a:rPr lang="en-US" sz="2400" dirty="0" err="1">
                <a:solidFill>
                  <a:schemeClr val="tx1"/>
                </a:solidFill>
              </a:rPr>
              <a:t>ttf</a:t>
            </a:r>
            <a:r>
              <a:rPr lang="en-US" sz="2400" dirty="0">
                <a:solidFill>
                  <a:schemeClr val="tx1"/>
                </a:solidFill>
              </a:rPr>
              <a:t> or .</a:t>
            </a:r>
            <a:r>
              <a:rPr lang="en-US" sz="2400" dirty="0" err="1">
                <a:solidFill>
                  <a:schemeClr val="tx1"/>
                </a:solidFill>
              </a:rPr>
              <a:t>otf</a:t>
            </a:r>
            <a:r>
              <a:rPr lang="en-US" sz="24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Select Install in Font Book.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BC87432-3901-CA72-AF5F-87F38AC1C1A9}"/>
              </a:ext>
            </a:extLst>
          </p:cNvPr>
          <p:cNvSpPr txBox="1">
            <a:spLocks/>
          </p:cNvSpPr>
          <p:nvPr/>
        </p:nvSpPr>
        <p:spPr>
          <a:xfrm>
            <a:off x="1" y="6911788"/>
            <a:ext cx="15544800" cy="3146613"/>
          </a:xfrm>
          <a:prstGeom prst="rect">
            <a:avLst/>
          </a:prstGeom>
          <a:solidFill>
            <a:schemeClr val="accent1"/>
          </a:solidFill>
        </p:spPr>
        <p:txBody>
          <a:bodyPr vert="horz" lIns="48291" tIns="48291" rIns="48291" bIns="8049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28835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8758-2A87-3D87-8CC3-1320ACC54D5B}"/>
              </a:ext>
            </a:extLst>
          </p:cNvPr>
          <p:cNvSpPr txBox="1">
            <a:spLocks/>
          </p:cNvSpPr>
          <p:nvPr/>
        </p:nvSpPr>
        <p:spPr>
          <a:xfrm>
            <a:off x="283114" y="445143"/>
            <a:ext cx="13571431" cy="496151"/>
          </a:xfrm>
          <a:prstGeom prst="rect">
            <a:avLst/>
          </a:prstGeom>
        </p:spPr>
        <p:txBody>
          <a:bodyPr vert="horz" lIns="16097" tIns="8049" rIns="16097" bIns="8049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49C18DD-6949-05C7-33EC-05AC3F2213E0}"/>
              </a:ext>
            </a:extLst>
          </p:cNvPr>
          <p:cNvSpPr txBox="1">
            <a:spLocks/>
          </p:cNvSpPr>
          <p:nvPr/>
        </p:nvSpPr>
        <p:spPr>
          <a:xfrm>
            <a:off x="283114" y="1165422"/>
            <a:ext cx="14965851" cy="21661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1C9F5E9-7A1B-088D-7F32-D20C0A25EB75}"/>
              </a:ext>
            </a:extLst>
          </p:cNvPr>
          <p:cNvSpPr txBox="1">
            <a:spLocks/>
          </p:cNvSpPr>
          <p:nvPr/>
        </p:nvSpPr>
        <p:spPr>
          <a:xfrm>
            <a:off x="283114" y="3555739"/>
            <a:ext cx="9418341" cy="9184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09A2F0E-CF7F-CDD7-4C45-BFB76F7589E0}"/>
              </a:ext>
            </a:extLst>
          </p:cNvPr>
          <p:cNvSpPr txBox="1">
            <a:spLocks/>
          </p:cNvSpPr>
          <p:nvPr/>
        </p:nvSpPr>
        <p:spPr>
          <a:xfrm>
            <a:off x="283114" y="4098262"/>
            <a:ext cx="7489286" cy="51883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Go to the </a:t>
            </a:r>
            <a:r>
              <a:rPr lang="en-US" sz="2400" b="1" dirty="0">
                <a:solidFill>
                  <a:schemeClr val="tx1"/>
                </a:solidFill>
              </a:rPr>
              <a:t>Picture Format</a:t>
            </a:r>
            <a:r>
              <a:rPr lang="en-US" sz="2400" dirty="0">
                <a:solidFill>
                  <a:schemeClr val="tx1"/>
                </a:solidFill>
              </a:rPr>
              <a:t> tab at the top of the toolbar.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Select </a:t>
            </a:r>
            <a:r>
              <a:rPr lang="en-US" sz="2400" b="1" dirty="0">
                <a:solidFill>
                  <a:schemeClr val="tx1"/>
                </a:solidFill>
              </a:rPr>
              <a:t>Change Picture </a:t>
            </a:r>
            <a:r>
              <a:rPr lang="en-US" sz="2400" dirty="0">
                <a:solidFill>
                  <a:schemeClr val="tx1"/>
                </a:solidFill>
              </a:rPr>
              <a:t>&gt; </a:t>
            </a:r>
            <a:r>
              <a:rPr lang="en-US" sz="2400" b="1" dirty="0">
                <a:solidFill>
                  <a:schemeClr val="tx1"/>
                </a:solidFill>
              </a:rPr>
              <a:t>from this device </a:t>
            </a:r>
            <a:r>
              <a:rPr lang="en-US" sz="24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2400" b="1" dirty="0">
              <a:solidFill>
                <a:schemeClr val="tx1"/>
              </a:solidFill>
            </a:endParaRPr>
          </a:p>
          <a:p>
            <a:pPr marL="1371600" lvl="1" indent="-457200">
              <a:lnSpc>
                <a:spcPct val="123214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921B3F0-F664-8AC4-7FB3-07D588D1F4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165517"/>
              </p:ext>
            </p:extLst>
          </p:nvPr>
        </p:nvGraphicFramePr>
        <p:xfrm>
          <a:off x="8284526" y="4266148"/>
          <a:ext cx="6768860" cy="3243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921B3F0-F664-8AC4-7FB3-07D588D1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284526" y="4266148"/>
                        <a:ext cx="6768860" cy="3243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339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6C44-2649-682E-F911-D8882E3D17FD}"/>
              </a:ext>
            </a:extLst>
          </p:cNvPr>
          <p:cNvSpPr txBox="1">
            <a:spLocks/>
          </p:cNvSpPr>
          <p:nvPr/>
        </p:nvSpPr>
        <p:spPr>
          <a:xfrm>
            <a:off x="325865" y="396891"/>
            <a:ext cx="14138280" cy="675973"/>
          </a:xfrm>
          <a:prstGeom prst="rect">
            <a:avLst/>
          </a:prstGeom>
        </p:spPr>
        <p:txBody>
          <a:bodyPr vert="horz" lIns="16097" tIns="8049" rIns="16097" bIns="8049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65618F2-2738-0418-9452-F700EBA446FB}"/>
              </a:ext>
            </a:extLst>
          </p:cNvPr>
          <p:cNvSpPr txBox="1">
            <a:spLocks/>
          </p:cNvSpPr>
          <p:nvPr/>
        </p:nvSpPr>
        <p:spPr>
          <a:xfrm>
            <a:off x="325865" y="1645540"/>
            <a:ext cx="14439006" cy="634201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Go to the </a:t>
            </a:r>
            <a:r>
              <a:rPr lang="en-US" sz="2400" b="1" dirty="0">
                <a:solidFill>
                  <a:schemeClr val="tx1"/>
                </a:solidFill>
              </a:rPr>
              <a:t>File </a:t>
            </a:r>
            <a:r>
              <a:rPr lang="en-US" sz="2400" dirty="0">
                <a:solidFill>
                  <a:schemeClr val="tx1"/>
                </a:solidFill>
              </a:rPr>
              <a:t>tab at the top of the toolbar.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Select </a:t>
            </a:r>
            <a:r>
              <a:rPr lang="en-US" sz="2400" b="1" dirty="0">
                <a:solidFill>
                  <a:schemeClr val="tx1"/>
                </a:solidFill>
              </a:rPr>
              <a:t>Save as Adobe PDF. 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Click “Save”.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2400" dirty="0">
                <a:solidFill>
                  <a:schemeClr val="tx1"/>
                </a:solidFill>
              </a:rPr>
              <a:t>Your PDF is ready!</a:t>
            </a:r>
          </a:p>
          <a:p>
            <a:pPr marL="1371600" lvl="1" indent="-457200">
              <a:lnSpc>
                <a:spcPct val="100000"/>
              </a:lnSpc>
              <a:spcAft>
                <a:spcPts val="2107"/>
              </a:spcAft>
            </a:pPr>
            <a:r>
              <a:rPr lang="en-US" i="1" dirty="0">
                <a:solidFill>
                  <a:schemeClr val="tx1"/>
                </a:solidFill>
              </a:rPr>
              <a:t>Note: this file has no bleeds built into the document, you can print it on a regular office printer that prints 11x17 paper, or you can get it professionally printed.</a:t>
            </a:r>
          </a:p>
          <a:p>
            <a:pPr marL="1371600" lvl="1" indent="-457200">
              <a:lnSpc>
                <a:spcPct val="100000"/>
              </a:lnSpc>
              <a:spcAft>
                <a:spcPts val="2107"/>
              </a:spcAft>
            </a:pPr>
            <a:r>
              <a:rPr lang="en-US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021632C-2200-F051-DA66-CD61110EB799}"/>
              </a:ext>
            </a:extLst>
          </p:cNvPr>
          <p:cNvSpPr txBox="1">
            <a:spLocks/>
          </p:cNvSpPr>
          <p:nvPr/>
        </p:nvSpPr>
        <p:spPr>
          <a:xfrm>
            <a:off x="0" y="8283389"/>
            <a:ext cx="15544800" cy="1775012"/>
          </a:xfrm>
          <a:prstGeom prst="rect">
            <a:avLst/>
          </a:prstGeom>
          <a:solidFill>
            <a:schemeClr val="accent1"/>
          </a:solidFill>
        </p:spPr>
        <p:txBody>
          <a:bodyPr vert="horz" lIns="48291" tIns="48291" rIns="48291" bIns="8049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</a:t>
            </a:r>
            <a:br>
              <a:rPr lang="en-US" sz="3600" dirty="0">
                <a:solidFill>
                  <a:schemeClr val="bg1"/>
                </a:solidFill>
                <a:latin typeface="+mj-lt"/>
                <a:ea typeface="Montserrat Regular"/>
              </a:rPr>
            </a:br>
            <a:r>
              <a:rPr lang="en-US" sz="3600" dirty="0">
                <a:solidFill>
                  <a:schemeClr val="bg1"/>
                </a:solidFill>
                <a:latin typeface="+mj-lt"/>
                <a:ea typeface="Montserrat Regular"/>
              </a:rPr>
              <a:t>exporting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6ACC07-A098-B8BB-70DF-F29E967E6D03}"/>
              </a:ext>
            </a:extLst>
          </p:cNvPr>
          <p:cNvSpPr txBox="1">
            <a:spLocks/>
          </p:cNvSpPr>
          <p:nvPr/>
        </p:nvSpPr>
        <p:spPr>
          <a:xfrm>
            <a:off x="325865" y="1115977"/>
            <a:ext cx="7446535" cy="5295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</p:spTree>
    <p:extLst>
      <p:ext uri="{BB962C8B-B14F-4D97-AF65-F5344CB8AC3E}">
        <p14:creationId xmlns:p14="http://schemas.microsoft.com/office/powerpoint/2010/main" val="324481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985453" y="2296421"/>
            <a:ext cx="13573894" cy="2017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500"/>
              </a:lnSpc>
              <a:spcAft>
                <a:spcPts val="828"/>
              </a:spcAft>
            </a:pPr>
            <a:r>
              <a:rPr lang="en-US" sz="138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3005792" y="4462281"/>
            <a:ext cx="9533215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D743B-4826-E20B-577B-26A9B6354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509" y="333404"/>
            <a:ext cx="3592856" cy="10735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ED12CB-FA0A-9CDE-DFA5-63DEA8C153C4}"/>
              </a:ext>
            </a:extLst>
          </p:cNvPr>
          <p:cNvSpPr txBox="1"/>
          <p:nvPr/>
        </p:nvSpPr>
        <p:spPr>
          <a:xfrm>
            <a:off x="15910347" y="215523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FA514D-8272-7E9C-237F-259B58F0995C}"/>
              </a:ext>
            </a:extLst>
          </p:cNvPr>
          <p:cNvSpPr txBox="1"/>
          <p:nvPr/>
        </p:nvSpPr>
        <p:spPr>
          <a:xfrm>
            <a:off x="15910347" y="2535155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068EC1-2AFA-C528-ACB1-F03834D01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29" y="305480"/>
            <a:ext cx="4458191" cy="153263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691D851E-7195-7821-A950-9E420C5770CC}"/>
              </a:ext>
            </a:extLst>
          </p:cNvPr>
          <p:cNvSpPr/>
          <p:nvPr/>
        </p:nvSpPr>
        <p:spPr>
          <a:xfrm>
            <a:off x="2223295" y="6359236"/>
            <a:ext cx="11308707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6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D37C6-BE88-C12C-7D6D-9613C2CC5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1E5B28D-6321-46EF-AAF7-B416020C9B41}"/>
              </a:ext>
            </a:extLst>
          </p:cNvPr>
          <p:cNvSpPr txBox="1"/>
          <p:nvPr/>
        </p:nvSpPr>
        <p:spPr>
          <a:xfrm>
            <a:off x="973479" y="2249823"/>
            <a:ext cx="13597842" cy="2120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138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5F2393-6302-400B-D682-9F129CD4E8C9}"/>
              </a:ext>
            </a:extLst>
          </p:cNvPr>
          <p:cNvSpPr txBox="1"/>
          <p:nvPr/>
        </p:nvSpPr>
        <p:spPr>
          <a:xfrm>
            <a:off x="3005791" y="4462281"/>
            <a:ext cx="9533215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0FA5F1-059F-DE5E-02FD-80089273F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509" y="333404"/>
            <a:ext cx="3592856" cy="10735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BAF0EE-6681-F40A-08BD-526469EFE1F2}"/>
              </a:ext>
            </a:extLst>
          </p:cNvPr>
          <p:cNvSpPr txBox="1"/>
          <p:nvPr/>
        </p:nvSpPr>
        <p:spPr>
          <a:xfrm>
            <a:off x="15910347" y="215523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88DC6C-3BFE-416F-86F8-34B6DA831869}"/>
              </a:ext>
            </a:extLst>
          </p:cNvPr>
          <p:cNvSpPr txBox="1"/>
          <p:nvPr/>
        </p:nvSpPr>
        <p:spPr>
          <a:xfrm>
            <a:off x="15910347" y="2535155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1FCE28-5502-9D2F-97DE-4D978D11E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29" y="305480"/>
            <a:ext cx="4458191" cy="153263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B4003A41-4948-5EF9-1C9B-28632B3B0DAB}"/>
              </a:ext>
            </a:extLst>
          </p:cNvPr>
          <p:cNvSpPr/>
          <p:nvPr/>
        </p:nvSpPr>
        <p:spPr>
          <a:xfrm flipH="1">
            <a:off x="2118046" y="6464686"/>
            <a:ext cx="11308707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6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914CF-45C6-E1B9-4435-6565ED4DF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8343E78-A05B-AA28-2A67-0C81D7389763}"/>
              </a:ext>
            </a:extLst>
          </p:cNvPr>
          <p:cNvSpPr txBox="1"/>
          <p:nvPr/>
        </p:nvSpPr>
        <p:spPr>
          <a:xfrm>
            <a:off x="989347" y="2894783"/>
            <a:ext cx="8102400" cy="4084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138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FFD8EB-0104-5177-2F0C-A8BC75C83AD1}"/>
              </a:ext>
            </a:extLst>
          </p:cNvPr>
          <p:cNvSpPr txBox="1"/>
          <p:nvPr/>
        </p:nvSpPr>
        <p:spPr>
          <a:xfrm>
            <a:off x="989347" y="7109642"/>
            <a:ext cx="9533215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D2FA78-20A2-B8FA-823F-5339506D3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90" y="1049605"/>
            <a:ext cx="3592856" cy="10735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9D8015-F3D5-3C55-47EE-80D5EB15F93A}"/>
              </a:ext>
            </a:extLst>
          </p:cNvPr>
          <p:cNvSpPr txBox="1"/>
          <p:nvPr/>
        </p:nvSpPr>
        <p:spPr>
          <a:xfrm>
            <a:off x="15702528" y="8243479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2EC050-BFE2-00E0-578B-9127E7D0EFB2}"/>
              </a:ext>
            </a:extLst>
          </p:cNvPr>
          <p:cNvSpPr txBox="1"/>
          <p:nvPr/>
        </p:nvSpPr>
        <p:spPr>
          <a:xfrm>
            <a:off x="15702528" y="32491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50339B-5596-03B0-D1E4-D487CE38A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20" y="590471"/>
            <a:ext cx="4458191" cy="153263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31CF0B11-D295-2E84-B30F-E62105D0C199}"/>
              </a:ext>
            </a:extLst>
          </p:cNvPr>
          <p:cNvSpPr/>
          <p:nvPr/>
        </p:nvSpPr>
        <p:spPr>
          <a:xfrm rot="5400000" flipH="1">
            <a:off x="8185157" y="3438436"/>
            <a:ext cx="8423961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3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40883-9DC6-8E54-AE70-92B12181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A2A508-1785-87C8-0C97-B46E4A3B11B8}"/>
              </a:ext>
            </a:extLst>
          </p:cNvPr>
          <p:cNvSpPr txBox="1"/>
          <p:nvPr/>
        </p:nvSpPr>
        <p:spPr>
          <a:xfrm>
            <a:off x="15702528" y="8243479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76991-4A01-B998-77EE-525DFB8F2EF7}"/>
              </a:ext>
            </a:extLst>
          </p:cNvPr>
          <p:cNvSpPr txBox="1"/>
          <p:nvPr/>
        </p:nvSpPr>
        <p:spPr>
          <a:xfrm>
            <a:off x="15702528" y="32491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57DCDC3-9E4A-4565-B357-1D51C9514308}"/>
              </a:ext>
            </a:extLst>
          </p:cNvPr>
          <p:cNvSpPr/>
          <p:nvPr/>
        </p:nvSpPr>
        <p:spPr>
          <a:xfrm rot="16200000" flipH="1" flipV="1">
            <a:off x="7945583" y="3817260"/>
            <a:ext cx="8423961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511022-282E-189A-5EA0-69EA0DCEE436}"/>
              </a:ext>
            </a:extLst>
          </p:cNvPr>
          <p:cNvSpPr txBox="1"/>
          <p:nvPr/>
        </p:nvSpPr>
        <p:spPr>
          <a:xfrm>
            <a:off x="989347" y="2894783"/>
            <a:ext cx="8102400" cy="4084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138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1D5EA4-316A-7980-85B1-BFE11FF3697E}"/>
              </a:ext>
            </a:extLst>
          </p:cNvPr>
          <p:cNvSpPr txBox="1"/>
          <p:nvPr/>
        </p:nvSpPr>
        <p:spPr>
          <a:xfrm>
            <a:off x="989347" y="7109642"/>
            <a:ext cx="9533215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8775B25-4E24-0926-1D15-623DE3DF1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90" y="1049605"/>
            <a:ext cx="3592856" cy="10735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3E91CB-57F4-BB26-C2F7-E2B275AA3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20" y="590471"/>
            <a:ext cx="4458191" cy="153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95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4DBFD-9F62-F07D-0E51-3319816F8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1C454A1-7CCE-65E8-5ED6-5612109A435A}"/>
              </a:ext>
            </a:extLst>
          </p:cNvPr>
          <p:cNvSpPr txBox="1"/>
          <p:nvPr/>
        </p:nvSpPr>
        <p:spPr>
          <a:xfrm rot="16200000">
            <a:off x="1173042" y="2744046"/>
            <a:ext cx="8521103" cy="4084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138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8E6D10-F575-0411-2E7B-121F13FA57D3}"/>
              </a:ext>
            </a:extLst>
          </p:cNvPr>
          <p:cNvSpPr txBox="1"/>
          <p:nvPr/>
        </p:nvSpPr>
        <p:spPr>
          <a:xfrm rot="16200000">
            <a:off x="3599376" y="4447919"/>
            <a:ext cx="9533215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CF2057-E1D0-748E-F910-A0234C4CB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8934" y="1507907"/>
            <a:ext cx="3592856" cy="10735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A83D38-020F-AA33-9DBF-884151D7031A}"/>
              </a:ext>
            </a:extLst>
          </p:cNvPr>
          <p:cNvSpPr txBox="1"/>
          <p:nvPr/>
        </p:nvSpPr>
        <p:spPr>
          <a:xfrm>
            <a:off x="-2991417" y="863016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 algn="r"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98B7F2-A869-2620-82EC-FED22E53571E}"/>
              </a:ext>
            </a:extLst>
          </p:cNvPr>
          <p:cNvSpPr txBox="1"/>
          <p:nvPr/>
        </p:nvSpPr>
        <p:spPr>
          <a:xfrm>
            <a:off x="15827220" y="248230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0D3795-F402-7188-542A-813B4044E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72119" y="6491979"/>
            <a:ext cx="4458191" cy="153263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474F94E0-67E7-C9DE-8138-B17778DD6C50}"/>
              </a:ext>
            </a:extLst>
          </p:cNvPr>
          <p:cNvSpPr/>
          <p:nvPr/>
        </p:nvSpPr>
        <p:spPr>
          <a:xfrm rot="16200000">
            <a:off x="8222646" y="3662762"/>
            <a:ext cx="8961479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90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9E372-1C25-B5A3-0AAE-C0AA8A26B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EAFA3C-DB33-9FFB-E01B-1354AA45D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8934" y="1507907"/>
            <a:ext cx="3592856" cy="10735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1FB3B3-2DB7-BBC4-8F18-6A6DE73878D2}"/>
              </a:ext>
            </a:extLst>
          </p:cNvPr>
          <p:cNvSpPr txBox="1"/>
          <p:nvPr/>
        </p:nvSpPr>
        <p:spPr>
          <a:xfrm>
            <a:off x="-2991417" y="863016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 algn="r"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56FC10-89E1-4D66-307A-30C783269837}"/>
              </a:ext>
            </a:extLst>
          </p:cNvPr>
          <p:cNvSpPr txBox="1"/>
          <p:nvPr/>
        </p:nvSpPr>
        <p:spPr>
          <a:xfrm>
            <a:off x="15827220" y="248230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247DEA-F08D-9477-C41A-99497D800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72119" y="6491979"/>
            <a:ext cx="4458191" cy="153263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26A8C912-A7D3-2C82-3515-C34E5C1878B3}"/>
              </a:ext>
            </a:extLst>
          </p:cNvPr>
          <p:cNvSpPr/>
          <p:nvPr/>
        </p:nvSpPr>
        <p:spPr>
          <a:xfrm rot="5400000" flipV="1">
            <a:off x="8222646" y="3662762"/>
            <a:ext cx="8961479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797EE0-6D36-75D3-1A4C-F2B11A9C6028}"/>
              </a:ext>
            </a:extLst>
          </p:cNvPr>
          <p:cNvSpPr txBox="1"/>
          <p:nvPr/>
        </p:nvSpPr>
        <p:spPr>
          <a:xfrm rot="16200000">
            <a:off x="1173042" y="2744046"/>
            <a:ext cx="8521103" cy="4084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138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6833D-9F76-A79A-E175-ABDB1D1AA108}"/>
              </a:ext>
            </a:extLst>
          </p:cNvPr>
          <p:cNvSpPr txBox="1"/>
          <p:nvPr/>
        </p:nvSpPr>
        <p:spPr>
          <a:xfrm rot="16200000">
            <a:off x="3599376" y="4447919"/>
            <a:ext cx="9533215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</p:spTree>
    <p:extLst>
      <p:ext uri="{BB962C8B-B14F-4D97-AF65-F5344CB8AC3E}">
        <p14:creationId xmlns:p14="http://schemas.microsoft.com/office/powerpoint/2010/main" val="3253728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5B457-C3D7-B2C4-71A8-7508C5B1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Right 11">
            <a:extLst>
              <a:ext uri="{FF2B5EF4-FFF2-40B4-BE49-F238E27FC236}">
                <a16:creationId xmlns:a16="http://schemas.microsoft.com/office/drawing/2014/main" id="{6A3947D6-FB95-191D-CE83-5424F1E16669}"/>
              </a:ext>
            </a:extLst>
          </p:cNvPr>
          <p:cNvSpPr/>
          <p:nvPr/>
        </p:nvSpPr>
        <p:spPr>
          <a:xfrm flipH="1">
            <a:off x="3442495" y="863016"/>
            <a:ext cx="11308707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C8682D-9E4E-49C4-D34C-8EF3D321AFDA}"/>
              </a:ext>
            </a:extLst>
          </p:cNvPr>
          <p:cNvSpPr txBox="1"/>
          <p:nvPr/>
        </p:nvSpPr>
        <p:spPr>
          <a:xfrm rot="16200000">
            <a:off x="2309752" y="4197432"/>
            <a:ext cx="7070372" cy="341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115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AA695C-6424-BA93-B76E-57AD572247CE}"/>
              </a:ext>
            </a:extLst>
          </p:cNvPr>
          <p:cNvSpPr txBox="1"/>
          <p:nvPr/>
        </p:nvSpPr>
        <p:spPr>
          <a:xfrm rot="16200000">
            <a:off x="5916124" y="5891859"/>
            <a:ext cx="5967078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2BD5E6-5AB7-3A35-29C6-555FE53F9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8934" y="1507907"/>
            <a:ext cx="3592856" cy="10735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180399-85A0-FB6C-F615-06F90DE98B0B}"/>
              </a:ext>
            </a:extLst>
          </p:cNvPr>
          <p:cNvSpPr txBox="1"/>
          <p:nvPr/>
        </p:nvSpPr>
        <p:spPr>
          <a:xfrm>
            <a:off x="-2991417" y="863016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 algn="r"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7737E4-5521-C656-44B5-851566AE17FB}"/>
              </a:ext>
            </a:extLst>
          </p:cNvPr>
          <p:cNvSpPr txBox="1"/>
          <p:nvPr/>
        </p:nvSpPr>
        <p:spPr>
          <a:xfrm>
            <a:off x="15827220" y="248230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9368B3-E389-3A03-3113-21998725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72119" y="6491979"/>
            <a:ext cx="4458191" cy="153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15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E3850-88AC-E056-32B9-C81221296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Right 11">
            <a:extLst>
              <a:ext uri="{FF2B5EF4-FFF2-40B4-BE49-F238E27FC236}">
                <a16:creationId xmlns:a16="http://schemas.microsoft.com/office/drawing/2014/main" id="{9A489423-9733-FF09-AF69-28F3B70FD536}"/>
              </a:ext>
            </a:extLst>
          </p:cNvPr>
          <p:cNvSpPr/>
          <p:nvPr/>
        </p:nvSpPr>
        <p:spPr>
          <a:xfrm>
            <a:off x="3442495" y="863016"/>
            <a:ext cx="11308707" cy="26877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D0074F-1E25-E391-9861-D9B9033DE9ED}"/>
              </a:ext>
            </a:extLst>
          </p:cNvPr>
          <p:cNvSpPr txBox="1"/>
          <p:nvPr/>
        </p:nvSpPr>
        <p:spPr>
          <a:xfrm rot="16200000">
            <a:off x="2398622" y="4462585"/>
            <a:ext cx="6691184" cy="341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11500" b="1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077A7A-FD2E-B2A9-7D80-D7C6BB10DA26}"/>
              </a:ext>
            </a:extLst>
          </p:cNvPr>
          <p:cNvSpPr txBox="1"/>
          <p:nvPr/>
        </p:nvSpPr>
        <p:spPr>
          <a:xfrm rot="16200000">
            <a:off x="6113310" y="5967418"/>
            <a:ext cx="5967078" cy="11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7200" dirty="0">
                <a:latin typeface="Source Sans 3 SemiBold" panose="020B0303030403020204" pitchFamily="34" charset="0"/>
              </a:rPr>
              <a:t>[Project Name]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CE25DC-64EB-C998-E0D8-17FE39547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8934" y="1507907"/>
            <a:ext cx="3592856" cy="10735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976F53-8FC0-7482-D972-A42A1A2D7207}"/>
              </a:ext>
            </a:extLst>
          </p:cNvPr>
          <p:cNvSpPr txBox="1"/>
          <p:nvPr/>
        </p:nvSpPr>
        <p:spPr>
          <a:xfrm>
            <a:off x="-2991417" y="863016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600" dirty="0"/>
              <a:t>Check if your project is federally funded. </a:t>
            </a:r>
            <a:r>
              <a:rPr lang="en-US" sz="1600" b="1" dirty="0"/>
              <a:t>If not, remove the FHWA logo. </a:t>
            </a:r>
          </a:p>
          <a:p>
            <a:pPr algn="r">
              <a:spcAft>
                <a:spcPts val="786"/>
              </a:spcAft>
            </a:pPr>
            <a:r>
              <a:rPr lang="en-US" sz="1600" dirty="0"/>
              <a:t>If you have other project partner agencies that require use of logo, add it here.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3F115C-AC21-E501-BD32-54E4C215D8AC}"/>
              </a:ext>
            </a:extLst>
          </p:cNvPr>
          <p:cNvSpPr txBox="1"/>
          <p:nvPr/>
        </p:nvSpPr>
        <p:spPr>
          <a:xfrm>
            <a:off x="15827220" y="248230"/>
            <a:ext cx="2797453" cy="4128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800" dirty="0"/>
              <a:t>this template is intended for wayfinding in and around meeting venues, including doors, walls, hallways, and other interior locations.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6A4F0E0-E014-29A2-FDD9-E8EB5D933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72119" y="6491979"/>
            <a:ext cx="4458191" cy="153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5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  <SharedWithUsers xmlns="43a76525-6dd3-49bf-956e-c0dee1613ef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C909B72-5195-44F4-A681-0395373975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2E0AC0-EBAE-4251-A49D-CD3737F51E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5C682A-1E33-444D-A914-58608EB37FB7}">
  <ds:schemaRefs>
    <ds:schemaRef ds:uri="http://schemas.microsoft.com/office/2006/metadata/properties"/>
    <ds:schemaRef ds:uri="d9b7ed22-f773-4644-887e-8ae8c14c962f"/>
    <ds:schemaRef ds:uri="adcd3894-22bc-4e1d-8563-084076732941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1f8824bb-a6ba-42ee-b6db-096f8a4dd4c8"/>
    <ds:schemaRef ds:uri="43a76525-6dd3-49bf-956e-c0dee1613efc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1056</Words>
  <Application>Microsoft Office PowerPoint</Application>
  <PresentationFormat>Custom</PresentationFormat>
  <Paragraphs>80</Paragraphs>
  <Slides>11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Source Sans 3</vt:lpstr>
      <vt:lpstr>Source Sans 3 Black</vt:lpstr>
      <vt:lpstr>Source Sans 3 ExtraBold</vt:lpstr>
      <vt:lpstr>Source Sans 3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6</cp:revision>
  <dcterms:created xsi:type="dcterms:W3CDTF">2023-11-15T22:22:53Z</dcterms:created>
  <dcterms:modified xsi:type="dcterms:W3CDTF">2026-09-23T19:07:00Z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