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Lst>
  <p:sldIdLst>
    <p:sldId id="259" r:id="rId6"/>
    <p:sldId id="260" r:id="rId7"/>
    <p:sldId id="261" r:id="rId8"/>
    <p:sldId id="256" r:id="rId9"/>
    <p:sldId id="257" r:id="rId10"/>
    <p:sldId id="258" r:id="rId11"/>
  </p:sldIdLst>
  <p:sldSz cx="13716000" cy="17145000"/>
  <p:notesSz cx="6858000" cy="9144000"/>
  <p:defaultTextStyle>
    <a:defPPr>
      <a:defRPr lang="en-US"/>
    </a:defPPr>
    <a:lvl1pPr marL="0" algn="l" defTabSz="1003371" rtl="0" eaLnBrk="1" latinLnBrk="0" hangingPunct="1">
      <a:defRPr sz="1975" kern="1200">
        <a:solidFill>
          <a:schemeClr val="tx1"/>
        </a:solidFill>
        <a:latin typeface="+mn-lt"/>
        <a:ea typeface="+mn-ea"/>
        <a:cs typeface="+mn-cs"/>
      </a:defRPr>
    </a:lvl1pPr>
    <a:lvl2pPr marL="501686" algn="l" defTabSz="1003371" rtl="0" eaLnBrk="1" latinLnBrk="0" hangingPunct="1">
      <a:defRPr sz="1975" kern="1200">
        <a:solidFill>
          <a:schemeClr val="tx1"/>
        </a:solidFill>
        <a:latin typeface="+mn-lt"/>
        <a:ea typeface="+mn-ea"/>
        <a:cs typeface="+mn-cs"/>
      </a:defRPr>
    </a:lvl2pPr>
    <a:lvl3pPr marL="1003371" algn="l" defTabSz="1003371" rtl="0" eaLnBrk="1" latinLnBrk="0" hangingPunct="1">
      <a:defRPr sz="1975" kern="1200">
        <a:solidFill>
          <a:schemeClr val="tx1"/>
        </a:solidFill>
        <a:latin typeface="+mn-lt"/>
        <a:ea typeface="+mn-ea"/>
        <a:cs typeface="+mn-cs"/>
      </a:defRPr>
    </a:lvl3pPr>
    <a:lvl4pPr marL="1505057" algn="l" defTabSz="1003371" rtl="0" eaLnBrk="1" latinLnBrk="0" hangingPunct="1">
      <a:defRPr sz="1975" kern="1200">
        <a:solidFill>
          <a:schemeClr val="tx1"/>
        </a:solidFill>
        <a:latin typeface="+mn-lt"/>
        <a:ea typeface="+mn-ea"/>
        <a:cs typeface="+mn-cs"/>
      </a:defRPr>
    </a:lvl4pPr>
    <a:lvl5pPr marL="2006742" algn="l" defTabSz="1003371" rtl="0" eaLnBrk="1" latinLnBrk="0" hangingPunct="1">
      <a:defRPr sz="1975" kern="1200">
        <a:solidFill>
          <a:schemeClr val="tx1"/>
        </a:solidFill>
        <a:latin typeface="+mn-lt"/>
        <a:ea typeface="+mn-ea"/>
        <a:cs typeface="+mn-cs"/>
      </a:defRPr>
    </a:lvl5pPr>
    <a:lvl6pPr marL="2508428" algn="l" defTabSz="1003371" rtl="0" eaLnBrk="1" latinLnBrk="0" hangingPunct="1">
      <a:defRPr sz="1975" kern="1200">
        <a:solidFill>
          <a:schemeClr val="tx1"/>
        </a:solidFill>
        <a:latin typeface="+mn-lt"/>
        <a:ea typeface="+mn-ea"/>
        <a:cs typeface="+mn-cs"/>
      </a:defRPr>
    </a:lvl6pPr>
    <a:lvl7pPr marL="3010113" algn="l" defTabSz="1003371" rtl="0" eaLnBrk="1" latinLnBrk="0" hangingPunct="1">
      <a:defRPr sz="1975" kern="1200">
        <a:solidFill>
          <a:schemeClr val="tx1"/>
        </a:solidFill>
        <a:latin typeface="+mn-lt"/>
        <a:ea typeface="+mn-ea"/>
        <a:cs typeface="+mn-cs"/>
      </a:defRPr>
    </a:lvl7pPr>
    <a:lvl8pPr marL="3511799" algn="l" defTabSz="1003371" rtl="0" eaLnBrk="1" latinLnBrk="0" hangingPunct="1">
      <a:defRPr sz="1975" kern="1200">
        <a:solidFill>
          <a:schemeClr val="tx1"/>
        </a:solidFill>
        <a:latin typeface="+mn-lt"/>
        <a:ea typeface="+mn-ea"/>
        <a:cs typeface="+mn-cs"/>
      </a:defRPr>
    </a:lvl8pPr>
    <a:lvl9pPr marL="4013484" algn="l" defTabSz="1003371" rtl="0" eaLnBrk="1" latinLnBrk="0" hangingPunct="1">
      <a:defRPr sz="1975"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ons" id="{744C8B4C-CB00-44AE-955C-2B3431E1DF1E}">
          <p14:sldIdLst>
            <p14:sldId id="259"/>
            <p14:sldId id="260"/>
            <p14:sldId id="261"/>
          </p14:sldIdLst>
        </p14:section>
        <p14:section name="Public Meeting Announcement" id="{1657D632-9E4E-41D2-B73F-A16BBD3001C8}">
          <p14:sldIdLst>
            <p14:sldId id="256"/>
          </p14:sldIdLst>
        </p14:section>
        <p14:section name="Event Today Announcement" id="{6DDF042A-FF57-4297-8AA1-771CD1CDB281}">
          <p14:sldIdLst>
            <p14:sldId id="257"/>
          </p14:sldIdLst>
        </p14:section>
        <p14:section name="Thank You Announcement" id="{1E94F602-1608-4CD5-B5DD-2ADEA76C0A56}">
          <p14:sldIdLst>
            <p14:sldId id="258"/>
          </p14:sldIdLst>
        </p14:section>
      </p14:sectionLst>
    </p:ext>
    <p:ext uri="{EFAFB233-063F-42B5-8137-9DF3F51BA10A}">
      <p15:sldGuideLst xmlns:p15="http://schemas.microsoft.com/office/powerpoint/2012/main">
        <p15:guide id="1" orient="horz" pos="5424" userDrawn="1">
          <p15:clr>
            <a:srgbClr val="A4A3A4"/>
          </p15:clr>
        </p15:guide>
        <p15:guide id="2" pos="43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8E7C47B-4D6A-4283-9BD1-C743E91E54D9}" v="12" dt="2026-09-14T15:18:07.0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howGuides="1">
      <p:cViewPr varScale="1">
        <p:scale>
          <a:sx n="43" d="100"/>
          <a:sy n="43" d="100"/>
        </p:scale>
        <p:origin x="2646" y="90"/>
      </p:cViewPr>
      <p:guideLst>
        <p:guide orient="horz" pos="5424"/>
        <p:guide pos="43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orette, Laura" userId="231d9543-ee48-4303-8632-b2c592304cc9" providerId="ADAL" clId="{CE39E8F0-AA68-4C36-850B-40AF15FAD26C}"/>
    <pc:docChg chg="modSld">
      <pc:chgData name="Lamorette, Laura" userId="231d9543-ee48-4303-8632-b2c592304cc9" providerId="ADAL" clId="{CE39E8F0-AA68-4C36-850B-40AF15FAD26C}" dt="2026-09-14T15:18:17.829" v="83" actId="1076"/>
      <pc:docMkLst>
        <pc:docMk/>
      </pc:docMkLst>
      <pc:sldChg chg="addSp modSp mod">
        <pc:chgData name="Lamorette, Laura" userId="231d9543-ee48-4303-8632-b2c592304cc9" providerId="ADAL" clId="{CE39E8F0-AA68-4C36-850B-40AF15FAD26C}" dt="2026-09-14T15:18:17.829" v="83" actId="1076"/>
        <pc:sldMkLst>
          <pc:docMk/>
          <pc:sldMk cId="981250219" sldId="256"/>
        </pc:sldMkLst>
        <pc:spChg chg="mod">
          <ac:chgData name="Lamorette, Laura" userId="231d9543-ee48-4303-8632-b2c592304cc9" providerId="ADAL" clId="{CE39E8F0-AA68-4C36-850B-40AF15FAD26C}" dt="2026-09-14T14:54:51.084" v="22" actId="255"/>
          <ac:spMkLst>
            <pc:docMk/>
            <pc:sldMk cId="981250219" sldId="256"/>
            <ac:spMk id="5" creationId="{53B50540-9234-C675-2040-9C7B302ABD34}"/>
          </ac:spMkLst>
        </pc:spChg>
        <pc:spChg chg="mod">
          <ac:chgData name="Lamorette, Laura" userId="231d9543-ee48-4303-8632-b2c592304cc9" providerId="ADAL" clId="{CE39E8F0-AA68-4C36-850B-40AF15FAD26C}" dt="2026-09-14T14:56:19.157" v="30" actId="255"/>
          <ac:spMkLst>
            <pc:docMk/>
            <pc:sldMk cId="981250219" sldId="256"/>
            <ac:spMk id="12" creationId="{49669C65-9192-AF03-510D-52EEB9B6C6C6}"/>
          </ac:spMkLst>
        </pc:spChg>
        <pc:spChg chg="mod">
          <ac:chgData name="Lamorette, Laura" userId="231d9543-ee48-4303-8632-b2c592304cc9" providerId="ADAL" clId="{CE39E8F0-AA68-4C36-850B-40AF15FAD26C}" dt="2026-09-14T14:56:31.706" v="32" actId="255"/>
          <ac:spMkLst>
            <pc:docMk/>
            <pc:sldMk cId="981250219" sldId="256"/>
            <ac:spMk id="13" creationId="{2A98EDAA-4285-DF16-84BA-72FFE3EC0402}"/>
          </ac:spMkLst>
        </pc:spChg>
        <pc:spChg chg="mod">
          <ac:chgData name="Lamorette, Laura" userId="231d9543-ee48-4303-8632-b2c592304cc9" providerId="ADAL" clId="{CE39E8F0-AA68-4C36-850B-40AF15FAD26C}" dt="2026-09-14T14:55:55.414" v="27" actId="255"/>
          <ac:spMkLst>
            <pc:docMk/>
            <pc:sldMk cId="981250219" sldId="256"/>
            <ac:spMk id="14" creationId="{499ECF6B-75C8-EE5E-1043-CAAEB5A7EFD1}"/>
          </ac:spMkLst>
        </pc:spChg>
        <pc:spChg chg="mod">
          <ac:chgData name="Lamorette, Laura" userId="231d9543-ee48-4303-8632-b2c592304cc9" providerId="ADAL" clId="{CE39E8F0-AA68-4C36-850B-40AF15FAD26C}" dt="2026-09-14T14:56:07.031" v="28" actId="255"/>
          <ac:spMkLst>
            <pc:docMk/>
            <pc:sldMk cId="981250219" sldId="256"/>
            <ac:spMk id="15" creationId="{237A11F0-AC82-4A2C-2AD0-20AB61CC3D9E}"/>
          </ac:spMkLst>
        </pc:spChg>
        <pc:spChg chg="mod">
          <ac:chgData name="Lamorette, Laura" userId="231d9543-ee48-4303-8632-b2c592304cc9" providerId="ADAL" clId="{CE39E8F0-AA68-4C36-850B-40AF15FAD26C}" dt="2026-09-14T15:02:30.598" v="43" actId="255"/>
          <ac:spMkLst>
            <pc:docMk/>
            <pc:sldMk cId="981250219" sldId="256"/>
            <ac:spMk id="17" creationId="{28E34669-58ED-2937-DF58-2B8C5CF28469}"/>
          </ac:spMkLst>
        </pc:spChg>
        <pc:picChg chg="mod modCrop">
          <ac:chgData name="Lamorette, Laura" userId="231d9543-ee48-4303-8632-b2c592304cc9" providerId="ADAL" clId="{CE39E8F0-AA68-4C36-850B-40AF15FAD26C}" dt="2026-09-14T15:01:20.169" v="37" actId="732"/>
          <ac:picMkLst>
            <pc:docMk/>
            <pc:sldMk cId="981250219" sldId="256"/>
            <ac:picMk id="2" creationId="{9485A26A-EE87-2D10-6049-D388A83B46BE}"/>
          </ac:picMkLst>
        </pc:picChg>
        <pc:picChg chg="add mod">
          <ac:chgData name="Lamorette, Laura" userId="231d9543-ee48-4303-8632-b2c592304cc9" providerId="ADAL" clId="{CE39E8F0-AA68-4C36-850B-40AF15FAD26C}" dt="2026-09-14T15:18:17.829" v="83" actId="1076"/>
          <ac:picMkLst>
            <pc:docMk/>
            <pc:sldMk cId="981250219" sldId="256"/>
            <ac:picMk id="10" creationId="{5E7D065D-A195-C0E3-49D3-EE058B97C11A}"/>
          </ac:picMkLst>
        </pc:picChg>
        <pc:picChg chg="mod">
          <ac:chgData name="Lamorette, Laura" userId="231d9543-ee48-4303-8632-b2c592304cc9" providerId="ADAL" clId="{CE39E8F0-AA68-4C36-850B-40AF15FAD26C}" dt="2026-09-14T15:17:33.522" v="77" actId="14826"/>
          <ac:picMkLst>
            <pc:docMk/>
            <pc:sldMk cId="981250219" sldId="256"/>
            <ac:picMk id="16" creationId="{3A9D69FF-815F-F47E-30E5-C328E92CAE88}"/>
          </ac:picMkLst>
        </pc:picChg>
      </pc:sldChg>
      <pc:sldChg chg="modSp mod">
        <pc:chgData name="Lamorette, Laura" userId="231d9543-ee48-4303-8632-b2c592304cc9" providerId="ADAL" clId="{CE39E8F0-AA68-4C36-850B-40AF15FAD26C}" dt="2026-09-14T15:17:45.836" v="79" actId="14826"/>
        <pc:sldMkLst>
          <pc:docMk/>
          <pc:sldMk cId="797942784" sldId="257"/>
        </pc:sldMkLst>
        <pc:spChg chg="mod">
          <ac:chgData name="Lamorette, Laura" userId="231d9543-ee48-4303-8632-b2c592304cc9" providerId="ADAL" clId="{CE39E8F0-AA68-4C36-850B-40AF15FAD26C}" dt="2026-09-14T15:04:34.562" v="56" actId="1036"/>
          <ac:spMkLst>
            <pc:docMk/>
            <pc:sldMk cId="797942784" sldId="257"/>
            <ac:spMk id="3" creationId="{19A7AB28-8BE6-0196-0101-9A13AC74AEE6}"/>
          </ac:spMkLst>
        </pc:spChg>
        <pc:spChg chg="mod">
          <ac:chgData name="Lamorette, Laura" userId="231d9543-ee48-4303-8632-b2c592304cc9" providerId="ADAL" clId="{CE39E8F0-AA68-4C36-850B-40AF15FAD26C}" dt="2026-09-14T15:04:44.426" v="58" actId="255"/>
          <ac:spMkLst>
            <pc:docMk/>
            <pc:sldMk cId="797942784" sldId="257"/>
            <ac:spMk id="5" creationId="{96EE7779-592D-D3C8-C65A-2D12B752330C}"/>
          </ac:spMkLst>
        </pc:spChg>
        <pc:spChg chg="mod">
          <ac:chgData name="Lamorette, Laura" userId="231d9543-ee48-4303-8632-b2c592304cc9" providerId="ADAL" clId="{CE39E8F0-AA68-4C36-850B-40AF15FAD26C}" dt="2026-09-14T15:01:50.635" v="39" actId="255"/>
          <ac:spMkLst>
            <pc:docMk/>
            <pc:sldMk cId="797942784" sldId="257"/>
            <ac:spMk id="7" creationId="{AA4E9ED0-2BB4-CB83-A8B9-65076AEFF83C}"/>
          </ac:spMkLst>
        </pc:spChg>
        <pc:spChg chg="mod">
          <ac:chgData name="Lamorette, Laura" userId="231d9543-ee48-4303-8632-b2c592304cc9" providerId="ADAL" clId="{CE39E8F0-AA68-4C36-850B-40AF15FAD26C}" dt="2026-09-14T15:02:22.766" v="42" actId="255"/>
          <ac:spMkLst>
            <pc:docMk/>
            <pc:sldMk cId="797942784" sldId="257"/>
            <ac:spMk id="10" creationId="{FBD81A79-2024-7B9E-BAD2-8A1D8AC890A4}"/>
          </ac:spMkLst>
        </pc:spChg>
        <pc:spChg chg="mod">
          <ac:chgData name="Lamorette, Laura" userId="231d9543-ee48-4303-8632-b2c592304cc9" providerId="ADAL" clId="{CE39E8F0-AA68-4C36-850B-40AF15FAD26C}" dt="2026-09-14T15:04:17.486" v="49" actId="255"/>
          <ac:spMkLst>
            <pc:docMk/>
            <pc:sldMk cId="797942784" sldId="257"/>
            <ac:spMk id="11" creationId="{5261B406-FB45-3807-E356-A968FB480951}"/>
          </ac:spMkLst>
        </pc:spChg>
        <pc:spChg chg="mod">
          <ac:chgData name="Lamorette, Laura" userId="231d9543-ee48-4303-8632-b2c592304cc9" providerId="ADAL" clId="{CE39E8F0-AA68-4C36-850B-40AF15FAD26C}" dt="2026-09-14T15:03:30.055" v="44" actId="2711"/>
          <ac:spMkLst>
            <pc:docMk/>
            <pc:sldMk cId="797942784" sldId="257"/>
            <ac:spMk id="20" creationId="{EBF65BCA-470B-2BF3-8458-C9F84F96C236}"/>
          </ac:spMkLst>
        </pc:spChg>
        <pc:picChg chg="mod">
          <ac:chgData name="Lamorette, Laura" userId="231d9543-ee48-4303-8632-b2c592304cc9" providerId="ADAL" clId="{CE39E8F0-AA68-4C36-850B-40AF15FAD26C}" dt="2026-09-14T15:17:45.836" v="79" actId="14826"/>
          <ac:picMkLst>
            <pc:docMk/>
            <pc:sldMk cId="797942784" sldId="257"/>
            <ac:picMk id="2" creationId="{CD711DA4-FBD9-B0EB-A87B-7C073EACF311}"/>
          </ac:picMkLst>
        </pc:picChg>
        <pc:picChg chg="mod">
          <ac:chgData name="Lamorette, Laura" userId="231d9543-ee48-4303-8632-b2c592304cc9" providerId="ADAL" clId="{CE39E8F0-AA68-4C36-850B-40AF15FAD26C}" dt="2026-09-14T15:01:35.358" v="38" actId="14826"/>
          <ac:picMkLst>
            <pc:docMk/>
            <pc:sldMk cId="797942784" sldId="257"/>
            <ac:picMk id="4" creationId="{806A847F-B34C-96C5-0219-B4FBA244AB99}"/>
          </ac:picMkLst>
        </pc:picChg>
      </pc:sldChg>
      <pc:sldChg chg="modSp mod">
        <pc:chgData name="Lamorette, Laura" userId="231d9543-ee48-4303-8632-b2c592304cc9" providerId="ADAL" clId="{CE39E8F0-AA68-4C36-850B-40AF15FAD26C}" dt="2026-09-14T15:18:07.088" v="81" actId="14826"/>
        <pc:sldMkLst>
          <pc:docMk/>
          <pc:sldMk cId="2301725370" sldId="258"/>
        </pc:sldMkLst>
        <pc:spChg chg="mod">
          <ac:chgData name="Lamorette, Laura" userId="231d9543-ee48-4303-8632-b2c592304cc9" providerId="ADAL" clId="{CE39E8F0-AA68-4C36-850B-40AF15FAD26C}" dt="2026-09-14T15:05:27.332" v="61" actId="255"/>
          <ac:spMkLst>
            <pc:docMk/>
            <pc:sldMk cId="2301725370" sldId="258"/>
            <ac:spMk id="3" creationId="{ADD64074-79AC-86FA-C859-782F8446C571}"/>
          </ac:spMkLst>
        </pc:spChg>
        <pc:spChg chg="mod">
          <ac:chgData name="Lamorette, Laura" userId="231d9543-ee48-4303-8632-b2c592304cc9" providerId="ADAL" clId="{CE39E8F0-AA68-4C36-850B-40AF15FAD26C}" dt="2026-09-14T15:05:32.359" v="62" actId="255"/>
          <ac:spMkLst>
            <pc:docMk/>
            <pc:sldMk cId="2301725370" sldId="258"/>
            <ac:spMk id="9" creationId="{DCB31C8D-FB57-0CEB-5F71-F2F935F687ED}"/>
          </ac:spMkLst>
        </pc:spChg>
        <pc:spChg chg="mod">
          <ac:chgData name="Lamorette, Laura" userId="231d9543-ee48-4303-8632-b2c592304cc9" providerId="ADAL" clId="{CE39E8F0-AA68-4C36-850B-40AF15FAD26C}" dt="2026-09-14T15:05:47.987" v="64" actId="255"/>
          <ac:spMkLst>
            <pc:docMk/>
            <pc:sldMk cId="2301725370" sldId="258"/>
            <ac:spMk id="13" creationId="{2E99585F-67D7-50B3-08BE-891D12802384}"/>
          </ac:spMkLst>
        </pc:spChg>
        <pc:picChg chg="mod">
          <ac:chgData name="Lamorette, Laura" userId="231d9543-ee48-4303-8632-b2c592304cc9" providerId="ADAL" clId="{CE39E8F0-AA68-4C36-850B-40AF15FAD26C}" dt="2026-09-14T15:18:07.088" v="81" actId="14826"/>
          <ac:picMkLst>
            <pc:docMk/>
            <pc:sldMk cId="2301725370" sldId="258"/>
            <ac:picMk id="2" creationId="{75EA34EA-4AF7-257F-92AC-7B37EE6979C8}"/>
          </ac:picMkLst>
        </pc:picChg>
      </pc:sldChg>
      <pc:sldChg chg="modSp mod">
        <pc:chgData name="Lamorette, Laura" userId="231d9543-ee48-4303-8632-b2c592304cc9" providerId="ADAL" clId="{CE39E8F0-AA68-4C36-850B-40AF15FAD26C}" dt="2026-09-14T15:06:37.754" v="75" actId="20577"/>
        <pc:sldMkLst>
          <pc:docMk/>
          <pc:sldMk cId="4101844218" sldId="259"/>
        </pc:sldMkLst>
        <pc:spChg chg="mod">
          <ac:chgData name="Lamorette, Laura" userId="231d9543-ee48-4303-8632-b2c592304cc9" providerId="ADAL" clId="{CE39E8F0-AA68-4C36-850B-40AF15FAD26C}" dt="2026-09-14T15:06:37.754" v="75" actId="20577"/>
          <ac:spMkLst>
            <pc:docMk/>
            <pc:sldMk cId="4101844218" sldId="259"/>
            <ac:spMk id="5" creationId="{AE22C071-5107-F0A6-3256-37D1D50FCEE8}"/>
          </ac:spMkLst>
        </pc:spChg>
        <pc:spChg chg="mod">
          <ac:chgData name="Lamorette, Laura" userId="231d9543-ee48-4303-8632-b2c592304cc9" providerId="ADAL" clId="{CE39E8F0-AA68-4C36-850B-40AF15FAD26C}" dt="2026-09-14T14:53:26.054" v="11" actId="1076"/>
          <ac:spMkLst>
            <pc:docMk/>
            <pc:sldMk cId="4101844218" sldId="259"/>
            <ac:spMk id="6" creationId="{9C8D1715-47A6-3C53-0D3F-ACD812BBC11C}"/>
          </ac:spMkLst>
        </pc:spChg>
        <pc:spChg chg="mod">
          <ac:chgData name="Lamorette, Laura" userId="231d9543-ee48-4303-8632-b2c592304cc9" providerId="ADAL" clId="{CE39E8F0-AA68-4C36-850B-40AF15FAD26C}" dt="2026-09-14T14:53:28.347" v="12" actId="1076"/>
          <ac:spMkLst>
            <pc:docMk/>
            <pc:sldMk cId="4101844218" sldId="259"/>
            <ac:spMk id="7" creationId="{3E733AF5-C1F7-CBA1-0B95-E67A5C380D17}"/>
          </ac:spMkLst>
        </pc:spChg>
        <pc:spChg chg="mod">
          <ac:chgData name="Lamorette, Laura" userId="231d9543-ee48-4303-8632-b2c592304cc9" providerId="ADAL" clId="{CE39E8F0-AA68-4C36-850B-40AF15FAD26C}" dt="2026-09-14T14:53:31.232" v="13" actId="1076"/>
          <ac:spMkLst>
            <pc:docMk/>
            <pc:sldMk cId="4101844218" sldId="259"/>
            <ac:spMk id="8" creationId="{07BC2470-6D2D-C337-C677-7B252A4A4192}"/>
          </ac:spMkLst>
        </pc:spChg>
        <pc:spChg chg="mod">
          <ac:chgData name="Lamorette, Laura" userId="231d9543-ee48-4303-8632-b2c592304cc9" providerId="ADAL" clId="{CE39E8F0-AA68-4C36-850B-40AF15FAD26C}" dt="2026-09-14T14:53:34.260" v="14" actId="1076"/>
          <ac:spMkLst>
            <pc:docMk/>
            <pc:sldMk cId="4101844218" sldId="259"/>
            <ac:spMk id="9" creationId="{AAF4B80D-ACF2-E266-FE84-5922EECB0EC9}"/>
          </ac:spMkLst>
        </pc:spChg>
        <pc:spChg chg="mod">
          <ac:chgData name="Lamorette, Laura" userId="231d9543-ee48-4303-8632-b2c592304cc9" providerId="ADAL" clId="{CE39E8F0-AA68-4C36-850B-40AF15FAD26C}" dt="2026-09-14T14:52:45.058" v="5" actId="948"/>
          <ac:spMkLst>
            <pc:docMk/>
            <pc:sldMk cId="4101844218" sldId="259"/>
            <ac:spMk id="10" creationId="{40A2E77C-EFE5-37A2-B470-FBCF1FA3C7DF}"/>
          </ac:spMkLst>
        </pc:spChg>
      </pc:sldChg>
      <pc:sldChg chg="modSp mod">
        <pc:chgData name="Lamorette, Laura" userId="231d9543-ee48-4303-8632-b2c592304cc9" providerId="ADAL" clId="{CE39E8F0-AA68-4C36-850B-40AF15FAD26C}" dt="2026-09-14T14:53:56.314" v="17" actId="255"/>
        <pc:sldMkLst>
          <pc:docMk/>
          <pc:sldMk cId="1760207469" sldId="260"/>
        </pc:sldMkLst>
        <pc:spChg chg="mod">
          <ac:chgData name="Lamorette, Laura" userId="231d9543-ee48-4303-8632-b2c592304cc9" providerId="ADAL" clId="{CE39E8F0-AA68-4C36-850B-40AF15FAD26C}" dt="2026-09-14T14:53:42.311" v="15" actId="255"/>
          <ac:spMkLst>
            <pc:docMk/>
            <pc:sldMk cId="1760207469" sldId="260"/>
            <ac:spMk id="5" creationId="{9A7F2C8E-62F3-5BFB-5861-CB455B06B1D9}"/>
          </ac:spMkLst>
        </pc:spChg>
        <pc:spChg chg="mod">
          <ac:chgData name="Lamorette, Laura" userId="231d9543-ee48-4303-8632-b2c592304cc9" providerId="ADAL" clId="{CE39E8F0-AA68-4C36-850B-40AF15FAD26C}" dt="2026-09-14T14:53:56.314" v="17" actId="255"/>
          <ac:spMkLst>
            <pc:docMk/>
            <pc:sldMk cId="1760207469" sldId="260"/>
            <ac:spMk id="6" creationId="{43B97274-8304-9311-418E-BC3D0AC1BD00}"/>
          </ac:spMkLst>
        </pc:spChg>
        <pc:spChg chg="mod">
          <ac:chgData name="Lamorette, Laura" userId="231d9543-ee48-4303-8632-b2c592304cc9" providerId="ADAL" clId="{CE39E8F0-AA68-4C36-850B-40AF15FAD26C}" dt="2026-09-14T14:53:46.964" v="16" actId="255"/>
          <ac:spMkLst>
            <pc:docMk/>
            <pc:sldMk cId="1760207469" sldId="260"/>
            <ac:spMk id="7" creationId="{2930AC81-8366-7A74-063C-44B4F1D83CB4}"/>
          </ac:spMkLst>
        </pc:spChg>
      </pc:sldChg>
      <pc:sldChg chg="modSp mod">
        <pc:chgData name="Lamorette, Laura" userId="231d9543-ee48-4303-8632-b2c592304cc9" providerId="ADAL" clId="{CE39E8F0-AA68-4C36-850B-40AF15FAD26C}" dt="2026-09-14T14:54:27.161" v="21" actId="2711"/>
        <pc:sldMkLst>
          <pc:docMk/>
          <pc:sldMk cId="2491881803" sldId="261"/>
        </pc:sldMkLst>
        <pc:spChg chg="mod">
          <ac:chgData name="Lamorette, Laura" userId="231d9543-ee48-4303-8632-b2c592304cc9" providerId="ADAL" clId="{CE39E8F0-AA68-4C36-850B-40AF15FAD26C}" dt="2026-09-14T14:54:11.923" v="19" actId="1076"/>
          <ac:spMkLst>
            <pc:docMk/>
            <pc:sldMk cId="2491881803" sldId="261"/>
            <ac:spMk id="3" creationId="{8D4C53BB-4E71-950C-40F9-FF4F0A00FA59}"/>
          </ac:spMkLst>
        </pc:spChg>
        <pc:spChg chg="mod">
          <ac:chgData name="Lamorette, Laura" userId="231d9543-ee48-4303-8632-b2c592304cc9" providerId="ADAL" clId="{CE39E8F0-AA68-4C36-850B-40AF15FAD26C}" dt="2026-09-14T14:54:27.161" v="21" actId="2711"/>
          <ac:spMkLst>
            <pc:docMk/>
            <pc:sldMk cId="2491881803" sldId="261"/>
            <ac:spMk id="4" creationId="{14FA35A7-7894-CAFF-688E-C1EE86F1409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lor Them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A54466-4BDC-2427-25EE-964B43925D00}"/>
              </a:ext>
            </a:extLst>
          </p:cNvPr>
          <p:cNvSpPr/>
          <p:nvPr userDrawn="1"/>
        </p:nvSpPr>
        <p:spPr>
          <a:xfrm>
            <a:off x="1" y="79"/>
            <a:ext cx="13716000" cy="6303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E587B6-5B6E-D8D8-23AE-E6E87491DB52}"/>
              </a:ext>
            </a:extLst>
          </p:cNvPr>
          <p:cNvSpPr/>
          <p:nvPr userDrawn="1"/>
        </p:nvSpPr>
        <p:spPr>
          <a:xfrm>
            <a:off x="-2" y="609167"/>
            <a:ext cx="13716001" cy="2483205"/>
          </a:xfrm>
          <a:prstGeom prst="rect">
            <a:avLst/>
          </a:prstGeom>
          <a:gradFill>
            <a:gsLst>
              <a:gs pos="99083">
                <a:schemeClr val="accent1">
                  <a:lumMod val="50000"/>
                </a:schemeClr>
              </a:gs>
              <a:gs pos="59000">
                <a:schemeClr val="accent1">
                  <a:lumMod val="75000"/>
                </a:schemeClr>
              </a:gs>
              <a:gs pos="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A7B1312-B55D-216F-14DD-9E5A7F8B4E67}"/>
              </a:ext>
            </a:extLst>
          </p:cNvPr>
          <p:cNvSpPr/>
          <p:nvPr userDrawn="1"/>
        </p:nvSpPr>
        <p:spPr>
          <a:xfrm>
            <a:off x="0" y="9663713"/>
            <a:ext cx="13730116" cy="6770086"/>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7BC5E06-FA79-ADDA-F119-DAA8FD4AC7E4}"/>
              </a:ext>
            </a:extLst>
          </p:cNvPr>
          <p:cNvSpPr/>
          <p:nvPr userDrawn="1"/>
        </p:nvSpPr>
        <p:spPr>
          <a:xfrm>
            <a:off x="-14117" y="16433799"/>
            <a:ext cx="13744233" cy="73297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5156DDCD-2211-90F3-BC9A-2CB5F9033555}"/>
              </a:ext>
            </a:extLst>
          </p:cNvPr>
          <p:cNvGrpSpPr/>
          <p:nvPr userDrawn="1"/>
        </p:nvGrpSpPr>
        <p:grpSpPr>
          <a:xfrm>
            <a:off x="0" y="9641942"/>
            <a:ext cx="13721049" cy="242287"/>
            <a:chOff x="-5036" y="5068007"/>
            <a:chExt cx="8083508" cy="205081"/>
          </a:xfrm>
        </p:grpSpPr>
        <p:sp>
          <p:nvSpPr>
            <p:cNvPr id="5" name="Rectangle 4">
              <a:extLst>
                <a:ext uri="{FF2B5EF4-FFF2-40B4-BE49-F238E27FC236}">
                  <a16:creationId xmlns:a16="http://schemas.microsoft.com/office/drawing/2014/main" id="{2DD0A009-D334-A046-89D9-0884D0381311}"/>
                </a:ext>
              </a:extLst>
            </p:cNvPr>
            <p:cNvSpPr/>
            <p:nvPr/>
          </p:nvSpPr>
          <p:spPr>
            <a:xfrm>
              <a:off x="5732238" y="5068007"/>
              <a:ext cx="786568" cy="20508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9090BBF-F137-9FA9-3F56-0F6C337B8F3B}"/>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5C495C2-F55B-06DE-A0BC-AA0FCE11C0D7}"/>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CDAF4-4418-8132-DFAF-A9ED51152D30}"/>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23107D-145F-CC35-A7CD-B03318072C63}"/>
                </a:ext>
              </a:extLst>
            </p:cNvPr>
            <p:cNvSpPr/>
            <p:nvPr/>
          </p:nvSpPr>
          <p:spPr>
            <a:xfrm>
              <a:off x="-5036" y="5068007"/>
              <a:ext cx="4964174" cy="20508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252193322"/>
      </p:ext>
    </p:extLst>
  </p:cSld>
  <p:clrMapOvr>
    <a:masterClrMapping/>
  </p:clrMapOvr>
  <p:extLst>
    <p:ext uri="{DCECCB84-F9BA-43D5-87BE-67443E8EF086}">
      <p15:sldGuideLst xmlns:p15="http://schemas.microsoft.com/office/powerpoint/2012/main">
        <p15:guide id="1" orient="horz" pos="5400" userDrawn="1">
          <p15:clr>
            <a:srgbClr val="FBAE40"/>
          </p15:clr>
        </p15:guide>
        <p15:guide id="2" pos="43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lor Them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A54466-4BDC-2427-25EE-964B43925D00}"/>
              </a:ext>
            </a:extLst>
          </p:cNvPr>
          <p:cNvSpPr/>
          <p:nvPr userDrawn="1"/>
        </p:nvSpPr>
        <p:spPr>
          <a:xfrm>
            <a:off x="1" y="79"/>
            <a:ext cx="13716000" cy="63034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E587B6-5B6E-D8D8-23AE-E6E87491DB52}"/>
              </a:ext>
            </a:extLst>
          </p:cNvPr>
          <p:cNvSpPr/>
          <p:nvPr userDrawn="1"/>
        </p:nvSpPr>
        <p:spPr>
          <a:xfrm>
            <a:off x="-2" y="609167"/>
            <a:ext cx="13716001" cy="248320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A7B1312-B55D-216F-14DD-9E5A7F8B4E67}"/>
              </a:ext>
            </a:extLst>
          </p:cNvPr>
          <p:cNvSpPr/>
          <p:nvPr userDrawn="1"/>
        </p:nvSpPr>
        <p:spPr>
          <a:xfrm>
            <a:off x="0" y="9663713"/>
            <a:ext cx="13730116" cy="666567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7BC5E06-FA79-ADDA-F119-DAA8FD4AC7E4}"/>
              </a:ext>
            </a:extLst>
          </p:cNvPr>
          <p:cNvSpPr/>
          <p:nvPr userDrawn="1"/>
        </p:nvSpPr>
        <p:spPr>
          <a:xfrm>
            <a:off x="-14117" y="16329391"/>
            <a:ext cx="13744233" cy="8373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5156DDCD-2211-90F3-BC9A-2CB5F9033555}"/>
              </a:ext>
            </a:extLst>
          </p:cNvPr>
          <p:cNvGrpSpPr/>
          <p:nvPr userDrawn="1"/>
        </p:nvGrpSpPr>
        <p:grpSpPr>
          <a:xfrm>
            <a:off x="0" y="9641942"/>
            <a:ext cx="13721049" cy="242287"/>
            <a:chOff x="-5036" y="5068007"/>
            <a:chExt cx="8083508" cy="205081"/>
          </a:xfrm>
        </p:grpSpPr>
        <p:sp>
          <p:nvSpPr>
            <p:cNvPr id="5" name="Rectangle 4">
              <a:extLst>
                <a:ext uri="{FF2B5EF4-FFF2-40B4-BE49-F238E27FC236}">
                  <a16:creationId xmlns:a16="http://schemas.microsoft.com/office/drawing/2014/main" id="{2DD0A009-D334-A046-89D9-0884D0381311}"/>
                </a:ext>
              </a:extLst>
            </p:cNvPr>
            <p:cNvSpPr/>
            <p:nvPr/>
          </p:nvSpPr>
          <p:spPr>
            <a:xfrm>
              <a:off x="5732238" y="5068007"/>
              <a:ext cx="786568" cy="20508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9090BBF-F137-9FA9-3F56-0F6C337B8F3B}"/>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5C495C2-F55B-06DE-A0BC-AA0FCE11C0D7}"/>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CDAF4-4418-8132-DFAF-A9ED51152D30}"/>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23107D-145F-CC35-A7CD-B03318072C63}"/>
                </a:ext>
              </a:extLst>
            </p:cNvPr>
            <p:cNvSpPr/>
            <p:nvPr/>
          </p:nvSpPr>
          <p:spPr>
            <a:xfrm>
              <a:off x="-5036" y="5068007"/>
              <a:ext cx="4950708" cy="20508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21124157"/>
      </p:ext>
    </p:extLst>
  </p:cSld>
  <p:clrMapOvr>
    <a:masterClrMapping/>
  </p:clrMapOvr>
  <p:extLst>
    <p:ext uri="{DCECCB84-F9BA-43D5-87BE-67443E8EF086}">
      <p15:sldGuideLst xmlns:p15="http://schemas.microsoft.com/office/powerpoint/2012/main">
        <p15:guide id="1" orient="horz" pos="5400" userDrawn="1">
          <p15:clr>
            <a:srgbClr val="FBAE40"/>
          </p15:clr>
        </p15:guide>
        <p15:guide id="2" pos="43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lor Theme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A54466-4BDC-2427-25EE-964B43925D00}"/>
              </a:ext>
            </a:extLst>
          </p:cNvPr>
          <p:cNvSpPr/>
          <p:nvPr userDrawn="1"/>
        </p:nvSpPr>
        <p:spPr>
          <a:xfrm>
            <a:off x="1" y="79"/>
            <a:ext cx="13716000" cy="63034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E587B6-5B6E-D8D8-23AE-E6E87491DB52}"/>
              </a:ext>
            </a:extLst>
          </p:cNvPr>
          <p:cNvSpPr/>
          <p:nvPr userDrawn="1"/>
        </p:nvSpPr>
        <p:spPr>
          <a:xfrm>
            <a:off x="-2" y="609167"/>
            <a:ext cx="13716001" cy="2483205"/>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A7B1312-B55D-216F-14DD-9E5A7F8B4E67}"/>
              </a:ext>
            </a:extLst>
          </p:cNvPr>
          <p:cNvSpPr/>
          <p:nvPr userDrawn="1"/>
        </p:nvSpPr>
        <p:spPr>
          <a:xfrm>
            <a:off x="0" y="9663713"/>
            <a:ext cx="13730116" cy="666567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7BC5E06-FA79-ADDA-F119-DAA8FD4AC7E4}"/>
              </a:ext>
            </a:extLst>
          </p:cNvPr>
          <p:cNvSpPr/>
          <p:nvPr userDrawn="1"/>
        </p:nvSpPr>
        <p:spPr>
          <a:xfrm>
            <a:off x="-14117" y="16329391"/>
            <a:ext cx="13744233" cy="8373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5156DDCD-2211-90F3-BC9A-2CB5F9033555}"/>
              </a:ext>
            </a:extLst>
          </p:cNvPr>
          <p:cNvGrpSpPr/>
          <p:nvPr userDrawn="1"/>
        </p:nvGrpSpPr>
        <p:grpSpPr>
          <a:xfrm>
            <a:off x="0" y="9641942"/>
            <a:ext cx="13721049" cy="242287"/>
            <a:chOff x="-5036" y="5068007"/>
            <a:chExt cx="8083508" cy="205081"/>
          </a:xfrm>
        </p:grpSpPr>
        <p:sp>
          <p:nvSpPr>
            <p:cNvPr id="5" name="Rectangle 4">
              <a:extLst>
                <a:ext uri="{FF2B5EF4-FFF2-40B4-BE49-F238E27FC236}">
                  <a16:creationId xmlns:a16="http://schemas.microsoft.com/office/drawing/2014/main" id="{2DD0A009-D334-A046-89D9-0884D0381311}"/>
                </a:ext>
              </a:extLst>
            </p:cNvPr>
            <p:cNvSpPr/>
            <p:nvPr/>
          </p:nvSpPr>
          <p:spPr>
            <a:xfrm>
              <a:off x="5732238" y="5068007"/>
              <a:ext cx="786568" cy="20508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9090BBF-F137-9FA9-3F56-0F6C337B8F3B}"/>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5C495C2-F55B-06DE-A0BC-AA0FCE11C0D7}"/>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CDAF4-4418-8132-DFAF-A9ED51152D30}"/>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23107D-145F-CC35-A7CD-B03318072C63}"/>
                </a:ext>
              </a:extLst>
            </p:cNvPr>
            <p:cNvSpPr/>
            <p:nvPr/>
          </p:nvSpPr>
          <p:spPr>
            <a:xfrm>
              <a:off x="-5036" y="5068007"/>
              <a:ext cx="4950708" cy="20508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363712064"/>
      </p:ext>
    </p:extLst>
  </p:cSld>
  <p:clrMapOvr>
    <a:masterClrMapping/>
  </p:clrMapOvr>
  <p:extLst>
    <p:ext uri="{DCECCB84-F9BA-43D5-87BE-67443E8EF086}">
      <p15:sldGuideLst xmlns:p15="http://schemas.microsoft.com/office/powerpoint/2012/main">
        <p15:guide id="1" orient="horz" pos="5400" userDrawn="1">
          <p15:clr>
            <a:srgbClr val="FBAE40"/>
          </p15:clr>
        </p15:guide>
        <p15:guide id="2" pos="432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lor Theme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EA54466-4BDC-2427-25EE-964B43925D00}"/>
              </a:ext>
            </a:extLst>
          </p:cNvPr>
          <p:cNvSpPr/>
          <p:nvPr userDrawn="1"/>
        </p:nvSpPr>
        <p:spPr>
          <a:xfrm>
            <a:off x="1" y="79"/>
            <a:ext cx="13716000" cy="6303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2AE587B6-5B6E-D8D8-23AE-E6E87491DB52}"/>
              </a:ext>
            </a:extLst>
          </p:cNvPr>
          <p:cNvSpPr/>
          <p:nvPr userDrawn="1"/>
        </p:nvSpPr>
        <p:spPr>
          <a:xfrm>
            <a:off x="-2" y="609167"/>
            <a:ext cx="13716001" cy="2483205"/>
          </a:xfrm>
          <a:prstGeom prst="rect">
            <a:avLst/>
          </a:prstGeom>
          <a:gradFill>
            <a:gsLst>
              <a:gs pos="0">
                <a:schemeClr val="accent6">
                  <a:lumMod val="75000"/>
                </a:schemeClr>
              </a:gs>
              <a:gs pos="86000">
                <a:schemeClr val="accent6"/>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A7B1312-B55D-216F-14DD-9E5A7F8B4E67}"/>
              </a:ext>
            </a:extLst>
          </p:cNvPr>
          <p:cNvSpPr/>
          <p:nvPr userDrawn="1"/>
        </p:nvSpPr>
        <p:spPr>
          <a:xfrm>
            <a:off x="0" y="9663713"/>
            <a:ext cx="13730116" cy="6770086"/>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7BC5E06-FA79-ADDA-F119-DAA8FD4AC7E4}"/>
              </a:ext>
            </a:extLst>
          </p:cNvPr>
          <p:cNvSpPr/>
          <p:nvPr userDrawn="1"/>
        </p:nvSpPr>
        <p:spPr>
          <a:xfrm>
            <a:off x="-14117" y="16433799"/>
            <a:ext cx="13744233" cy="732972"/>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5156DDCD-2211-90F3-BC9A-2CB5F9033555}"/>
              </a:ext>
            </a:extLst>
          </p:cNvPr>
          <p:cNvGrpSpPr/>
          <p:nvPr userDrawn="1"/>
        </p:nvGrpSpPr>
        <p:grpSpPr>
          <a:xfrm>
            <a:off x="0" y="9641942"/>
            <a:ext cx="13721049" cy="242287"/>
            <a:chOff x="-5036" y="5068007"/>
            <a:chExt cx="8083508" cy="205081"/>
          </a:xfrm>
        </p:grpSpPr>
        <p:sp>
          <p:nvSpPr>
            <p:cNvPr id="5" name="Rectangle 4">
              <a:extLst>
                <a:ext uri="{FF2B5EF4-FFF2-40B4-BE49-F238E27FC236}">
                  <a16:creationId xmlns:a16="http://schemas.microsoft.com/office/drawing/2014/main" id="{2DD0A009-D334-A046-89D9-0884D0381311}"/>
                </a:ext>
              </a:extLst>
            </p:cNvPr>
            <p:cNvSpPr/>
            <p:nvPr/>
          </p:nvSpPr>
          <p:spPr>
            <a:xfrm>
              <a:off x="5732238" y="5068007"/>
              <a:ext cx="786568" cy="20508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9090BBF-F137-9FA9-3F56-0F6C337B8F3B}"/>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5C495C2-F55B-06DE-A0BC-AA0FCE11C0D7}"/>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010CDAF4-4418-8132-DFAF-A9ED51152D30}"/>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5523107D-145F-CC35-A7CD-B03318072C63}"/>
                </a:ext>
              </a:extLst>
            </p:cNvPr>
            <p:cNvSpPr/>
            <p:nvPr/>
          </p:nvSpPr>
          <p:spPr>
            <a:xfrm>
              <a:off x="-5036" y="5068007"/>
              <a:ext cx="4950708" cy="20508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277278904"/>
      </p:ext>
    </p:extLst>
  </p:cSld>
  <p:clrMapOvr>
    <a:masterClrMapping/>
  </p:clrMapOvr>
  <p:extLst>
    <p:ext uri="{DCECCB84-F9BA-43D5-87BE-67443E8EF086}">
      <p15:sldGuideLst xmlns:p15="http://schemas.microsoft.com/office/powerpoint/2012/main">
        <p15:guide id="1" orient="horz" pos="5400" userDrawn="1">
          <p15:clr>
            <a:srgbClr val="FBAE40"/>
          </p15:clr>
        </p15:guide>
        <p15:guide id="2" pos="432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5891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lor Theme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503CD3-26B0-77FE-3636-8B0A2F01243E}"/>
              </a:ext>
            </a:extLst>
          </p:cNvPr>
          <p:cNvSpPr/>
          <p:nvPr userDrawn="1"/>
        </p:nvSpPr>
        <p:spPr>
          <a:xfrm>
            <a:off x="1" y="79"/>
            <a:ext cx="13716000" cy="6303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6105A4-6493-AD87-9982-1A8346EF8E64}"/>
              </a:ext>
            </a:extLst>
          </p:cNvPr>
          <p:cNvSpPr/>
          <p:nvPr userDrawn="1"/>
        </p:nvSpPr>
        <p:spPr>
          <a:xfrm>
            <a:off x="0" y="12032672"/>
            <a:ext cx="13730116" cy="4266503"/>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B359BBB-0CD1-7261-34E5-26A0EAB9F9F4}"/>
              </a:ext>
            </a:extLst>
          </p:cNvPr>
          <p:cNvSpPr/>
          <p:nvPr userDrawn="1"/>
        </p:nvSpPr>
        <p:spPr>
          <a:xfrm>
            <a:off x="-14117" y="16299180"/>
            <a:ext cx="13744233" cy="845819"/>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4BAD9A7-A4D9-913C-8F21-6874561B4F8C}"/>
              </a:ext>
            </a:extLst>
          </p:cNvPr>
          <p:cNvCxnSpPr/>
          <p:nvPr userDrawn="1"/>
        </p:nvCxnSpPr>
        <p:spPr>
          <a:xfrm>
            <a:off x="-14117" y="8567165"/>
            <a:ext cx="1376333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D23F04-F372-8E42-6B54-7AE07BA4F545}"/>
              </a:ext>
            </a:extLst>
          </p:cNvPr>
          <p:cNvCxnSpPr>
            <a:cxnSpLocks/>
            <a:endCxn id="10" idx="0"/>
          </p:cNvCxnSpPr>
          <p:nvPr userDrawn="1"/>
        </p:nvCxnSpPr>
        <p:spPr>
          <a:xfrm>
            <a:off x="6858000" y="8572500"/>
            <a:ext cx="7058" cy="3460172"/>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C21E773-A071-5418-78A1-7AF81B4F0FD7}"/>
              </a:ext>
            </a:extLst>
          </p:cNvPr>
          <p:cNvGrpSpPr/>
          <p:nvPr userDrawn="1"/>
        </p:nvGrpSpPr>
        <p:grpSpPr>
          <a:xfrm>
            <a:off x="23184" y="12038007"/>
            <a:ext cx="13721049" cy="242287"/>
            <a:chOff x="-5036" y="5068007"/>
            <a:chExt cx="8083508" cy="205081"/>
          </a:xfrm>
        </p:grpSpPr>
        <p:sp>
          <p:nvSpPr>
            <p:cNvPr id="11" name="Rectangle 10">
              <a:extLst>
                <a:ext uri="{FF2B5EF4-FFF2-40B4-BE49-F238E27FC236}">
                  <a16:creationId xmlns:a16="http://schemas.microsoft.com/office/drawing/2014/main" id="{B3A8D302-6CFE-B525-2860-B349AA025CFC}"/>
                </a:ext>
              </a:extLst>
            </p:cNvPr>
            <p:cNvSpPr/>
            <p:nvPr/>
          </p:nvSpPr>
          <p:spPr>
            <a:xfrm>
              <a:off x="5732238" y="5068007"/>
              <a:ext cx="786568" cy="20508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EB7F67-D6F1-C281-714B-FAD26A553C3D}"/>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D646AD-C3A0-0F9A-AD75-1F8DDBD5488F}"/>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80DF3D-8875-9D9E-D85B-319E2AC9433D}"/>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F51B2B-E5F7-E3EF-FA9B-FAC98E23CA1A}"/>
                </a:ext>
              </a:extLst>
            </p:cNvPr>
            <p:cNvSpPr/>
            <p:nvPr/>
          </p:nvSpPr>
          <p:spPr>
            <a:xfrm>
              <a:off x="-5036" y="5068007"/>
              <a:ext cx="4950708" cy="20508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ectangle 2">
            <a:extLst>
              <a:ext uri="{FF2B5EF4-FFF2-40B4-BE49-F238E27FC236}">
                <a16:creationId xmlns:a16="http://schemas.microsoft.com/office/drawing/2014/main" id="{73E392B3-ACF1-1EBC-F3D4-7275868423ED}"/>
              </a:ext>
            </a:extLst>
          </p:cNvPr>
          <p:cNvSpPr/>
          <p:nvPr userDrawn="1"/>
        </p:nvSpPr>
        <p:spPr>
          <a:xfrm>
            <a:off x="-2" y="609167"/>
            <a:ext cx="13716001" cy="2483205"/>
          </a:xfrm>
          <a:prstGeom prst="rect">
            <a:avLst/>
          </a:prstGeom>
          <a:gradFill>
            <a:gsLst>
              <a:gs pos="99083">
                <a:schemeClr val="accent1">
                  <a:lumMod val="50000"/>
                </a:schemeClr>
              </a:gs>
              <a:gs pos="59000">
                <a:schemeClr val="accent1">
                  <a:lumMod val="75000"/>
                </a:schemeClr>
              </a:gs>
              <a:gs pos="0">
                <a:schemeClr val="accent1"/>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20332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lor Them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503CD3-26B0-77FE-3636-8B0A2F01243E}"/>
              </a:ext>
            </a:extLst>
          </p:cNvPr>
          <p:cNvSpPr/>
          <p:nvPr userDrawn="1"/>
        </p:nvSpPr>
        <p:spPr>
          <a:xfrm>
            <a:off x="1" y="79"/>
            <a:ext cx="13716000" cy="63034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6105A4-6493-AD87-9982-1A8346EF8E64}"/>
              </a:ext>
            </a:extLst>
          </p:cNvPr>
          <p:cNvSpPr/>
          <p:nvPr userDrawn="1"/>
        </p:nvSpPr>
        <p:spPr>
          <a:xfrm>
            <a:off x="0" y="12054443"/>
            <a:ext cx="13730116" cy="425317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B359BBB-0CD1-7261-34E5-26A0EAB9F9F4}"/>
              </a:ext>
            </a:extLst>
          </p:cNvPr>
          <p:cNvSpPr/>
          <p:nvPr userDrawn="1"/>
        </p:nvSpPr>
        <p:spPr>
          <a:xfrm>
            <a:off x="-14117" y="16307621"/>
            <a:ext cx="13744233" cy="8591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4BAD9A7-A4D9-913C-8F21-6874561B4F8C}"/>
              </a:ext>
            </a:extLst>
          </p:cNvPr>
          <p:cNvCxnSpPr/>
          <p:nvPr userDrawn="1"/>
        </p:nvCxnSpPr>
        <p:spPr>
          <a:xfrm>
            <a:off x="-14117" y="8567165"/>
            <a:ext cx="1376333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D23F04-F372-8E42-6B54-7AE07BA4F545}"/>
              </a:ext>
            </a:extLst>
          </p:cNvPr>
          <p:cNvCxnSpPr>
            <a:cxnSpLocks/>
            <a:endCxn id="10" idx="0"/>
          </p:cNvCxnSpPr>
          <p:nvPr userDrawn="1"/>
        </p:nvCxnSpPr>
        <p:spPr>
          <a:xfrm>
            <a:off x="6858000" y="8594271"/>
            <a:ext cx="7058" cy="3460172"/>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C21E773-A071-5418-78A1-7AF81B4F0FD7}"/>
              </a:ext>
            </a:extLst>
          </p:cNvPr>
          <p:cNvGrpSpPr/>
          <p:nvPr userDrawn="1"/>
        </p:nvGrpSpPr>
        <p:grpSpPr>
          <a:xfrm>
            <a:off x="23184" y="12038007"/>
            <a:ext cx="13721049" cy="242287"/>
            <a:chOff x="-5036" y="5068007"/>
            <a:chExt cx="8083508" cy="205081"/>
          </a:xfrm>
        </p:grpSpPr>
        <p:sp>
          <p:nvSpPr>
            <p:cNvPr id="11" name="Rectangle 10">
              <a:extLst>
                <a:ext uri="{FF2B5EF4-FFF2-40B4-BE49-F238E27FC236}">
                  <a16:creationId xmlns:a16="http://schemas.microsoft.com/office/drawing/2014/main" id="{B3A8D302-6CFE-B525-2860-B349AA025CFC}"/>
                </a:ext>
              </a:extLst>
            </p:cNvPr>
            <p:cNvSpPr/>
            <p:nvPr/>
          </p:nvSpPr>
          <p:spPr>
            <a:xfrm>
              <a:off x="5732238" y="5068007"/>
              <a:ext cx="786568" cy="20508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EB7F67-D6F1-C281-714B-FAD26A553C3D}"/>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D646AD-C3A0-0F9A-AD75-1F8DDBD5488F}"/>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80DF3D-8875-9D9E-D85B-319E2AC9433D}"/>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F51B2B-E5F7-E3EF-FA9B-FAC98E23CA1A}"/>
                </a:ext>
              </a:extLst>
            </p:cNvPr>
            <p:cNvSpPr/>
            <p:nvPr/>
          </p:nvSpPr>
          <p:spPr>
            <a:xfrm>
              <a:off x="-5036" y="5068007"/>
              <a:ext cx="4955858" cy="20508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ectangle 2">
            <a:extLst>
              <a:ext uri="{FF2B5EF4-FFF2-40B4-BE49-F238E27FC236}">
                <a16:creationId xmlns:a16="http://schemas.microsoft.com/office/drawing/2014/main" id="{EE07E356-9F12-66E9-31C0-C8B794C57D26}"/>
              </a:ext>
            </a:extLst>
          </p:cNvPr>
          <p:cNvSpPr/>
          <p:nvPr userDrawn="1"/>
        </p:nvSpPr>
        <p:spPr>
          <a:xfrm>
            <a:off x="-2" y="609167"/>
            <a:ext cx="13716001" cy="248320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30851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lor Them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503CD3-26B0-77FE-3636-8B0A2F01243E}"/>
              </a:ext>
            </a:extLst>
          </p:cNvPr>
          <p:cNvSpPr/>
          <p:nvPr userDrawn="1"/>
        </p:nvSpPr>
        <p:spPr>
          <a:xfrm>
            <a:off x="1" y="79"/>
            <a:ext cx="13716000" cy="630344"/>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6105A4-6493-AD87-9982-1A8346EF8E64}"/>
              </a:ext>
            </a:extLst>
          </p:cNvPr>
          <p:cNvSpPr/>
          <p:nvPr userDrawn="1"/>
        </p:nvSpPr>
        <p:spPr>
          <a:xfrm>
            <a:off x="0" y="12054443"/>
            <a:ext cx="13730116" cy="4253177"/>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B359BBB-0CD1-7261-34E5-26A0EAB9F9F4}"/>
              </a:ext>
            </a:extLst>
          </p:cNvPr>
          <p:cNvSpPr/>
          <p:nvPr userDrawn="1"/>
        </p:nvSpPr>
        <p:spPr>
          <a:xfrm>
            <a:off x="-14117" y="16307621"/>
            <a:ext cx="13744233" cy="85914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4BAD9A7-A4D9-913C-8F21-6874561B4F8C}"/>
              </a:ext>
            </a:extLst>
          </p:cNvPr>
          <p:cNvCxnSpPr/>
          <p:nvPr userDrawn="1"/>
        </p:nvCxnSpPr>
        <p:spPr>
          <a:xfrm>
            <a:off x="-14117" y="8567165"/>
            <a:ext cx="1376333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D23F04-F372-8E42-6B54-7AE07BA4F545}"/>
              </a:ext>
            </a:extLst>
          </p:cNvPr>
          <p:cNvCxnSpPr>
            <a:cxnSpLocks/>
            <a:endCxn id="10" idx="0"/>
          </p:cNvCxnSpPr>
          <p:nvPr userDrawn="1"/>
        </p:nvCxnSpPr>
        <p:spPr>
          <a:xfrm>
            <a:off x="6858000" y="8594271"/>
            <a:ext cx="7058" cy="3460172"/>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C21E773-A071-5418-78A1-7AF81B4F0FD7}"/>
              </a:ext>
            </a:extLst>
          </p:cNvPr>
          <p:cNvGrpSpPr/>
          <p:nvPr userDrawn="1"/>
        </p:nvGrpSpPr>
        <p:grpSpPr>
          <a:xfrm>
            <a:off x="23184" y="12038007"/>
            <a:ext cx="13721049" cy="242287"/>
            <a:chOff x="-5036" y="5068007"/>
            <a:chExt cx="8083508" cy="205081"/>
          </a:xfrm>
        </p:grpSpPr>
        <p:sp>
          <p:nvSpPr>
            <p:cNvPr id="11" name="Rectangle 10">
              <a:extLst>
                <a:ext uri="{FF2B5EF4-FFF2-40B4-BE49-F238E27FC236}">
                  <a16:creationId xmlns:a16="http://schemas.microsoft.com/office/drawing/2014/main" id="{B3A8D302-6CFE-B525-2860-B349AA025CFC}"/>
                </a:ext>
              </a:extLst>
            </p:cNvPr>
            <p:cNvSpPr/>
            <p:nvPr/>
          </p:nvSpPr>
          <p:spPr>
            <a:xfrm>
              <a:off x="5732238" y="5068007"/>
              <a:ext cx="786568" cy="205081"/>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EB7F67-D6F1-C281-714B-FAD26A553C3D}"/>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D646AD-C3A0-0F9A-AD75-1F8DDBD5488F}"/>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80DF3D-8875-9D9E-D85B-319E2AC9433D}"/>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F51B2B-E5F7-E3EF-FA9B-FAC98E23CA1A}"/>
                </a:ext>
              </a:extLst>
            </p:cNvPr>
            <p:cNvSpPr/>
            <p:nvPr/>
          </p:nvSpPr>
          <p:spPr>
            <a:xfrm>
              <a:off x="-5036" y="5068007"/>
              <a:ext cx="4955858" cy="20508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Rectangle 2">
            <a:extLst>
              <a:ext uri="{FF2B5EF4-FFF2-40B4-BE49-F238E27FC236}">
                <a16:creationId xmlns:a16="http://schemas.microsoft.com/office/drawing/2014/main" id="{EE07E356-9F12-66E9-31C0-C8B794C57D26}"/>
              </a:ext>
            </a:extLst>
          </p:cNvPr>
          <p:cNvSpPr/>
          <p:nvPr userDrawn="1"/>
        </p:nvSpPr>
        <p:spPr>
          <a:xfrm>
            <a:off x="-2" y="609167"/>
            <a:ext cx="13716001" cy="2483205"/>
          </a:xfrm>
          <a:prstGeom prst="rect">
            <a:avLst/>
          </a:prstGeom>
          <a:solidFill>
            <a:schemeClr val="accent3">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21542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 Theme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E503CD3-26B0-77FE-3636-8B0A2F01243E}"/>
              </a:ext>
            </a:extLst>
          </p:cNvPr>
          <p:cNvSpPr/>
          <p:nvPr userDrawn="1"/>
        </p:nvSpPr>
        <p:spPr>
          <a:xfrm>
            <a:off x="1" y="79"/>
            <a:ext cx="13716000" cy="630344"/>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23CC4E0-5719-B5B8-2877-2832AD67F2CB}"/>
              </a:ext>
            </a:extLst>
          </p:cNvPr>
          <p:cNvSpPr/>
          <p:nvPr userDrawn="1"/>
        </p:nvSpPr>
        <p:spPr>
          <a:xfrm>
            <a:off x="-2" y="609167"/>
            <a:ext cx="13716001" cy="2483205"/>
          </a:xfrm>
          <a:prstGeom prst="rect">
            <a:avLst/>
          </a:prstGeom>
          <a:gradFill>
            <a:gsLst>
              <a:gs pos="0">
                <a:schemeClr val="accent6">
                  <a:lumMod val="75000"/>
                </a:schemeClr>
              </a:gs>
              <a:gs pos="86000">
                <a:schemeClr val="accent6"/>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6105A4-6493-AD87-9982-1A8346EF8E64}"/>
              </a:ext>
            </a:extLst>
          </p:cNvPr>
          <p:cNvSpPr/>
          <p:nvPr userDrawn="1"/>
        </p:nvSpPr>
        <p:spPr>
          <a:xfrm>
            <a:off x="0" y="12032673"/>
            <a:ext cx="13730116" cy="401089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B359BBB-0CD1-7261-34E5-26A0EAB9F9F4}"/>
              </a:ext>
            </a:extLst>
          </p:cNvPr>
          <p:cNvSpPr/>
          <p:nvPr userDrawn="1"/>
        </p:nvSpPr>
        <p:spPr>
          <a:xfrm>
            <a:off x="-14117" y="16043564"/>
            <a:ext cx="13744233" cy="1101436"/>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4BAD9A7-A4D9-913C-8F21-6874561B4F8C}"/>
              </a:ext>
            </a:extLst>
          </p:cNvPr>
          <p:cNvCxnSpPr/>
          <p:nvPr userDrawn="1"/>
        </p:nvCxnSpPr>
        <p:spPr>
          <a:xfrm>
            <a:off x="-14117" y="8567165"/>
            <a:ext cx="13763336"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ED23F04-F372-8E42-6B54-7AE07BA4F545}"/>
              </a:ext>
            </a:extLst>
          </p:cNvPr>
          <p:cNvCxnSpPr>
            <a:endCxn id="10" idx="0"/>
          </p:cNvCxnSpPr>
          <p:nvPr userDrawn="1"/>
        </p:nvCxnSpPr>
        <p:spPr>
          <a:xfrm>
            <a:off x="6858000" y="8572500"/>
            <a:ext cx="0" cy="3460173"/>
          </a:xfrm>
          <a:prstGeom prst="line">
            <a:avLst/>
          </a:prstGeom>
          <a:ln w="28575"/>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CC21E773-A071-5418-78A1-7AF81B4F0FD7}"/>
              </a:ext>
            </a:extLst>
          </p:cNvPr>
          <p:cNvGrpSpPr/>
          <p:nvPr userDrawn="1"/>
        </p:nvGrpSpPr>
        <p:grpSpPr>
          <a:xfrm>
            <a:off x="23184" y="12038007"/>
            <a:ext cx="13721049" cy="242287"/>
            <a:chOff x="-5036" y="5068007"/>
            <a:chExt cx="8083508" cy="205081"/>
          </a:xfrm>
        </p:grpSpPr>
        <p:sp>
          <p:nvSpPr>
            <p:cNvPr id="11" name="Rectangle 10">
              <a:extLst>
                <a:ext uri="{FF2B5EF4-FFF2-40B4-BE49-F238E27FC236}">
                  <a16:creationId xmlns:a16="http://schemas.microsoft.com/office/drawing/2014/main" id="{B3A8D302-6CFE-B525-2860-B349AA025CFC}"/>
                </a:ext>
              </a:extLst>
            </p:cNvPr>
            <p:cNvSpPr/>
            <p:nvPr/>
          </p:nvSpPr>
          <p:spPr>
            <a:xfrm>
              <a:off x="5732238" y="5068007"/>
              <a:ext cx="786568" cy="20508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5EB7F67-D6F1-C281-714B-FAD26A553C3D}"/>
                </a:ext>
              </a:extLst>
            </p:cNvPr>
            <p:cNvSpPr/>
            <p:nvPr/>
          </p:nvSpPr>
          <p:spPr>
            <a:xfrm>
              <a:off x="6518804" y="5068007"/>
              <a:ext cx="786568" cy="205081"/>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D0D646AD-C3A0-0F9A-AD75-1F8DDBD5488F}"/>
                </a:ext>
              </a:extLst>
            </p:cNvPr>
            <p:cNvSpPr/>
            <p:nvPr/>
          </p:nvSpPr>
          <p:spPr>
            <a:xfrm>
              <a:off x="7291904" y="5068007"/>
              <a:ext cx="786568" cy="205081"/>
            </a:xfrm>
            <a:prstGeom prst="rect">
              <a:avLst/>
            </a:prstGeom>
            <a:solidFill>
              <a:srgbClr val="A6433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980DF3D-8875-9D9E-D85B-319E2AC9433D}"/>
                </a:ext>
              </a:extLst>
            </p:cNvPr>
            <p:cNvSpPr/>
            <p:nvPr/>
          </p:nvSpPr>
          <p:spPr>
            <a:xfrm>
              <a:off x="4945672" y="5068007"/>
              <a:ext cx="786568" cy="205081"/>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1F51B2B-E5F7-E3EF-FA9B-FAC98E23CA1A}"/>
                </a:ext>
              </a:extLst>
            </p:cNvPr>
            <p:cNvSpPr/>
            <p:nvPr/>
          </p:nvSpPr>
          <p:spPr>
            <a:xfrm>
              <a:off x="-5036" y="5068007"/>
              <a:ext cx="4950708" cy="20508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009468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1995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2.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5CF863-CA15-4B9C-BF08-700A9BACC661}"/>
              </a:ext>
            </a:extLst>
          </p:cNvPr>
          <p:cNvSpPr>
            <a:spLocks noGrp="1"/>
          </p:cNvSpPr>
          <p:nvPr>
            <p:ph type="title"/>
          </p:nvPr>
        </p:nvSpPr>
        <p:spPr>
          <a:xfrm>
            <a:off x="942975" y="912814"/>
            <a:ext cx="11830050" cy="331390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B21700E-CD6C-5A79-345F-B95360FE379F}"/>
              </a:ext>
            </a:extLst>
          </p:cNvPr>
          <p:cNvSpPr>
            <a:spLocks noGrp="1"/>
          </p:cNvSpPr>
          <p:nvPr>
            <p:ph type="body" idx="1"/>
          </p:nvPr>
        </p:nvSpPr>
        <p:spPr>
          <a:xfrm>
            <a:off x="942975" y="4564065"/>
            <a:ext cx="11830050" cy="1087834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2BC4167-E0D6-BF3A-A27C-C24282D21849}"/>
              </a:ext>
            </a:extLst>
          </p:cNvPr>
          <p:cNvSpPr>
            <a:spLocks noGrp="1"/>
          </p:cNvSpPr>
          <p:nvPr>
            <p:ph type="dt" sz="half" idx="2"/>
          </p:nvPr>
        </p:nvSpPr>
        <p:spPr>
          <a:xfrm>
            <a:off x="942975" y="15890880"/>
            <a:ext cx="3086100" cy="912812"/>
          </a:xfrm>
          <a:prstGeom prst="rect">
            <a:avLst/>
          </a:prstGeom>
        </p:spPr>
        <p:txBody>
          <a:bodyPr vert="horz" lIns="91440" tIns="45720" rIns="91440" bIns="45720" rtlCol="0" anchor="ctr"/>
          <a:lstStyle>
            <a:lvl1pPr algn="l">
              <a:defRPr sz="1200">
                <a:solidFill>
                  <a:schemeClr val="tx1">
                    <a:tint val="75000"/>
                  </a:schemeClr>
                </a:solidFill>
              </a:defRPr>
            </a:lvl1pPr>
          </a:lstStyle>
          <a:p>
            <a:fld id="{33674F41-16CC-4DE2-8FC8-293D2ACB2F05}" type="datetimeFigureOut">
              <a:rPr lang="en-US" smtClean="0"/>
              <a:t>9/14/2026</a:t>
            </a:fld>
            <a:endParaRPr lang="en-US"/>
          </a:p>
        </p:txBody>
      </p:sp>
      <p:sp>
        <p:nvSpPr>
          <p:cNvPr id="5" name="Footer Placeholder 4">
            <a:extLst>
              <a:ext uri="{FF2B5EF4-FFF2-40B4-BE49-F238E27FC236}">
                <a16:creationId xmlns:a16="http://schemas.microsoft.com/office/drawing/2014/main" id="{593A65CD-23F4-04F2-C7E7-419160005D8D}"/>
              </a:ext>
            </a:extLst>
          </p:cNvPr>
          <p:cNvSpPr>
            <a:spLocks noGrp="1"/>
          </p:cNvSpPr>
          <p:nvPr>
            <p:ph type="ftr" sz="quarter" idx="3"/>
          </p:nvPr>
        </p:nvSpPr>
        <p:spPr>
          <a:xfrm>
            <a:off x="4543425" y="15890880"/>
            <a:ext cx="4629150" cy="9128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7A1BE3-5BEA-DB41-0D35-5E121AEF3003}"/>
              </a:ext>
            </a:extLst>
          </p:cNvPr>
          <p:cNvSpPr>
            <a:spLocks noGrp="1"/>
          </p:cNvSpPr>
          <p:nvPr>
            <p:ph type="sldNum" sz="quarter" idx="4"/>
          </p:nvPr>
        </p:nvSpPr>
        <p:spPr>
          <a:xfrm>
            <a:off x="9686925" y="15890880"/>
            <a:ext cx="3086100" cy="912812"/>
          </a:xfrm>
          <a:prstGeom prst="rect">
            <a:avLst/>
          </a:prstGeom>
        </p:spPr>
        <p:txBody>
          <a:bodyPr vert="horz" lIns="91440" tIns="45720" rIns="91440" bIns="45720" rtlCol="0" anchor="ctr"/>
          <a:lstStyle>
            <a:lvl1pPr algn="r">
              <a:defRPr sz="1200">
                <a:solidFill>
                  <a:schemeClr val="tx1">
                    <a:tint val="75000"/>
                  </a:schemeClr>
                </a:solidFill>
              </a:defRPr>
            </a:lvl1pPr>
          </a:lstStyle>
          <a:p>
            <a:fld id="{159E2D4F-AA62-4D97-AF01-8CC545BC6C70}" type="slidenum">
              <a:rPr lang="en-US" smtClean="0"/>
              <a:t>‹#›</a:t>
            </a:fld>
            <a:endParaRPr lang="en-US"/>
          </a:p>
        </p:txBody>
      </p:sp>
    </p:spTree>
    <p:extLst>
      <p:ext uri="{BB962C8B-B14F-4D97-AF65-F5344CB8AC3E}">
        <p14:creationId xmlns:p14="http://schemas.microsoft.com/office/powerpoint/2010/main" val="267250007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2" r:id="rId3"/>
    <p:sldLayoutId id="2147483661" r:id="rId4"/>
    <p:sldLayoutId id="2147483655" r:id="rId5"/>
  </p:sldLayoutIdLst>
  <p:txStyles>
    <p:titleStyle>
      <a:lvl1pPr algn="l" defTabSz="914400" rtl="0" eaLnBrk="1" latinLnBrk="0" hangingPunct="1">
        <a:lnSpc>
          <a:spcPct val="90000"/>
        </a:lnSpc>
        <a:spcBef>
          <a:spcPct val="0"/>
        </a:spcBef>
        <a:buNone/>
        <a:defRPr sz="72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Montserrat" pitchFamily="2" charset="0"/>
        <a:buChar char="»"/>
        <a:defRPr sz="4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400" userDrawn="1">
          <p15:clr>
            <a:srgbClr val="F26B43"/>
          </p15:clr>
        </p15:guide>
        <p15:guide id="2" pos="432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5CF863-CA15-4B9C-BF08-700A9BACC661}"/>
              </a:ext>
            </a:extLst>
          </p:cNvPr>
          <p:cNvSpPr>
            <a:spLocks noGrp="1"/>
          </p:cNvSpPr>
          <p:nvPr>
            <p:ph type="title"/>
          </p:nvPr>
        </p:nvSpPr>
        <p:spPr>
          <a:xfrm>
            <a:off x="942975" y="912814"/>
            <a:ext cx="11830050" cy="331390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8B21700E-CD6C-5A79-345F-B95360FE379F}"/>
              </a:ext>
            </a:extLst>
          </p:cNvPr>
          <p:cNvSpPr>
            <a:spLocks noGrp="1"/>
          </p:cNvSpPr>
          <p:nvPr>
            <p:ph type="body" idx="1"/>
          </p:nvPr>
        </p:nvSpPr>
        <p:spPr>
          <a:xfrm>
            <a:off x="942975" y="4564065"/>
            <a:ext cx="11830050" cy="1087834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2BC4167-E0D6-BF3A-A27C-C24282D21849}"/>
              </a:ext>
            </a:extLst>
          </p:cNvPr>
          <p:cNvSpPr>
            <a:spLocks noGrp="1"/>
          </p:cNvSpPr>
          <p:nvPr>
            <p:ph type="dt" sz="half" idx="2"/>
          </p:nvPr>
        </p:nvSpPr>
        <p:spPr>
          <a:xfrm>
            <a:off x="942975" y="15890880"/>
            <a:ext cx="3086100" cy="912812"/>
          </a:xfrm>
          <a:prstGeom prst="rect">
            <a:avLst/>
          </a:prstGeom>
        </p:spPr>
        <p:txBody>
          <a:bodyPr vert="horz" lIns="91440" tIns="45720" rIns="91440" bIns="45720" rtlCol="0" anchor="ctr"/>
          <a:lstStyle>
            <a:lvl1pPr algn="l">
              <a:defRPr sz="1200">
                <a:solidFill>
                  <a:schemeClr val="tx1">
                    <a:tint val="75000"/>
                  </a:schemeClr>
                </a:solidFill>
              </a:defRPr>
            </a:lvl1pPr>
          </a:lstStyle>
          <a:p>
            <a:fld id="{33674F41-16CC-4DE2-8FC8-293D2ACB2F05}" type="datetimeFigureOut">
              <a:rPr lang="en-US" smtClean="0"/>
              <a:t>9/14/2026</a:t>
            </a:fld>
            <a:endParaRPr lang="en-US"/>
          </a:p>
        </p:txBody>
      </p:sp>
      <p:sp>
        <p:nvSpPr>
          <p:cNvPr id="5" name="Footer Placeholder 4">
            <a:extLst>
              <a:ext uri="{FF2B5EF4-FFF2-40B4-BE49-F238E27FC236}">
                <a16:creationId xmlns:a16="http://schemas.microsoft.com/office/drawing/2014/main" id="{593A65CD-23F4-04F2-C7E7-419160005D8D}"/>
              </a:ext>
            </a:extLst>
          </p:cNvPr>
          <p:cNvSpPr>
            <a:spLocks noGrp="1"/>
          </p:cNvSpPr>
          <p:nvPr>
            <p:ph type="ftr" sz="quarter" idx="3"/>
          </p:nvPr>
        </p:nvSpPr>
        <p:spPr>
          <a:xfrm>
            <a:off x="4543425" y="15890880"/>
            <a:ext cx="4629150" cy="9128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77A1BE3-5BEA-DB41-0D35-5E121AEF3003}"/>
              </a:ext>
            </a:extLst>
          </p:cNvPr>
          <p:cNvSpPr>
            <a:spLocks noGrp="1"/>
          </p:cNvSpPr>
          <p:nvPr>
            <p:ph type="sldNum" sz="quarter" idx="4"/>
          </p:nvPr>
        </p:nvSpPr>
        <p:spPr>
          <a:xfrm>
            <a:off x="9686925" y="15890880"/>
            <a:ext cx="3086100" cy="912812"/>
          </a:xfrm>
          <a:prstGeom prst="rect">
            <a:avLst/>
          </a:prstGeom>
        </p:spPr>
        <p:txBody>
          <a:bodyPr vert="horz" lIns="91440" tIns="45720" rIns="91440" bIns="45720" rtlCol="0" anchor="ctr"/>
          <a:lstStyle>
            <a:lvl1pPr algn="r">
              <a:defRPr sz="1200">
                <a:solidFill>
                  <a:schemeClr val="tx1">
                    <a:tint val="75000"/>
                  </a:schemeClr>
                </a:solidFill>
              </a:defRPr>
            </a:lvl1pPr>
          </a:lstStyle>
          <a:p>
            <a:fld id="{159E2D4F-AA62-4D97-AF01-8CC545BC6C70}" type="slidenum">
              <a:rPr lang="en-US" smtClean="0"/>
              <a:t>‹#›</a:t>
            </a:fld>
            <a:endParaRPr lang="en-US"/>
          </a:p>
        </p:txBody>
      </p:sp>
    </p:spTree>
    <p:extLst>
      <p:ext uri="{BB962C8B-B14F-4D97-AF65-F5344CB8AC3E}">
        <p14:creationId xmlns:p14="http://schemas.microsoft.com/office/powerpoint/2010/main" val="2270687919"/>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6" r:id="rId3"/>
    <p:sldLayoutId id="2147483670" r:id="rId4"/>
    <p:sldLayoutId id="2147483675" r:id="rId5"/>
  </p:sldLayoutIdLst>
  <p:txStyles>
    <p:titleStyle>
      <a:lvl1pPr algn="l" defTabSz="914400" rtl="0" eaLnBrk="1" latinLnBrk="0" hangingPunct="1">
        <a:lnSpc>
          <a:spcPct val="90000"/>
        </a:lnSpc>
        <a:spcBef>
          <a:spcPct val="0"/>
        </a:spcBef>
        <a:buNone/>
        <a:defRPr sz="7200" kern="1200">
          <a:solidFill>
            <a:schemeClr val="accent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bg2"/>
        </a:buClr>
        <a:buFont typeface="Montserrat" pitchFamily="2" charset="0"/>
        <a:buChar char="»"/>
        <a:defRPr sz="4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bg2"/>
        </a:buClr>
        <a:buFont typeface="Montserrat" pitchFamily="2" charset="0"/>
        <a:buChar char="»"/>
        <a:defRPr sz="4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400" userDrawn="1">
          <p15:clr>
            <a:srgbClr val="F26B43"/>
          </p15:clr>
        </p15:guide>
        <p15:guide id="2" pos="432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fonts.google.com/specimen/Source+Sans+3" TargetMode="Externa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oleObject" Target="../embeddings/oleObject1.bin"/><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F77D7B-38DC-D2C0-162D-D7BDFE4F81C5}"/>
              </a:ext>
            </a:extLst>
          </p:cNvPr>
          <p:cNvSpPr txBox="1">
            <a:spLocks/>
          </p:cNvSpPr>
          <p:nvPr/>
        </p:nvSpPr>
        <p:spPr>
          <a:xfrm>
            <a:off x="192947" y="236040"/>
            <a:ext cx="13523053" cy="1530415"/>
          </a:xfrm>
          <a:prstGeom prst="rect">
            <a:avLst/>
          </a:prstGeom>
        </p:spPr>
        <p:txBody>
          <a:bodyPr vert="horz" lIns="91440" tIns="45720" rIns="91440" bIns="45720" rtlCol="0" anchor="t">
            <a:noAutofit/>
          </a:bodyPr>
          <a:lstStyle>
            <a:lvl1pPr algn="l" defTabSz="582930" rtl="0" eaLnBrk="1" latinLnBrk="0" hangingPunct="1">
              <a:lnSpc>
                <a:spcPct val="90000"/>
              </a:lnSpc>
              <a:spcBef>
                <a:spcPct val="0"/>
              </a:spcBef>
              <a:buNone/>
              <a:defRPr sz="2805" kern="1200" cap="all" baseline="0">
                <a:solidFill>
                  <a:schemeClr val="tx1"/>
                </a:solidFill>
                <a:latin typeface="+mj-lt"/>
                <a:ea typeface="+mj-ea"/>
                <a:cs typeface="+mj-cs"/>
              </a:defRPr>
            </a:lvl1pPr>
          </a:lstStyle>
          <a:p>
            <a:r>
              <a:rPr lang="en-US" sz="4400" dirty="0">
                <a:solidFill>
                  <a:schemeClr val="accent1"/>
                </a:solidFill>
              </a:rPr>
              <a:t>Before working with this template, please download the correct fonts!</a:t>
            </a:r>
          </a:p>
        </p:txBody>
      </p:sp>
      <p:sp>
        <p:nvSpPr>
          <p:cNvPr id="5" name="Content Placeholder 4">
            <a:extLst>
              <a:ext uri="{FF2B5EF4-FFF2-40B4-BE49-F238E27FC236}">
                <a16:creationId xmlns:a16="http://schemas.microsoft.com/office/drawing/2014/main" id="{AE22C071-5107-F0A6-3256-37D1D50FCEE8}"/>
              </a:ext>
            </a:extLst>
          </p:cNvPr>
          <p:cNvSpPr txBox="1">
            <a:spLocks/>
          </p:cNvSpPr>
          <p:nvPr/>
        </p:nvSpPr>
        <p:spPr>
          <a:xfrm>
            <a:off x="192947" y="1758637"/>
            <a:ext cx="13523053" cy="3221181"/>
          </a:xfrm>
          <a:prstGeom prst="rect">
            <a:avLst/>
          </a:prstGeom>
        </p:spPr>
        <p:txBody>
          <a:bodyP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7500"/>
              </a:lnSpc>
              <a:spcBef>
                <a:spcPts val="0"/>
              </a:spcBef>
              <a:buClr>
                <a:schemeClr val="accent1"/>
              </a:buClr>
            </a:pPr>
            <a:r>
              <a:rPr lang="en-US" sz="3200">
                <a:solidFill>
                  <a:schemeClr val="tx1"/>
                </a:solidFill>
              </a:rPr>
              <a:t>Source Sans </a:t>
            </a:r>
            <a:r>
              <a:rPr lang="en-US" sz="3200" dirty="0">
                <a:solidFill>
                  <a:schemeClr val="tx1"/>
                </a:solidFill>
              </a:rPr>
              <a:t>is our body copy font. Download the entire family so you have all the styles you will need for your presentation (Regular, </a:t>
            </a:r>
            <a:r>
              <a:rPr lang="en-US" sz="3200" i="1" dirty="0">
                <a:solidFill>
                  <a:schemeClr val="tx1"/>
                </a:solidFill>
              </a:rPr>
              <a:t>Italic, </a:t>
            </a:r>
            <a:r>
              <a:rPr lang="en-US" sz="3200" dirty="0">
                <a:solidFill>
                  <a:schemeClr val="tx1"/>
                </a:solidFill>
                <a:latin typeface="Source Sans 3 SemiBold" panose="020B0303030403020204" pitchFamily="34" charset="0"/>
              </a:rPr>
              <a:t>Semibold</a:t>
            </a:r>
            <a:r>
              <a:rPr lang="en-US" sz="3200" dirty="0">
                <a:solidFill>
                  <a:schemeClr val="tx1"/>
                </a:solidFill>
              </a:rPr>
              <a:t>, </a:t>
            </a:r>
            <a:r>
              <a:rPr lang="en-US" sz="3200" b="1" dirty="0">
                <a:solidFill>
                  <a:schemeClr val="tx1"/>
                </a:solidFill>
              </a:rPr>
              <a:t>Bold, </a:t>
            </a:r>
            <a:r>
              <a:rPr lang="en-US" sz="3200" b="1" dirty="0">
                <a:solidFill>
                  <a:schemeClr val="tx1"/>
                </a:solidFill>
                <a:latin typeface="Source Sans 3 Black" panose="020B0303030403020204" pitchFamily="34" charset="0"/>
              </a:rPr>
              <a:t>Black</a:t>
            </a:r>
            <a:r>
              <a:rPr lang="en-US" sz="3200" b="1" dirty="0">
                <a:solidFill>
                  <a:schemeClr val="tx1"/>
                </a:solidFill>
              </a:rPr>
              <a:t>, </a:t>
            </a:r>
            <a:r>
              <a:rPr lang="en-US" sz="3200" dirty="0">
                <a:solidFill>
                  <a:schemeClr val="tx1"/>
                </a:solidFill>
                <a:latin typeface="Source Sans 3 ExtraBold" panose="020B0303030403020204" pitchFamily="34" charset="0"/>
              </a:rPr>
              <a:t>Extra Bold</a:t>
            </a:r>
            <a:r>
              <a:rPr lang="en-US" sz="3200" dirty="0">
                <a:solidFill>
                  <a:schemeClr val="tx1"/>
                </a:solidFill>
              </a:rPr>
              <a:t>, etc.)</a:t>
            </a:r>
          </a:p>
          <a:p>
            <a:pPr lvl="1">
              <a:lnSpc>
                <a:spcPct val="117500"/>
              </a:lnSpc>
              <a:spcBef>
                <a:spcPts val="0"/>
              </a:spcBef>
            </a:pPr>
            <a:r>
              <a:rPr lang="en-US" sz="3200" dirty="0">
                <a:solidFill>
                  <a:schemeClr val="tx1"/>
                </a:solidFill>
              </a:rPr>
              <a:t>Download for free here:</a:t>
            </a:r>
            <a:br>
              <a:rPr lang="en-US" sz="3200" dirty="0"/>
            </a:br>
            <a:r>
              <a:rPr lang="en-US" sz="3200" dirty="0">
                <a:hlinkClick r:id="rId2"/>
              </a:rPr>
              <a:t>https://fonts.google.com/specimen/Source+Sans+3</a:t>
            </a:r>
            <a:endParaRPr lang="en-US" sz="3200" dirty="0"/>
          </a:p>
        </p:txBody>
      </p:sp>
      <p:sp>
        <p:nvSpPr>
          <p:cNvPr id="6" name="Text Placeholder 4">
            <a:extLst>
              <a:ext uri="{FF2B5EF4-FFF2-40B4-BE49-F238E27FC236}">
                <a16:creationId xmlns:a16="http://schemas.microsoft.com/office/drawing/2014/main" id="{9C8D1715-47A6-3C53-0D3F-ACD812BBC11C}"/>
              </a:ext>
            </a:extLst>
          </p:cNvPr>
          <p:cNvSpPr txBox="1">
            <a:spLocks/>
          </p:cNvSpPr>
          <p:nvPr/>
        </p:nvSpPr>
        <p:spPr>
          <a:xfrm>
            <a:off x="403098" y="4979818"/>
            <a:ext cx="7232429" cy="760214"/>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a:solidFill>
                  <a:schemeClr val="accent1"/>
                </a:solidFill>
                <a:latin typeface="+mj-lt"/>
              </a:rPr>
              <a:t>For Windows users</a:t>
            </a:r>
          </a:p>
        </p:txBody>
      </p:sp>
      <p:sp>
        <p:nvSpPr>
          <p:cNvPr id="7" name="Content Placeholder 5">
            <a:extLst>
              <a:ext uri="{FF2B5EF4-FFF2-40B4-BE49-F238E27FC236}">
                <a16:creationId xmlns:a16="http://schemas.microsoft.com/office/drawing/2014/main" id="{3E733AF5-C1F7-CBA1-0B95-E67A5C380D17}"/>
              </a:ext>
            </a:extLst>
          </p:cNvPr>
          <p:cNvSpPr txBox="1">
            <a:spLocks/>
          </p:cNvSpPr>
          <p:nvPr/>
        </p:nvSpPr>
        <p:spPr>
          <a:xfrm>
            <a:off x="403098" y="5636625"/>
            <a:ext cx="12710228" cy="2959978"/>
          </a:xfrm>
          <a:prstGeom prst="rect">
            <a:avLst/>
          </a:prstGeom>
        </p:spPr>
        <p:txBody>
          <a:bodyP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sz="3200" dirty="0">
                <a:solidFill>
                  <a:schemeClr val="tx1">
                    <a:lumMod val="75000"/>
                  </a:schemeClr>
                </a:solidFill>
              </a:rPr>
              <a:t>Download the font files to your computer.</a:t>
            </a:r>
          </a:p>
          <a:p>
            <a:pPr>
              <a:buClr>
                <a:schemeClr val="bg2"/>
              </a:buClr>
            </a:pPr>
            <a:r>
              <a:rPr lang="en-US" sz="3200" dirty="0">
                <a:solidFill>
                  <a:schemeClr val="tx1">
                    <a:lumMod val="75000"/>
                  </a:schemeClr>
                </a:solidFill>
              </a:rPr>
              <a:t>Unzip that file anywhere you like.</a:t>
            </a:r>
          </a:p>
          <a:p>
            <a:pPr>
              <a:buClr>
                <a:schemeClr val="bg2"/>
              </a:buClr>
            </a:pPr>
            <a:r>
              <a:rPr lang="en-US" sz="3200" dirty="0">
                <a:solidFill>
                  <a:schemeClr val="tx1">
                    <a:lumMod val="75000"/>
                  </a:schemeClr>
                </a:solidFill>
              </a:rPr>
              <a:t>Locate the file, right-click, and select Install.</a:t>
            </a:r>
          </a:p>
          <a:p>
            <a:pPr lvl="1"/>
            <a:r>
              <a:rPr lang="en-US" sz="3200" dirty="0">
                <a:solidFill>
                  <a:schemeClr val="tx1">
                    <a:lumMod val="75000"/>
                  </a:schemeClr>
                </a:solidFill>
              </a:rPr>
              <a:t>There are three types of font file you can use with Windows, TrueType (.</a:t>
            </a:r>
            <a:r>
              <a:rPr lang="en-US" sz="3200" dirty="0" err="1">
                <a:solidFill>
                  <a:schemeClr val="tx1">
                    <a:lumMod val="75000"/>
                  </a:schemeClr>
                </a:solidFill>
              </a:rPr>
              <a:t>ttf</a:t>
            </a:r>
            <a:r>
              <a:rPr lang="en-US" sz="3200" dirty="0">
                <a:solidFill>
                  <a:schemeClr val="tx1">
                    <a:lumMod val="75000"/>
                  </a:schemeClr>
                </a:solidFill>
              </a:rPr>
              <a:t>), OpenType (.</a:t>
            </a:r>
            <a:r>
              <a:rPr lang="en-US" sz="3200" dirty="0" err="1">
                <a:solidFill>
                  <a:schemeClr val="tx1">
                    <a:lumMod val="75000"/>
                  </a:schemeClr>
                </a:solidFill>
              </a:rPr>
              <a:t>otf</a:t>
            </a:r>
            <a:r>
              <a:rPr lang="en-US" sz="3200" dirty="0">
                <a:solidFill>
                  <a:schemeClr val="tx1">
                    <a:lumMod val="75000"/>
                  </a:schemeClr>
                </a:solidFill>
              </a:rPr>
              <a:t>), and PostScript (.</a:t>
            </a:r>
            <a:r>
              <a:rPr lang="en-US" sz="3200" dirty="0" err="1">
                <a:solidFill>
                  <a:schemeClr val="tx1">
                    <a:lumMod val="75000"/>
                  </a:schemeClr>
                </a:solidFill>
              </a:rPr>
              <a:t>ps</a:t>
            </a:r>
            <a:r>
              <a:rPr lang="en-US" sz="3200" dirty="0">
                <a:solidFill>
                  <a:schemeClr val="tx1">
                    <a:lumMod val="75000"/>
                  </a:schemeClr>
                </a:solidFill>
              </a:rPr>
              <a:t>). Right-click the corresponding file to install it</a:t>
            </a:r>
          </a:p>
        </p:txBody>
      </p:sp>
      <p:sp>
        <p:nvSpPr>
          <p:cNvPr id="8" name="Text Placeholder 6">
            <a:extLst>
              <a:ext uri="{FF2B5EF4-FFF2-40B4-BE49-F238E27FC236}">
                <a16:creationId xmlns:a16="http://schemas.microsoft.com/office/drawing/2014/main" id="{07BC2470-6D2D-C337-C677-7B252A4A4192}"/>
              </a:ext>
            </a:extLst>
          </p:cNvPr>
          <p:cNvSpPr txBox="1">
            <a:spLocks/>
          </p:cNvSpPr>
          <p:nvPr/>
        </p:nvSpPr>
        <p:spPr>
          <a:xfrm>
            <a:off x="427544" y="8867396"/>
            <a:ext cx="3399748" cy="760214"/>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dirty="0">
                <a:solidFill>
                  <a:schemeClr val="accent1"/>
                </a:solidFill>
                <a:latin typeface="+mj-lt"/>
              </a:rPr>
              <a:t>For Mac users</a:t>
            </a:r>
          </a:p>
        </p:txBody>
      </p:sp>
      <p:sp>
        <p:nvSpPr>
          <p:cNvPr id="9" name="Content Placeholder 7">
            <a:extLst>
              <a:ext uri="{FF2B5EF4-FFF2-40B4-BE49-F238E27FC236}">
                <a16:creationId xmlns:a16="http://schemas.microsoft.com/office/drawing/2014/main" id="{AAF4B80D-ACF2-E266-FE84-5922EECB0EC9}"/>
              </a:ext>
            </a:extLst>
          </p:cNvPr>
          <p:cNvSpPr txBox="1">
            <a:spLocks/>
          </p:cNvSpPr>
          <p:nvPr/>
        </p:nvSpPr>
        <p:spPr>
          <a:xfrm>
            <a:off x="403098" y="9627610"/>
            <a:ext cx="12710228" cy="2345584"/>
          </a:xfrm>
          <a:prstGeom prst="rect">
            <a:avLst/>
          </a:prstGeom>
        </p:spPr>
        <p:txBody>
          <a:bodyP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sz="3200" dirty="0">
                <a:solidFill>
                  <a:schemeClr val="tx1">
                    <a:lumMod val="75000"/>
                  </a:schemeClr>
                </a:solidFill>
              </a:rPr>
              <a:t>Download the font files to your Mac.</a:t>
            </a:r>
          </a:p>
          <a:p>
            <a:pPr>
              <a:buClr>
                <a:schemeClr val="bg2"/>
              </a:buClr>
            </a:pPr>
            <a:r>
              <a:rPr lang="en-US" sz="3200" dirty="0">
                <a:solidFill>
                  <a:schemeClr val="tx1">
                    <a:lumMod val="75000"/>
                  </a:schemeClr>
                </a:solidFill>
              </a:rPr>
              <a:t>Unzip the font file anywhere you like.</a:t>
            </a:r>
          </a:p>
          <a:p>
            <a:pPr>
              <a:buClr>
                <a:schemeClr val="bg2"/>
              </a:buClr>
            </a:pPr>
            <a:r>
              <a:rPr lang="en-US" sz="3200" dirty="0">
                <a:solidFill>
                  <a:schemeClr val="tx1">
                    <a:lumMod val="75000"/>
                  </a:schemeClr>
                </a:solidFill>
              </a:rPr>
              <a:t>Double click a .</a:t>
            </a:r>
            <a:r>
              <a:rPr lang="en-US" sz="3200" dirty="0" err="1">
                <a:solidFill>
                  <a:schemeClr val="tx1">
                    <a:lumMod val="75000"/>
                  </a:schemeClr>
                </a:solidFill>
              </a:rPr>
              <a:t>ttf</a:t>
            </a:r>
            <a:r>
              <a:rPr lang="en-US" sz="3200" dirty="0">
                <a:solidFill>
                  <a:schemeClr val="tx1">
                    <a:lumMod val="75000"/>
                  </a:schemeClr>
                </a:solidFill>
              </a:rPr>
              <a:t> or .</a:t>
            </a:r>
            <a:r>
              <a:rPr lang="en-US" sz="3200" dirty="0" err="1">
                <a:solidFill>
                  <a:schemeClr val="tx1">
                    <a:lumMod val="75000"/>
                  </a:schemeClr>
                </a:solidFill>
              </a:rPr>
              <a:t>otf</a:t>
            </a:r>
            <a:r>
              <a:rPr lang="en-US" sz="3200" dirty="0">
                <a:solidFill>
                  <a:schemeClr val="tx1">
                    <a:lumMod val="75000"/>
                  </a:schemeClr>
                </a:solidFill>
              </a:rPr>
              <a:t> file to open Font Book.</a:t>
            </a:r>
          </a:p>
          <a:p>
            <a:pPr>
              <a:buClr>
                <a:schemeClr val="bg2"/>
              </a:buClr>
            </a:pPr>
            <a:r>
              <a:rPr lang="en-US" sz="3200" dirty="0">
                <a:solidFill>
                  <a:schemeClr val="tx1">
                    <a:lumMod val="75000"/>
                  </a:schemeClr>
                </a:solidFill>
              </a:rPr>
              <a:t>Preview the font to make sure it appears how you want it to.</a:t>
            </a:r>
          </a:p>
          <a:p>
            <a:pPr>
              <a:buClr>
                <a:schemeClr val="bg2"/>
              </a:buClr>
            </a:pPr>
            <a:r>
              <a:rPr lang="en-US" sz="3200" dirty="0">
                <a:solidFill>
                  <a:schemeClr val="tx1">
                    <a:lumMod val="75000"/>
                  </a:schemeClr>
                </a:solidFill>
              </a:rPr>
              <a:t>Select Install in Font Book.</a:t>
            </a:r>
          </a:p>
          <a:p>
            <a:pPr marL="457200" lvl="1" indent="0">
              <a:buFont typeface="Arial" panose="020B0604020202020204" pitchFamily="34" charset="0"/>
              <a:buNone/>
            </a:pPr>
            <a:endParaRPr lang="en-US" sz="3200" dirty="0">
              <a:solidFill>
                <a:schemeClr val="tx1">
                  <a:lumMod val="75000"/>
                </a:schemeClr>
              </a:solidFill>
            </a:endParaRPr>
          </a:p>
        </p:txBody>
      </p:sp>
      <p:sp>
        <p:nvSpPr>
          <p:cNvPr id="10" name="Content Placeholder 4">
            <a:extLst>
              <a:ext uri="{FF2B5EF4-FFF2-40B4-BE49-F238E27FC236}">
                <a16:creationId xmlns:a16="http://schemas.microsoft.com/office/drawing/2014/main" id="{40A2E77C-EFE5-37A2-B470-FBCF1FA3C7DF}"/>
              </a:ext>
            </a:extLst>
          </p:cNvPr>
          <p:cNvSpPr txBox="1">
            <a:spLocks/>
          </p:cNvSpPr>
          <p:nvPr/>
        </p:nvSpPr>
        <p:spPr>
          <a:xfrm>
            <a:off x="427544" y="12671844"/>
            <a:ext cx="12860912" cy="4237116"/>
          </a:xfrm>
          <a:prstGeom prst="rect">
            <a:avLst/>
          </a:prstGeom>
          <a:solidFill>
            <a:schemeClr val="accent1"/>
          </a:solidFill>
        </p:spPr>
        <p:txBody>
          <a:bodyPr vert="horz" lIns="274320" tIns="274320" rIns="27432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Montserrat Regular"/>
                <a:ea typeface="Overpass" charset="0"/>
                <a:cs typeface="Montserrat Regular"/>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Montserrat Regular"/>
                <a:ea typeface="Overpass" charset="0"/>
                <a:cs typeface="Montserrat Regular"/>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Montserrat Regular"/>
                <a:ea typeface="Overpass" charset="0"/>
                <a:cs typeface="Montserrat Regular"/>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Montserrat Regular"/>
                <a:ea typeface="Overpass" charset="0"/>
                <a:cs typeface="Montserrat Regular"/>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Montserrat Regular"/>
                <a:ea typeface="Overpass" charset="0"/>
                <a:cs typeface="Montserrat Regular"/>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ct val="110000"/>
              </a:lnSpc>
              <a:spcBef>
                <a:spcPts val="0"/>
              </a:spcBef>
              <a:spcAft>
                <a:spcPts val="1200"/>
              </a:spcAft>
            </a:pPr>
            <a:r>
              <a:rPr lang="en-US" sz="2800" dirty="0">
                <a:solidFill>
                  <a:schemeClr val="bg1"/>
                </a:solidFill>
                <a:latin typeface="+mn-lt"/>
                <a:ea typeface="Montserrat Regular"/>
              </a:rPr>
              <a:t>To start creating a new document, </a:t>
            </a:r>
            <a:r>
              <a:rPr lang="en-US" sz="2800" b="1" dirty="0">
                <a:solidFill>
                  <a:schemeClr val="bg1"/>
                </a:solidFill>
                <a:latin typeface="+mn-lt"/>
                <a:ea typeface="Montserrat Regular"/>
              </a:rPr>
              <a:t>click </a:t>
            </a:r>
            <a:r>
              <a:rPr lang="en-US" sz="2800" dirty="0">
                <a:solidFill>
                  <a:schemeClr val="bg1"/>
                </a:solidFill>
                <a:latin typeface="+mn-lt"/>
                <a:ea typeface="Montserrat Regular"/>
              </a:rPr>
              <a:t>File &gt;</a:t>
            </a:r>
            <a:r>
              <a:rPr lang="en-US" sz="2800" b="1" dirty="0">
                <a:solidFill>
                  <a:schemeClr val="bg1"/>
                </a:solidFill>
                <a:latin typeface="+mn-lt"/>
                <a:ea typeface="Montserrat Regular"/>
              </a:rPr>
              <a:t> Save As </a:t>
            </a:r>
            <a:r>
              <a:rPr lang="en-US" sz="2800" dirty="0">
                <a:solidFill>
                  <a:schemeClr val="bg1"/>
                </a:solidFill>
                <a:latin typeface="+mn-lt"/>
                <a:ea typeface="Montserrat Regular"/>
              </a:rPr>
              <a:t>and save this template with a new name. These instruction slides can all be deleted and replaced once you no longer need them</a:t>
            </a:r>
          </a:p>
          <a:p>
            <a:pPr>
              <a:lnSpc>
                <a:spcPct val="110000"/>
              </a:lnSpc>
              <a:spcBef>
                <a:spcPts val="0"/>
              </a:spcBef>
              <a:spcAft>
                <a:spcPts val="1200"/>
              </a:spcAft>
            </a:pPr>
            <a:r>
              <a:rPr lang="en-US" sz="2800" dirty="0">
                <a:solidFill>
                  <a:schemeClr val="bg1"/>
                </a:solidFill>
                <a:latin typeface="+mn-lt"/>
                <a:ea typeface="Montserrat Regular"/>
              </a:rPr>
              <a:t>After installing the fonts on your computer you will most likely need to quit </a:t>
            </a:r>
            <a:r>
              <a:rPr lang="en-US" sz="2800" dirty="0" err="1">
                <a:solidFill>
                  <a:schemeClr val="bg1"/>
                </a:solidFill>
                <a:latin typeface="+mn-lt"/>
                <a:ea typeface="Montserrat Regular"/>
              </a:rPr>
              <a:t>Powerpoint</a:t>
            </a:r>
            <a:r>
              <a:rPr lang="en-US" sz="2800" dirty="0">
                <a:solidFill>
                  <a:schemeClr val="bg1"/>
                </a:solidFill>
                <a:latin typeface="+mn-lt"/>
                <a:ea typeface="Montserrat Regular"/>
              </a:rPr>
              <a:t> and restart your computer. </a:t>
            </a:r>
          </a:p>
          <a:p>
            <a:pPr>
              <a:lnSpc>
                <a:spcPct val="110000"/>
              </a:lnSpc>
              <a:spcBef>
                <a:spcPts val="0"/>
              </a:spcBef>
              <a:spcAft>
                <a:spcPts val="1200"/>
              </a:spcAft>
            </a:pPr>
            <a:r>
              <a:rPr lang="en-US" sz="2800" dirty="0">
                <a:solidFill>
                  <a:schemeClr val="bg1"/>
                </a:solidFill>
                <a:latin typeface="+mn-lt"/>
                <a:ea typeface="Montserrat Regular"/>
              </a:rPr>
              <a:t>After restarting your computer, locate and reopen this template and the correct fonts should automatically be updated in this template. </a:t>
            </a:r>
          </a:p>
        </p:txBody>
      </p:sp>
    </p:spTree>
    <p:extLst>
      <p:ext uri="{BB962C8B-B14F-4D97-AF65-F5344CB8AC3E}">
        <p14:creationId xmlns:p14="http://schemas.microsoft.com/office/powerpoint/2010/main" val="4101844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71F9159-D524-F724-A72C-E243C019DC4D}"/>
              </a:ext>
            </a:extLst>
          </p:cNvPr>
          <p:cNvSpPr txBox="1">
            <a:spLocks/>
          </p:cNvSpPr>
          <p:nvPr/>
        </p:nvSpPr>
        <p:spPr>
          <a:xfrm>
            <a:off x="309453" y="348008"/>
            <a:ext cx="13152984" cy="1051584"/>
          </a:xfrm>
          <a:prstGeom prst="rect">
            <a:avLst/>
          </a:prstGeom>
        </p:spPr>
        <p:txBody>
          <a:bodyPr vert="horz" lIns="91440" tIns="45720" rIns="91440" bIns="45720" rtlCol="0" anchor="t">
            <a:noAutofit/>
          </a:bodyPr>
          <a:lstStyle>
            <a:lvl1pPr algn="l" defTabSz="582930" rtl="0" eaLnBrk="1" latinLnBrk="0" hangingPunct="1">
              <a:lnSpc>
                <a:spcPct val="90000"/>
              </a:lnSpc>
              <a:spcBef>
                <a:spcPct val="0"/>
              </a:spcBef>
              <a:buNone/>
              <a:defRPr sz="2805" kern="1200" cap="all" baseline="0">
                <a:solidFill>
                  <a:schemeClr val="tx1"/>
                </a:solidFill>
                <a:latin typeface="+mj-lt"/>
                <a:ea typeface="+mj-ea"/>
                <a:cs typeface="+mj-cs"/>
              </a:defRPr>
            </a:lvl1pPr>
          </a:lstStyle>
          <a:p>
            <a:r>
              <a:rPr lang="en-US" sz="4400" dirty="0">
                <a:solidFill>
                  <a:schemeClr val="accent1"/>
                </a:solidFill>
              </a:rPr>
              <a:t>Instructions for using this template</a:t>
            </a:r>
          </a:p>
        </p:txBody>
      </p:sp>
      <p:sp>
        <p:nvSpPr>
          <p:cNvPr id="5" name="Content Placeholder 5">
            <a:extLst>
              <a:ext uri="{FF2B5EF4-FFF2-40B4-BE49-F238E27FC236}">
                <a16:creationId xmlns:a16="http://schemas.microsoft.com/office/drawing/2014/main" id="{9A7F2C8E-62F3-5BFB-5861-CB455B06B1D9}"/>
              </a:ext>
            </a:extLst>
          </p:cNvPr>
          <p:cNvSpPr txBox="1">
            <a:spLocks/>
          </p:cNvSpPr>
          <p:nvPr/>
        </p:nvSpPr>
        <p:spPr>
          <a:xfrm>
            <a:off x="253563" y="1244328"/>
            <a:ext cx="12998782" cy="3732856"/>
          </a:xfrm>
          <a:prstGeom prst="rect">
            <a:avLst/>
          </a:prstGeom>
        </p:spPr>
        <p:txBody>
          <a:bodyP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sz="3600" dirty="0">
                <a:solidFill>
                  <a:schemeClr val="tx1">
                    <a:lumMod val="75000"/>
                  </a:schemeClr>
                </a:solidFill>
              </a:rPr>
              <a:t>Choose the section with your desired layout/colors and delete the sections you are not using.</a:t>
            </a:r>
          </a:p>
          <a:p>
            <a:pPr>
              <a:buClr>
                <a:schemeClr val="bg2"/>
              </a:buClr>
            </a:pPr>
            <a:r>
              <a:rPr lang="en-US" sz="3600" dirty="0">
                <a:solidFill>
                  <a:schemeClr val="tx1">
                    <a:lumMod val="75000"/>
                  </a:schemeClr>
                </a:solidFill>
              </a:rPr>
              <a:t>Replace headlines and body copy with your content.</a:t>
            </a:r>
          </a:p>
          <a:p>
            <a:pPr>
              <a:buClr>
                <a:schemeClr val="bg2"/>
              </a:buClr>
            </a:pPr>
            <a:r>
              <a:rPr lang="en-US" sz="3600" dirty="0">
                <a:solidFill>
                  <a:schemeClr val="tx1">
                    <a:lumMod val="75000"/>
                  </a:schemeClr>
                </a:solidFill>
              </a:rPr>
              <a:t>Replace image placeholders using instructions below.</a:t>
            </a:r>
          </a:p>
          <a:p>
            <a:pPr>
              <a:buClr>
                <a:schemeClr val="bg2"/>
              </a:buClr>
            </a:pPr>
            <a:r>
              <a:rPr lang="en-US" sz="3600" dirty="0">
                <a:solidFill>
                  <a:schemeClr val="tx1">
                    <a:lumMod val="75000"/>
                  </a:schemeClr>
                </a:solidFill>
              </a:rPr>
              <a:t>Be careful not to leave any placeholder text in your final document.</a:t>
            </a:r>
          </a:p>
        </p:txBody>
      </p:sp>
      <p:sp>
        <p:nvSpPr>
          <p:cNvPr id="6" name="Text Placeholder 4">
            <a:extLst>
              <a:ext uri="{FF2B5EF4-FFF2-40B4-BE49-F238E27FC236}">
                <a16:creationId xmlns:a16="http://schemas.microsoft.com/office/drawing/2014/main" id="{43B97274-8304-9311-418E-BC3D0AC1BD00}"/>
              </a:ext>
            </a:extLst>
          </p:cNvPr>
          <p:cNvSpPr txBox="1">
            <a:spLocks/>
          </p:cNvSpPr>
          <p:nvPr/>
        </p:nvSpPr>
        <p:spPr>
          <a:xfrm>
            <a:off x="309453" y="5598841"/>
            <a:ext cx="12887002" cy="549325"/>
          </a:xfrm>
          <a:prstGeom prst="rect">
            <a:avLst/>
          </a:prstGeom>
        </p:spPr>
        <p:txBody>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dirty="0">
                <a:solidFill>
                  <a:schemeClr val="accent1"/>
                </a:solidFill>
                <a:latin typeface="+mj-lt"/>
              </a:rPr>
              <a:t>To insert your own photos:</a:t>
            </a:r>
          </a:p>
        </p:txBody>
      </p:sp>
      <p:sp>
        <p:nvSpPr>
          <p:cNvPr id="7" name="Content Placeholder 5">
            <a:extLst>
              <a:ext uri="{FF2B5EF4-FFF2-40B4-BE49-F238E27FC236}">
                <a16:creationId xmlns:a16="http://schemas.microsoft.com/office/drawing/2014/main" id="{2930AC81-8366-7A74-063C-44B4F1D83CB4}"/>
              </a:ext>
            </a:extLst>
          </p:cNvPr>
          <p:cNvSpPr txBox="1">
            <a:spLocks/>
          </p:cNvSpPr>
          <p:nvPr/>
        </p:nvSpPr>
        <p:spPr>
          <a:xfrm>
            <a:off x="338330" y="6528752"/>
            <a:ext cx="12887002" cy="5295362"/>
          </a:xfrm>
          <a:prstGeom prst="rect">
            <a:avLst/>
          </a:prstGeom>
        </p:spPr>
        <p:txBody>
          <a:bodyP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bg2"/>
              </a:buClr>
            </a:pPr>
            <a:r>
              <a:rPr lang="en-US" sz="3600" dirty="0">
                <a:solidFill>
                  <a:schemeClr val="tx1">
                    <a:lumMod val="75000"/>
                  </a:schemeClr>
                </a:solidFill>
              </a:rPr>
              <a:t>Make sure the photo you want to use is saved to your computer.</a:t>
            </a:r>
          </a:p>
          <a:p>
            <a:pPr>
              <a:buClr>
                <a:schemeClr val="bg2"/>
              </a:buClr>
            </a:pPr>
            <a:r>
              <a:rPr lang="en-US" sz="3600" dirty="0">
                <a:solidFill>
                  <a:schemeClr val="tx1">
                    <a:lumMod val="75000"/>
                  </a:schemeClr>
                </a:solidFill>
              </a:rPr>
              <a:t>Select the image placeholder you are replacing.</a:t>
            </a:r>
          </a:p>
          <a:p>
            <a:pPr>
              <a:buClr>
                <a:schemeClr val="bg2"/>
              </a:buClr>
            </a:pPr>
            <a:r>
              <a:rPr lang="en-US" sz="3600" dirty="0">
                <a:solidFill>
                  <a:schemeClr val="tx1">
                    <a:lumMod val="75000"/>
                  </a:schemeClr>
                </a:solidFill>
              </a:rPr>
              <a:t>Go to the </a:t>
            </a:r>
            <a:r>
              <a:rPr lang="en-US" sz="3600" b="1" dirty="0">
                <a:solidFill>
                  <a:schemeClr val="tx1">
                    <a:lumMod val="75000"/>
                  </a:schemeClr>
                </a:solidFill>
              </a:rPr>
              <a:t>Picture Format</a:t>
            </a:r>
            <a:r>
              <a:rPr lang="en-US" sz="3600" dirty="0">
                <a:solidFill>
                  <a:schemeClr val="tx1">
                    <a:lumMod val="75000"/>
                  </a:schemeClr>
                </a:solidFill>
              </a:rPr>
              <a:t> Tab at the top of the toolbar.</a:t>
            </a:r>
          </a:p>
          <a:p>
            <a:pPr>
              <a:buClr>
                <a:schemeClr val="bg2"/>
              </a:buClr>
            </a:pPr>
            <a:r>
              <a:rPr lang="en-US" sz="3600" dirty="0">
                <a:solidFill>
                  <a:schemeClr val="tx1">
                    <a:lumMod val="75000"/>
                  </a:schemeClr>
                </a:solidFill>
              </a:rPr>
              <a:t>Select </a:t>
            </a:r>
            <a:r>
              <a:rPr lang="en-US" sz="3600" b="1" dirty="0">
                <a:solidFill>
                  <a:schemeClr val="tx1">
                    <a:lumMod val="75000"/>
                  </a:schemeClr>
                </a:solidFill>
              </a:rPr>
              <a:t>Change Picture </a:t>
            </a:r>
            <a:r>
              <a:rPr lang="en-US" sz="3600" dirty="0">
                <a:solidFill>
                  <a:schemeClr val="tx1">
                    <a:lumMod val="75000"/>
                  </a:schemeClr>
                </a:solidFill>
              </a:rPr>
              <a:t>&gt; </a:t>
            </a:r>
            <a:r>
              <a:rPr lang="en-US" sz="3600" b="1" dirty="0">
                <a:solidFill>
                  <a:schemeClr val="tx1">
                    <a:lumMod val="75000"/>
                  </a:schemeClr>
                </a:solidFill>
              </a:rPr>
              <a:t>from this device </a:t>
            </a:r>
            <a:r>
              <a:rPr lang="en-US" sz="3600" dirty="0">
                <a:solidFill>
                  <a:schemeClr val="tx1">
                    <a:lumMod val="75000"/>
                  </a:schemeClr>
                </a:solidFill>
              </a:rPr>
              <a:t>and navigate to where the photo you would like to use is on your device. The image should automatically maintain correct sizing for this layout. </a:t>
            </a:r>
            <a:endParaRPr lang="en-US" sz="3600" b="1" dirty="0">
              <a:solidFill>
                <a:schemeClr val="tx1">
                  <a:lumMod val="75000"/>
                </a:schemeClr>
              </a:solidFill>
            </a:endParaRPr>
          </a:p>
          <a:p>
            <a:pPr lvl="1"/>
            <a:r>
              <a:rPr lang="en-US" sz="3600" dirty="0">
                <a:solidFill>
                  <a:schemeClr val="tx1">
                    <a:lumMod val="75000"/>
                  </a:schemeClr>
                </a:solidFill>
              </a:rPr>
              <a:t>Alternatively, you can also right click on the image placeholder and choose Change Picture from that menu</a:t>
            </a:r>
          </a:p>
        </p:txBody>
      </p:sp>
      <p:graphicFrame>
        <p:nvGraphicFramePr>
          <p:cNvPr id="8" name="Object 7">
            <a:extLst>
              <a:ext uri="{FF2B5EF4-FFF2-40B4-BE49-F238E27FC236}">
                <a16:creationId xmlns:a16="http://schemas.microsoft.com/office/drawing/2014/main" id="{715129E7-5CDF-10CF-7C79-C7CEE8A75246}"/>
              </a:ext>
            </a:extLst>
          </p:cNvPr>
          <p:cNvGraphicFramePr>
            <a:graphicFrameLocks noChangeAspect="1"/>
          </p:cNvGraphicFramePr>
          <p:nvPr>
            <p:extLst>
              <p:ext uri="{D42A27DB-BD31-4B8C-83A1-F6EECF244321}">
                <p14:modId xmlns:p14="http://schemas.microsoft.com/office/powerpoint/2010/main" val="2463417911"/>
              </p:ext>
            </p:extLst>
          </p:nvPr>
        </p:nvGraphicFramePr>
        <p:xfrm>
          <a:off x="2312528" y="12242785"/>
          <a:ext cx="8880852" cy="4256367"/>
        </p:xfrm>
        <a:graphic>
          <a:graphicData uri="http://schemas.openxmlformats.org/presentationml/2006/ole">
            <mc:AlternateContent xmlns:mc="http://schemas.openxmlformats.org/markup-compatibility/2006">
              <mc:Choice xmlns:v="urn:schemas-microsoft-com:vml" Requires="v">
                <p:oleObj r:id="rId2" imgW="5142600" imgH="2463480" progId="">
                  <p:embed/>
                </p:oleObj>
              </mc:Choice>
              <mc:Fallback>
                <p:oleObj r:id="rId2" imgW="5142600" imgH="2463480" progId="">
                  <p:embed/>
                  <p:pic>
                    <p:nvPicPr>
                      <p:cNvPr id="8" name="Object 7">
                        <a:extLst>
                          <a:ext uri="{FF2B5EF4-FFF2-40B4-BE49-F238E27FC236}">
                            <a16:creationId xmlns:a16="http://schemas.microsoft.com/office/drawing/2014/main" id="{715129E7-5CDF-10CF-7C79-C7CEE8A75246}"/>
                          </a:ext>
                        </a:extLst>
                      </p:cNvPr>
                      <p:cNvPicPr/>
                      <p:nvPr/>
                    </p:nvPicPr>
                    <p:blipFill>
                      <a:blip r:embed="rId3"/>
                      <a:stretch>
                        <a:fillRect/>
                      </a:stretch>
                    </p:blipFill>
                    <p:spPr>
                      <a:xfrm>
                        <a:off x="2312528" y="12242785"/>
                        <a:ext cx="8880852" cy="4256367"/>
                      </a:xfrm>
                      <a:prstGeom prst="rect">
                        <a:avLst/>
                      </a:prstGeom>
                    </p:spPr>
                  </p:pic>
                </p:oleObj>
              </mc:Fallback>
            </mc:AlternateContent>
          </a:graphicData>
        </a:graphic>
      </p:graphicFrame>
    </p:spTree>
    <p:extLst>
      <p:ext uri="{BB962C8B-B14F-4D97-AF65-F5344CB8AC3E}">
        <p14:creationId xmlns:p14="http://schemas.microsoft.com/office/powerpoint/2010/main" val="1760207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6CA2-A301-8F1E-6954-1024EAC77830}"/>
              </a:ext>
            </a:extLst>
          </p:cNvPr>
          <p:cNvSpPr txBox="1">
            <a:spLocks/>
          </p:cNvSpPr>
          <p:nvPr/>
        </p:nvSpPr>
        <p:spPr>
          <a:xfrm>
            <a:off x="252207" y="281103"/>
            <a:ext cx="13048157" cy="1379746"/>
          </a:xfrm>
          <a:prstGeom prst="rect">
            <a:avLst/>
          </a:prstGeom>
        </p:spPr>
        <p:txBody>
          <a:bodyPr vert="horz" lIns="91440" tIns="45720" rIns="91440" bIns="45720" rtlCol="0" anchor="t">
            <a:noAutofit/>
          </a:bodyPr>
          <a:lstStyle>
            <a:lvl1pPr algn="l" defTabSz="582930" rtl="0" eaLnBrk="1" latinLnBrk="0" hangingPunct="1">
              <a:lnSpc>
                <a:spcPct val="90000"/>
              </a:lnSpc>
              <a:spcBef>
                <a:spcPct val="0"/>
              </a:spcBef>
              <a:buNone/>
              <a:defRPr sz="2805" kern="1200" cap="all" baseline="0">
                <a:solidFill>
                  <a:schemeClr val="tx1"/>
                </a:solidFill>
                <a:latin typeface="+mj-lt"/>
                <a:ea typeface="+mj-ea"/>
                <a:cs typeface="+mj-cs"/>
              </a:defRPr>
            </a:lvl1pPr>
          </a:lstStyle>
          <a:p>
            <a:r>
              <a:rPr lang="en-US" sz="4800" dirty="0">
                <a:solidFill>
                  <a:schemeClr val="accent1"/>
                </a:solidFill>
              </a:rPr>
              <a:t>Instructions for exporting your final document</a:t>
            </a:r>
          </a:p>
        </p:txBody>
      </p:sp>
      <p:sp>
        <p:nvSpPr>
          <p:cNvPr id="3" name="Content Placeholder 5">
            <a:extLst>
              <a:ext uri="{FF2B5EF4-FFF2-40B4-BE49-F238E27FC236}">
                <a16:creationId xmlns:a16="http://schemas.microsoft.com/office/drawing/2014/main" id="{8D4C53BB-4E71-950C-40F9-FF4F0A00FA59}"/>
              </a:ext>
            </a:extLst>
          </p:cNvPr>
          <p:cNvSpPr txBox="1">
            <a:spLocks/>
          </p:cNvSpPr>
          <p:nvPr/>
        </p:nvSpPr>
        <p:spPr>
          <a:xfrm>
            <a:off x="613009" y="1660849"/>
            <a:ext cx="12489981" cy="12873288"/>
          </a:xfrm>
          <a:prstGeom prst="rect">
            <a:avLst/>
          </a:prstGeom>
        </p:spPr>
        <p:txBody>
          <a:bodyPr>
            <a:no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2000" kern="1200">
                <a:solidFill>
                  <a:schemeClr val="tx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1638" indent="-401638">
              <a:lnSpc>
                <a:spcPct val="138214"/>
              </a:lnSpc>
              <a:spcBef>
                <a:spcPts val="0"/>
              </a:spcBef>
              <a:buClr>
                <a:schemeClr val="bg2"/>
              </a:buClr>
            </a:pPr>
            <a:r>
              <a:rPr lang="en-US" sz="3200" dirty="0">
                <a:solidFill>
                  <a:schemeClr val="tx1">
                    <a:lumMod val="75000"/>
                  </a:schemeClr>
                </a:solidFill>
              </a:rPr>
              <a:t>Check to make there is no placeholder text in your final document</a:t>
            </a:r>
          </a:p>
          <a:p>
            <a:pPr marL="401638" indent="-401638">
              <a:lnSpc>
                <a:spcPct val="138214"/>
              </a:lnSpc>
              <a:spcBef>
                <a:spcPts val="0"/>
              </a:spcBef>
              <a:buClr>
                <a:schemeClr val="bg2"/>
              </a:buClr>
            </a:pPr>
            <a:r>
              <a:rPr lang="en-US" sz="3200" dirty="0">
                <a:solidFill>
                  <a:schemeClr val="tx1">
                    <a:lumMod val="75000"/>
                  </a:schemeClr>
                </a:solidFill>
              </a:rPr>
              <a:t>Remember to delete the instruction slides</a:t>
            </a:r>
          </a:p>
          <a:p>
            <a:pPr marL="401638" indent="-401638">
              <a:lnSpc>
                <a:spcPct val="138214"/>
              </a:lnSpc>
              <a:spcBef>
                <a:spcPts val="0"/>
              </a:spcBef>
              <a:buClr>
                <a:schemeClr val="bg2"/>
              </a:buClr>
            </a:pPr>
            <a:r>
              <a:rPr lang="en-US" sz="3200" dirty="0">
                <a:solidFill>
                  <a:schemeClr val="tx1">
                    <a:lumMod val="75000"/>
                  </a:schemeClr>
                </a:solidFill>
              </a:rPr>
              <a:t>Go to the </a:t>
            </a:r>
            <a:r>
              <a:rPr lang="en-US" sz="3200" b="1" dirty="0">
                <a:solidFill>
                  <a:schemeClr val="tx1">
                    <a:lumMod val="75000"/>
                  </a:schemeClr>
                </a:solidFill>
              </a:rPr>
              <a:t>File </a:t>
            </a:r>
            <a:r>
              <a:rPr lang="en-US" sz="3200" dirty="0">
                <a:solidFill>
                  <a:schemeClr val="tx1">
                    <a:lumMod val="75000"/>
                  </a:schemeClr>
                </a:solidFill>
              </a:rPr>
              <a:t>Tab at the top of the toolbar</a:t>
            </a:r>
          </a:p>
          <a:p>
            <a:pPr marL="401638" indent="-401638">
              <a:lnSpc>
                <a:spcPct val="138214"/>
              </a:lnSpc>
              <a:spcBef>
                <a:spcPts val="0"/>
              </a:spcBef>
              <a:buClr>
                <a:schemeClr val="bg2"/>
              </a:buClr>
            </a:pPr>
            <a:r>
              <a:rPr lang="en-US" sz="3200" dirty="0">
                <a:solidFill>
                  <a:schemeClr val="tx1">
                    <a:lumMod val="75000"/>
                  </a:schemeClr>
                </a:solidFill>
              </a:rPr>
              <a:t>Select </a:t>
            </a:r>
            <a:r>
              <a:rPr lang="en-US" sz="3200" b="1" dirty="0">
                <a:solidFill>
                  <a:schemeClr val="tx1">
                    <a:lumMod val="75000"/>
                  </a:schemeClr>
                </a:solidFill>
              </a:rPr>
              <a:t>Export</a:t>
            </a:r>
          </a:p>
          <a:p>
            <a:pPr marL="401638" indent="-401638">
              <a:lnSpc>
                <a:spcPct val="138214"/>
              </a:lnSpc>
              <a:spcBef>
                <a:spcPts val="0"/>
              </a:spcBef>
              <a:buClr>
                <a:schemeClr val="bg2"/>
              </a:buClr>
            </a:pPr>
            <a:r>
              <a:rPr lang="en-US" sz="3200" dirty="0">
                <a:solidFill>
                  <a:schemeClr val="tx1">
                    <a:lumMod val="75000"/>
                  </a:schemeClr>
                </a:solidFill>
              </a:rPr>
              <a:t>From the menu, select </a:t>
            </a:r>
            <a:r>
              <a:rPr lang="en-US" sz="3200" b="1" dirty="0">
                <a:solidFill>
                  <a:schemeClr val="tx1">
                    <a:lumMod val="75000"/>
                  </a:schemeClr>
                </a:solidFill>
              </a:rPr>
              <a:t>Change File Type</a:t>
            </a:r>
          </a:p>
          <a:p>
            <a:pPr marL="401638" indent="-401638">
              <a:lnSpc>
                <a:spcPct val="138214"/>
              </a:lnSpc>
              <a:spcBef>
                <a:spcPts val="0"/>
              </a:spcBef>
              <a:buClr>
                <a:schemeClr val="bg2"/>
              </a:buClr>
            </a:pPr>
            <a:r>
              <a:rPr lang="en-US" sz="3200" dirty="0">
                <a:solidFill>
                  <a:schemeClr val="tx1">
                    <a:lumMod val="75000"/>
                  </a:schemeClr>
                </a:solidFill>
              </a:rPr>
              <a:t>From that menu, under </a:t>
            </a:r>
            <a:r>
              <a:rPr lang="en-US" sz="3200" b="1" dirty="0">
                <a:solidFill>
                  <a:schemeClr val="tx1">
                    <a:lumMod val="75000"/>
                  </a:schemeClr>
                </a:solidFill>
              </a:rPr>
              <a:t>Image File Types </a:t>
            </a:r>
            <a:r>
              <a:rPr lang="en-US" sz="3200" dirty="0">
                <a:solidFill>
                  <a:schemeClr val="tx1">
                    <a:lumMod val="75000"/>
                  </a:schemeClr>
                </a:solidFill>
              </a:rPr>
              <a:t>select either </a:t>
            </a:r>
            <a:r>
              <a:rPr lang="en-US" sz="3200" b="1" dirty="0">
                <a:solidFill>
                  <a:schemeClr val="tx1">
                    <a:lumMod val="75000"/>
                  </a:schemeClr>
                </a:solidFill>
              </a:rPr>
              <a:t>.PNG </a:t>
            </a:r>
            <a:r>
              <a:rPr lang="en-US" sz="3200" dirty="0">
                <a:solidFill>
                  <a:schemeClr val="tx1">
                    <a:lumMod val="75000"/>
                  </a:schemeClr>
                </a:solidFill>
              </a:rPr>
              <a:t>or </a:t>
            </a:r>
            <a:r>
              <a:rPr lang="en-US" sz="3200" b="1" dirty="0">
                <a:solidFill>
                  <a:schemeClr val="tx1">
                    <a:lumMod val="75000"/>
                  </a:schemeClr>
                </a:solidFill>
              </a:rPr>
              <a:t>.JPEG </a:t>
            </a:r>
            <a:r>
              <a:rPr lang="en-US" sz="3200" dirty="0">
                <a:solidFill>
                  <a:schemeClr val="tx1">
                    <a:lumMod val="75000"/>
                  </a:schemeClr>
                </a:solidFill>
              </a:rPr>
              <a:t>and click the </a:t>
            </a:r>
            <a:r>
              <a:rPr lang="en-US" sz="3200" b="1" dirty="0">
                <a:solidFill>
                  <a:schemeClr val="tx1">
                    <a:lumMod val="75000"/>
                  </a:schemeClr>
                </a:solidFill>
              </a:rPr>
              <a:t>SAVE </a:t>
            </a:r>
            <a:r>
              <a:rPr lang="en-US" sz="3200" dirty="0">
                <a:solidFill>
                  <a:schemeClr val="tx1">
                    <a:lumMod val="75000"/>
                  </a:schemeClr>
                </a:solidFill>
              </a:rPr>
              <a:t>button.</a:t>
            </a:r>
          </a:p>
          <a:p>
            <a:pPr marL="401638" indent="-401638">
              <a:lnSpc>
                <a:spcPct val="138214"/>
              </a:lnSpc>
              <a:spcBef>
                <a:spcPts val="0"/>
              </a:spcBef>
              <a:buClr>
                <a:schemeClr val="bg2"/>
              </a:buClr>
            </a:pPr>
            <a:r>
              <a:rPr lang="en-US" sz="3200" dirty="0">
                <a:solidFill>
                  <a:schemeClr val="tx1">
                    <a:lumMod val="75000"/>
                  </a:schemeClr>
                </a:solidFill>
              </a:rPr>
              <a:t>Name your file and choose the file destination on your device</a:t>
            </a:r>
          </a:p>
          <a:p>
            <a:pPr marL="401638" indent="-401638">
              <a:lnSpc>
                <a:spcPct val="138214"/>
              </a:lnSpc>
              <a:spcBef>
                <a:spcPts val="0"/>
              </a:spcBef>
              <a:buClr>
                <a:schemeClr val="bg2"/>
              </a:buClr>
            </a:pPr>
            <a:r>
              <a:rPr lang="en-US" sz="3200" dirty="0">
                <a:solidFill>
                  <a:schemeClr val="tx1">
                    <a:lumMod val="75000"/>
                  </a:schemeClr>
                </a:solidFill>
              </a:rPr>
              <a:t>Click “</a:t>
            </a:r>
            <a:r>
              <a:rPr lang="en-US" sz="3200" b="1" dirty="0">
                <a:solidFill>
                  <a:schemeClr val="tx1">
                    <a:lumMod val="75000"/>
                  </a:schemeClr>
                </a:solidFill>
              </a:rPr>
              <a:t>Save</a:t>
            </a:r>
            <a:r>
              <a:rPr lang="en-US" sz="3200" dirty="0">
                <a:solidFill>
                  <a:schemeClr val="tx1">
                    <a:lumMod val="75000"/>
                  </a:schemeClr>
                </a:solidFill>
              </a:rPr>
              <a:t>”</a:t>
            </a:r>
          </a:p>
          <a:p>
            <a:pPr marL="401638" indent="-401638">
              <a:lnSpc>
                <a:spcPct val="138000"/>
              </a:lnSpc>
              <a:spcBef>
                <a:spcPts val="0"/>
              </a:spcBef>
              <a:spcAft>
                <a:spcPts val="848"/>
              </a:spcAft>
              <a:buClr>
                <a:schemeClr val="bg2"/>
              </a:buClr>
            </a:pPr>
            <a:r>
              <a:rPr lang="en-US" sz="3200" dirty="0">
                <a:solidFill>
                  <a:schemeClr val="tx1">
                    <a:lumMod val="75000"/>
                  </a:schemeClr>
                </a:solidFill>
              </a:rPr>
              <a:t>You will see a pop-up asking “</a:t>
            </a:r>
            <a:r>
              <a:rPr lang="en-US" sz="3200" b="1" dirty="0">
                <a:solidFill>
                  <a:schemeClr val="tx1">
                    <a:lumMod val="75000"/>
                  </a:schemeClr>
                </a:solidFill>
              </a:rPr>
              <a:t>Which slide would you like to save</a:t>
            </a:r>
            <a:r>
              <a:rPr lang="en-US" sz="3200" dirty="0">
                <a:solidFill>
                  <a:schemeClr val="tx1">
                    <a:lumMod val="75000"/>
                  </a:schemeClr>
                </a:solidFill>
              </a:rPr>
              <a:t>” with the options “</a:t>
            </a:r>
            <a:r>
              <a:rPr lang="en-US" sz="3200" b="1" dirty="0">
                <a:solidFill>
                  <a:schemeClr val="tx1">
                    <a:lumMod val="75000"/>
                  </a:schemeClr>
                </a:solidFill>
              </a:rPr>
              <a:t>all</a:t>
            </a:r>
            <a:r>
              <a:rPr lang="en-US" sz="3200" dirty="0">
                <a:solidFill>
                  <a:schemeClr val="tx1">
                    <a:lumMod val="75000"/>
                  </a:schemeClr>
                </a:solidFill>
              </a:rPr>
              <a:t>” or “</a:t>
            </a:r>
            <a:r>
              <a:rPr lang="en-US" sz="3200" b="1" dirty="0">
                <a:solidFill>
                  <a:schemeClr val="tx1">
                    <a:lumMod val="75000"/>
                  </a:schemeClr>
                </a:solidFill>
              </a:rPr>
              <a:t>just this one</a:t>
            </a:r>
            <a:r>
              <a:rPr lang="en-US" sz="3200" dirty="0">
                <a:solidFill>
                  <a:schemeClr val="tx1">
                    <a:lumMod val="75000"/>
                  </a:schemeClr>
                </a:solidFill>
              </a:rPr>
              <a:t>”. Make your selection.</a:t>
            </a:r>
          </a:p>
          <a:p>
            <a:pPr lvl="1">
              <a:lnSpc>
                <a:spcPct val="138000"/>
              </a:lnSpc>
              <a:spcBef>
                <a:spcPts val="0"/>
              </a:spcBef>
              <a:spcAft>
                <a:spcPts val="804"/>
              </a:spcAft>
            </a:pPr>
            <a:r>
              <a:rPr lang="en-US" sz="3200" dirty="0">
                <a:solidFill>
                  <a:schemeClr val="tx1">
                    <a:lumMod val="75000"/>
                  </a:schemeClr>
                </a:solidFill>
              </a:rPr>
              <a:t>If you select “all” a folder with the name you entered in the step above will be created in the destination you chose with your separate files for each slide named by number (e.g. Slide1, Slide2, etc.)</a:t>
            </a:r>
          </a:p>
          <a:p>
            <a:pPr lvl="1">
              <a:lnSpc>
                <a:spcPct val="138000"/>
              </a:lnSpc>
              <a:spcBef>
                <a:spcPts val="0"/>
              </a:spcBef>
              <a:spcAft>
                <a:spcPts val="670"/>
              </a:spcAft>
            </a:pPr>
            <a:r>
              <a:rPr lang="en-US" sz="3200" dirty="0">
                <a:solidFill>
                  <a:schemeClr val="tx1">
                    <a:lumMod val="75000"/>
                  </a:schemeClr>
                </a:solidFill>
              </a:rPr>
              <a:t>If you select “just this one”, your image will be saved to the location you indicated with the file name you chose.</a:t>
            </a:r>
          </a:p>
          <a:p>
            <a:pPr marL="401638" indent="-401638">
              <a:lnSpc>
                <a:spcPct val="138214"/>
              </a:lnSpc>
              <a:spcBef>
                <a:spcPts val="0"/>
              </a:spcBef>
              <a:buClr>
                <a:schemeClr val="bg2"/>
              </a:buClr>
            </a:pPr>
            <a:r>
              <a:rPr lang="en-US" sz="3200" dirty="0">
                <a:solidFill>
                  <a:schemeClr val="tx1">
                    <a:lumMod val="75000"/>
                  </a:schemeClr>
                </a:solidFill>
              </a:rPr>
              <a:t>Your image is ready for posting to social channels! Please refer to the Social media plan document for instructions on accompanying post captions/hashtags/links.</a:t>
            </a:r>
          </a:p>
        </p:txBody>
      </p:sp>
      <p:sp>
        <p:nvSpPr>
          <p:cNvPr id="4" name="Content Placeholder 4">
            <a:extLst>
              <a:ext uri="{FF2B5EF4-FFF2-40B4-BE49-F238E27FC236}">
                <a16:creationId xmlns:a16="http://schemas.microsoft.com/office/drawing/2014/main" id="{14FA35A7-7894-CAFF-688E-C1EE86F14092}"/>
              </a:ext>
            </a:extLst>
          </p:cNvPr>
          <p:cNvSpPr txBox="1">
            <a:spLocks/>
          </p:cNvSpPr>
          <p:nvPr/>
        </p:nvSpPr>
        <p:spPr>
          <a:xfrm>
            <a:off x="439243" y="14959092"/>
            <a:ext cx="12861121" cy="1904805"/>
          </a:xfrm>
          <a:prstGeom prst="rect">
            <a:avLst/>
          </a:prstGeom>
          <a:solidFill>
            <a:schemeClr val="accent1"/>
          </a:solidFill>
        </p:spPr>
        <p:txBody>
          <a:bodyPr vert="horz" lIns="274320" tIns="274320" rIns="274320" bIns="45720" rtlCol="0" anchor="t">
            <a:noAutofit/>
          </a:bodyPr>
          <a:lstStyle>
            <a:lvl1pPr marL="228600" indent="-228600" algn="l" defTabSz="914400" rtl="0" eaLnBrk="1" latinLnBrk="0" hangingPunct="1">
              <a:lnSpc>
                <a:spcPct val="90000"/>
              </a:lnSpc>
              <a:spcBef>
                <a:spcPts val="1000"/>
              </a:spcBef>
              <a:buFont typeface="Arial"/>
              <a:buChar char="•"/>
              <a:defRPr sz="2400" b="0" i="0" kern="1200">
                <a:solidFill>
                  <a:schemeClr val="tx1"/>
                </a:solidFill>
                <a:latin typeface="Montserrat Regular"/>
                <a:ea typeface="Overpass" charset="0"/>
                <a:cs typeface="Montserrat Regular"/>
              </a:defRPr>
            </a:lvl1pPr>
            <a:lvl2pPr marL="685800" indent="-228600" algn="l" defTabSz="914400" rtl="0" eaLnBrk="1" latinLnBrk="0" hangingPunct="1">
              <a:lnSpc>
                <a:spcPct val="90000"/>
              </a:lnSpc>
              <a:spcBef>
                <a:spcPts val="500"/>
              </a:spcBef>
              <a:buFont typeface="Arial"/>
              <a:buChar char="•"/>
              <a:defRPr sz="2000" b="0" i="0" kern="1200">
                <a:solidFill>
                  <a:schemeClr val="tx1"/>
                </a:solidFill>
                <a:latin typeface="Montserrat Regular"/>
                <a:ea typeface="Overpass" charset="0"/>
                <a:cs typeface="Montserrat Regular"/>
              </a:defRPr>
            </a:lvl2pPr>
            <a:lvl3pPr marL="1143000" indent="-228600" algn="l" defTabSz="914400" rtl="0" eaLnBrk="1" latinLnBrk="0" hangingPunct="1">
              <a:lnSpc>
                <a:spcPct val="90000"/>
              </a:lnSpc>
              <a:spcBef>
                <a:spcPts val="500"/>
              </a:spcBef>
              <a:buFont typeface="Arial"/>
              <a:buChar char="•"/>
              <a:defRPr sz="1800" b="0" i="0" kern="1200">
                <a:solidFill>
                  <a:schemeClr val="tx1"/>
                </a:solidFill>
                <a:latin typeface="Montserrat Regular"/>
                <a:ea typeface="Overpass" charset="0"/>
                <a:cs typeface="Montserrat Regular"/>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Montserrat Regular"/>
                <a:ea typeface="Overpass" charset="0"/>
                <a:cs typeface="Montserrat Regular"/>
              </a:defRPr>
            </a:lvl4pPr>
            <a:lvl5pPr marL="2057400" indent="-228600" algn="l" defTabSz="914400" rtl="0" eaLnBrk="1" latinLnBrk="0" hangingPunct="1">
              <a:lnSpc>
                <a:spcPct val="90000"/>
              </a:lnSpc>
              <a:spcBef>
                <a:spcPts val="500"/>
              </a:spcBef>
              <a:buFont typeface="Arial"/>
              <a:buChar char="•"/>
              <a:defRPr sz="1400" b="0" i="0" kern="1200">
                <a:solidFill>
                  <a:schemeClr val="tx1"/>
                </a:solidFill>
                <a:latin typeface="Montserrat Regular"/>
                <a:ea typeface="Overpass" charset="0"/>
                <a:cs typeface="Montserrat Regular"/>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lnSpc>
                <a:spcPct val="110000"/>
              </a:lnSpc>
              <a:spcBef>
                <a:spcPts val="0"/>
              </a:spcBef>
              <a:buNone/>
            </a:pPr>
            <a:r>
              <a:rPr lang="en-US" sz="3600" dirty="0">
                <a:solidFill>
                  <a:schemeClr val="bg1"/>
                </a:solidFill>
                <a:latin typeface="+mj-lt"/>
                <a:ea typeface="Montserrat Regular"/>
              </a:rPr>
              <a:t>Don’t forget to delete these instruction slides first before exporting your final document.</a:t>
            </a:r>
          </a:p>
        </p:txBody>
      </p:sp>
    </p:spTree>
    <p:extLst>
      <p:ext uri="{BB962C8B-B14F-4D97-AF65-F5344CB8AC3E}">
        <p14:creationId xmlns:p14="http://schemas.microsoft.com/office/powerpoint/2010/main" val="2491881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485A26A-EE87-2D10-6049-D388A83B46BE}"/>
              </a:ext>
            </a:extLst>
          </p:cNvPr>
          <p:cNvPicPr>
            <a:picLocks noChangeAspect="1"/>
          </p:cNvPicPr>
          <p:nvPr/>
        </p:nvPicPr>
        <p:blipFill>
          <a:blip r:embed="rId2">
            <a:extLst>
              <a:ext uri="{28A0092B-C50C-407E-A947-70E740481C1C}">
                <a14:useLocalDpi xmlns:a14="http://schemas.microsoft.com/office/drawing/2010/main" val="0"/>
              </a:ext>
            </a:extLst>
          </a:blip>
          <a:srcRect t="13657" r="2264" b="13657"/>
          <a:stretch>
            <a:fillRect/>
          </a:stretch>
        </p:blipFill>
        <p:spPr>
          <a:xfrm>
            <a:off x="9947" y="3080650"/>
            <a:ext cx="13706054" cy="6562312"/>
          </a:xfrm>
          <a:prstGeom prst="rect">
            <a:avLst/>
          </a:prstGeom>
        </p:spPr>
      </p:pic>
      <p:sp>
        <p:nvSpPr>
          <p:cNvPr id="5" name="TextBox 4">
            <a:extLst>
              <a:ext uri="{FF2B5EF4-FFF2-40B4-BE49-F238E27FC236}">
                <a16:creationId xmlns:a16="http://schemas.microsoft.com/office/drawing/2014/main" id="{53B50540-9234-C675-2040-9C7B302ABD34}"/>
              </a:ext>
            </a:extLst>
          </p:cNvPr>
          <p:cNvSpPr txBox="1"/>
          <p:nvPr/>
        </p:nvSpPr>
        <p:spPr>
          <a:xfrm>
            <a:off x="383056" y="873799"/>
            <a:ext cx="9711423" cy="1015663"/>
          </a:xfrm>
          <a:prstGeom prst="rect">
            <a:avLst/>
          </a:prstGeom>
          <a:noFill/>
        </p:spPr>
        <p:txBody>
          <a:bodyPr wrap="square" rtlCol="0">
            <a:spAutoFit/>
          </a:bodyPr>
          <a:lstStyle/>
          <a:p>
            <a:r>
              <a:rPr lang="en-US" sz="6000" cap="all" dirty="0">
                <a:solidFill>
                  <a:schemeClr val="bg1"/>
                </a:solidFill>
                <a:latin typeface="+mj-lt"/>
              </a:rPr>
              <a:t>Place HEADLINE Here</a:t>
            </a:r>
          </a:p>
        </p:txBody>
      </p:sp>
      <p:sp>
        <p:nvSpPr>
          <p:cNvPr id="7" name="TextBox 6">
            <a:extLst>
              <a:ext uri="{FF2B5EF4-FFF2-40B4-BE49-F238E27FC236}">
                <a16:creationId xmlns:a16="http://schemas.microsoft.com/office/drawing/2014/main" id="{8F6552D6-77F7-8360-15B0-88847780248D}"/>
              </a:ext>
            </a:extLst>
          </p:cNvPr>
          <p:cNvSpPr txBox="1"/>
          <p:nvPr/>
        </p:nvSpPr>
        <p:spPr>
          <a:xfrm>
            <a:off x="698269" y="10350671"/>
            <a:ext cx="12319462" cy="968663"/>
          </a:xfrm>
          <a:prstGeom prst="rect">
            <a:avLst/>
          </a:prstGeom>
          <a:noFill/>
        </p:spPr>
        <p:txBody>
          <a:bodyPr wrap="square" rtlCol="0">
            <a:spAutoFit/>
          </a:bodyPr>
          <a:lstStyle/>
          <a:p>
            <a:pPr algn="ctr">
              <a:lnSpc>
                <a:spcPct val="78214"/>
              </a:lnSpc>
            </a:pPr>
            <a:r>
              <a:rPr lang="en-US" sz="7200" dirty="0">
                <a:solidFill>
                  <a:schemeClr val="bg1"/>
                </a:solidFill>
                <a:latin typeface="+mj-lt"/>
              </a:rPr>
              <a:t>PUBLIC MEETING</a:t>
            </a:r>
            <a:endParaRPr lang="en-US" sz="7200" b="0" i="0" dirty="0">
              <a:solidFill>
                <a:schemeClr val="bg1"/>
              </a:solidFill>
              <a:effectLst/>
              <a:latin typeface="+mj-lt"/>
            </a:endParaRPr>
          </a:p>
        </p:txBody>
      </p:sp>
      <p:sp>
        <p:nvSpPr>
          <p:cNvPr id="12" name="TextBox 11">
            <a:extLst>
              <a:ext uri="{FF2B5EF4-FFF2-40B4-BE49-F238E27FC236}">
                <a16:creationId xmlns:a16="http://schemas.microsoft.com/office/drawing/2014/main" id="{49669C65-9192-AF03-510D-52EEB9B6C6C6}"/>
              </a:ext>
            </a:extLst>
          </p:cNvPr>
          <p:cNvSpPr txBox="1"/>
          <p:nvPr/>
        </p:nvSpPr>
        <p:spPr>
          <a:xfrm>
            <a:off x="383056" y="15441326"/>
            <a:ext cx="13181824" cy="867930"/>
          </a:xfrm>
          <a:prstGeom prst="rect">
            <a:avLst/>
          </a:prstGeom>
          <a:noFill/>
        </p:spPr>
        <p:txBody>
          <a:bodyPr wrap="square" rtlCol="0">
            <a:spAutoFit/>
          </a:bodyPr>
          <a:lstStyle/>
          <a:p>
            <a:pPr algn="ctr">
              <a:lnSpc>
                <a:spcPct val="105119"/>
              </a:lnSpc>
            </a:pPr>
            <a:r>
              <a:rPr lang="en-US" sz="4800" dirty="0">
                <a:solidFill>
                  <a:schemeClr val="bg1"/>
                </a:solidFill>
                <a:latin typeface="Source Sans 3 SemiBold" panose="020B0303030403020204" pitchFamily="34" charset="0"/>
              </a:rPr>
              <a:t>We hope to see you there!</a:t>
            </a:r>
          </a:p>
        </p:txBody>
      </p:sp>
      <p:sp>
        <p:nvSpPr>
          <p:cNvPr id="13" name="TextBox 12">
            <a:extLst>
              <a:ext uri="{FF2B5EF4-FFF2-40B4-BE49-F238E27FC236}">
                <a16:creationId xmlns:a16="http://schemas.microsoft.com/office/drawing/2014/main" id="{2A98EDAA-4285-DF16-84BA-72FFE3EC0402}"/>
              </a:ext>
            </a:extLst>
          </p:cNvPr>
          <p:cNvSpPr txBox="1"/>
          <p:nvPr/>
        </p:nvSpPr>
        <p:spPr>
          <a:xfrm>
            <a:off x="1908967" y="16557750"/>
            <a:ext cx="9925516" cy="523220"/>
          </a:xfrm>
          <a:prstGeom prst="rect">
            <a:avLst/>
          </a:prstGeom>
          <a:noFill/>
        </p:spPr>
        <p:txBody>
          <a:bodyPr wrap="square" rtlCol="0">
            <a:spAutoFit/>
          </a:bodyPr>
          <a:lstStyle/>
          <a:p>
            <a:pPr algn="ctr"/>
            <a:r>
              <a:rPr lang="es-ES" sz="2800" cap="all" dirty="0" err="1">
                <a:solidFill>
                  <a:schemeClr val="accent1">
                    <a:lumMod val="75000"/>
                  </a:schemeClr>
                </a:solidFill>
                <a:latin typeface="Source Sans 3 SemiBold" panose="020B0303030403020204" pitchFamily="34" charset="0"/>
              </a:rPr>
              <a:t>Learn</a:t>
            </a:r>
            <a:r>
              <a:rPr lang="es-ES" sz="2800" cap="all" dirty="0">
                <a:solidFill>
                  <a:schemeClr val="accent1">
                    <a:lumMod val="75000"/>
                  </a:schemeClr>
                </a:solidFill>
                <a:latin typeface="Source Sans 3 SemiBold" panose="020B0303030403020204" pitchFamily="34" charset="0"/>
              </a:rPr>
              <a:t> more at www.website.com</a:t>
            </a:r>
            <a:endParaRPr lang="en-US" sz="2800" cap="all" dirty="0">
              <a:solidFill>
                <a:schemeClr val="accent1">
                  <a:lumMod val="75000"/>
                </a:schemeClr>
              </a:solidFill>
              <a:latin typeface="Source Sans 3 SemiBold" panose="020B0303030403020204" pitchFamily="34" charset="0"/>
            </a:endParaRPr>
          </a:p>
        </p:txBody>
      </p:sp>
      <p:sp>
        <p:nvSpPr>
          <p:cNvPr id="15" name="TextBox 14">
            <a:extLst>
              <a:ext uri="{FF2B5EF4-FFF2-40B4-BE49-F238E27FC236}">
                <a16:creationId xmlns:a16="http://schemas.microsoft.com/office/drawing/2014/main" id="{237A11F0-AC82-4A2C-2AD0-20AB61CC3D9E}"/>
              </a:ext>
            </a:extLst>
          </p:cNvPr>
          <p:cNvSpPr txBox="1"/>
          <p:nvPr/>
        </p:nvSpPr>
        <p:spPr>
          <a:xfrm>
            <a:off x="7668590" y="11489086"/>
            <a:ext cx="5664354" cy="2883866"/>
          </a:xfrm>
          <a:prstGeom prst="rect">
            <a:avLst/>
          </a:prstGeom>
          <a:noFill/>
        </p:spPr>
        <p:txBody>
          <a:bodyPr wrap="square" rtlCol="0">
            <a:spAutoFit/>
          </a:bodyPr>
          <a:lstStyle/>
          <a:p>
            <a:pPr>
              <a:lnSpc>
                <a:spcPct val="105000"/>
              </a:lnSpc>
              <a:spcAft>
                <a:spcPts val="625"/>
              </a:spcAft>
            </a:pPr>
            <a:r>
              <a:rPr lang="en-US" sz="2800" b="0" dirty="0">
                <a:solidFill>
                  <a:schemeClr val="bg1"/>
                </a:solidFill>
                <a:effectLst/>
              </a:rPr>
              <a:t>Put </a:t>
            </a:r>
            <a:r>
              <a:rPr lang="en-US" sz="2800" dirty="0">
                <a:solidFill>
                  <a:schemeClr val="bg1"/>
                </a:solidFill>
              </a:rPr>
              <a:t>i</a:t>
            </a:r>
            <a:r>
              <a:rPr lang="en-US" sz="2800" b="0" dirty="0">
                <a:solidFill>
                  <a:schemeClr val="bg1"/>
                </a:solidFill>
                <a:effectLst/>
              </a:rPr>
              <a:t>nformation about the event here and what action to take to follow up (i.e. register for the event, or complete a survey, etc.)</a:t>
            </a:r>
          </a:p>
          <a:p>
            <a:pPr>
              <a:lnSpc>
                <a:spcPct val="105000"/>
              </a:lnSpc>
              <a:spcAft>
                <a:spcPts val="625"/>
              </a:spcAft>
            </a:pPr>
            <a:r>
              <a:rPr lang="en-US" sz="2800" dirty="0">
                <a:solidFill>
                  <a:schemeClr val="bg1"/>
                </a:solidFill>
              </a:rPr>
              <a:t>Name and number/email address of team member contact (if applicable)</a:t>
            </a:r>
            <a:endParaRPr lang="en-US" sz="2800" b="0" dirty="0">
              <a:solidFill>
                <a:schemeClr val="bg1"/>
              </a:solidFill>
              <a:effectLst/>
            </a:endParaRPr>
          </a:p>
        </p:txBody>
      </p:sp>
      <p:pic>
        <p:nvPicPr>
          <p:cNvPr id="16" name="Picture 15">
            <a:extLst>
              <a:ext uri="{FF2B5EF4-FFF2-40B4-BE49-F238E27FC236}">
                <a16:creationId xmlns:a16="http://schemas.microsoft.com/office/drawing/2014/main" id="{3A9D69FF-815F-F47E-30E5-C328E92CAE88}"/>
              </a:ext>
            </a:extLst>
          </p:cNvPr>
          <p:cNvPicPr>
            <a:picLocks noChangeAspect="1"/>
          </p:cNvPicPr>
          <p:nvPr/>
        </p:nvPicPr>
        <p:blipFill>
          <a:blip r:embed="rId3">
            <a:extLst>
              <a:ext uri="{28A0092B-C50C-407E-A947-70E740481C1C}">
                <a14:useLocalDpi xmlns:a14="http://schemas.microsoft.com/office/drawing/2010/main" val="0"/>
              </a:ext>
            </a:extLst>
          </a:blip>
          <a:srcRect l="109" r="109"/>
          <a:stretch/>
        </p:blipFill>
        <p:spPr>
          <a:xfrm>
            <a:off x="11581120" y="701947"/>
            <a:ext cx="1751090" cy="2160992"/>
          </a:xfrm>
          <a:prstGeom prst="rect">
            <a:avLst/>
          </a:prstGeom>
        </p:spPr>
      </p:pic>
      <p:sp>
        <p:nvSpPr>
          <p:cNvPr id="17" name="TextBox 16">
            <a:extLst>
              <a:ext uri="{FF2B5EF4-FFF2-40B4-BE49-F238E27FC236}">
                <a16:creationId xmlns:a16="http://schemas.microsoft.com/office/drawing/2014/main" id="{28E34669-58ED-2937-DF58-2B8C5CF28469}"/>
              </a:ext>
            </a:extLst>
          </p:cNvPr>
          <p:cNvSpPr txBox="1"/>
          <p:nvPr/>
        </p:nvSpPr>
        <p:spPr>
          <a:xfrm>
            <a:off x="1932647" y="137533"/>
            <a:ext cx="9925516" cy="461665"/>
          </a:xfrm>
          <a:prstGeom prst="rect">
            <a:avLst/>
          </a:prstGeom>
          <a:noFill/>
        </p:spPr>
        <p:txBody>
          <a:bodyPr wrap="square" rtlCol="0">
            <a:spAutoFit/>
          </a:bodyPr>
          <a:lstStyle/>
          <a:p>
            <a:pPr algn="ctr"/>
            <a:r>
              <a:rPr lang="es-ES" sz="2400" cap="all" dirty="0" err="1">
                <a:solidFill>
                  <a:schemeClr val="tx1">
                    <a:lumMod val="75000"/>
                  </a:schemeClr>
                </a:solidFill>
                <a:latin typeface="Source Sans 3 SemiBold" panose="020B0303030403020204" pitchFamily="34" charset="0"/>
              </a:rPr>
              <a:t>Name</a:t>
            </a:r>
            <a:r>
              <a:rPr lang="es-ES" sz="2400" cap="all" dirty="0">
                <a:solidFill>
                  <a:schemeClr val="tx1">
                    <a:lumMod val="75000"/>
                  </a:schemeClr>
                </a:solidFill>
              </a:rPr>
              <a:t> </a:t>
            </a:r>
            <a:r>
              <a:rPr lang="es-ES" sz="2400" cap="all" dirty="0" err="1">
                <a:solidFill>
                  <a:schemeClr val="tx1">
                    <a:lumMod val="75000"/>
                  </a:schemeClr>
                </a:solidFill>
              </a:rPr>
              <a:t>of</a:t>
            </a:r>
            <a:r>
              <a:rPr lang="es-ES" sz="2400" cap="all" dirty="0">
                <a:solidFill>
                  <a:schemeClr val="tx1">
                    <a:lumMod val="75000"/>
                  </a:schemeClr>
                </a:solidFill>
              </a:rPr>
              <a:t> Project   |   </a:t>
            </a:r>
            <a:r>
              <a:rPr lang="es-ES" sz="2400" cap="all" dirty="0">
                <a:solidFill>
                  <a:schemeClr val="tx1">
                    <a:lumMod val="75000"/>
                  </a:schemeClr>
                </a:solidFill>
                <a:latin typeface="Source Sans 3 SemiBold" panose="020B0303030403020204" pitchFamily="34" charset="0"/>
              </a:rPr>
              <a:t>CN</a:t>
            </a:r>
            <a:r>
              <a:rPr lang="es-ES" sz="2400" cap="all" dirty="0">
                <a:solidFill>
                  <a:schemeClr val="tx1">
                    <a:lumMod val="75000"/>
                  </a:schemeClr>
                </a:solidFill>
              </a:rPr>
              <a:t> </a:t>
            </a:r>
            <a:r>
              <a:rPr lang="es-ES" sz="2400" cap="all" dirty="0" err="1">
                <a:solidFill>
                  <a:schemeClr val="tx1">
                    <a:lumMod val="75000"/>
                  </a:schemeClr>
                </a:solidFill>
              </a:rPr>
              <a:t>Number</a:t>
            </a:r>
            <a:endParaRPr lang="en-US" sz="2400" cap="all" dirty="0">
              <a:solidFill>
                <a:schemeClr val="tx1">
                  <a:lumMod val="75000"/>
                </a:schemeClr>
              </a:solidFill>
            </a:endParaRPr>
          </a:p>
        </p:txBody>
      </p:sp>
      <p:sp>
        <p:nvSpPr>
          <p:cNvPr id="3" name="TextBox 2">
            <a:extLst>
              <a:ext uri="{FF2B5EF4-FFF2-40B4-BE49-F238E27FC236}">
                <a16:creationId xmlns:a16="http://schemas.microsoft.com/office/drawing/2014/main" id="{F7B29D7F-ACD3-818B-F746-C4FCA6034B9B}"/>
              </a:ext>
            </a:extLst>
          </p:cNvPr>
          <p:cNvSpPr txBox="1"/>
          <p:nvPr/>
        </p:nvSpPr>
        <p:spPr>
          <a:xfrm>
            <a:off x="-4692327" y="1113906"/>
            <a:ext cx="4514300" cy="1337073"/>
          </a:xfrm>
          <a:prstGeom prst="rect">
            <a:avLst/>
          </a:prstGeom>
          <a:noFill/>
        </p:spPr>
        <p:txBody>
          <a:bodyPr wrap="square" rtlCol="0">
            <a:noAutofit/>
          </a:bodyPr>
          <a:lstStyle/>
          <a:p>
            <a:pPr algn="r">
              <a:spcAft>
                <a:spcPts val="786"/>
              </a:spcAft>
            </a:pPr>
            <a:r>
              <a:rPr lang="en-US" sz="2400" dirty="0"/>
              <a:t>For this heading, include the name of the specific project phase being referenced in this post.</a:t>
            </a:r>
          </a:p>
        </p:txBody>
      </p:sp>
      <p:sp>
        <p:nvSpPr>
          <p:cNvPr id="4" name="TextBox 3">
            <a:extLst>
              <a:ext uri="{FF2B5EF4-FFF2-40B4-BE49-F238E27FC236}">
                <a16:creationId xmlns:a16="http://schemas.microsoft.com/office/drawing/2014/main" id="{127CF353-F1ED-E9E9-D060-48C8B4F65E2D}"/>
              </a:ext>
            </a:extLst>
          </p:cNvPr>
          <p:cNvSpPr txBox="1"/>
          <p:nvPr/>
        </p:nvSpPr>
        <p:spPr>
          <a:xfrm>
            <a:off x="-4692327" y="-17368"/>
            <a:ext cx="4514298" cy="512723"/>
          </a:xfrm>
          <a:prstGeom prst="rect">
            <a:avLst/>
          </a:prstGeom>
          <a:noFill/>
        </p:spPr>
        <p:txBody>
          <a:bodyPr wrap="square" rtlCol="0">
            <a:noAutofit/>
          </a:bodyPr>
          <a:lstStyle/>
          <a:p>
            <a:pPr algn="r">
              <a:spcAft>
                <a:spcPts val="786"/>
              </a:spcAft>
            </a:pPr>
            <a:r>
              <a:rPr lang="en-US" sz="2400" b="1" dirty="0"/>
              <a:t>Delete these text boxes  before final export!</a:t>
            </a:r>
          </a:p>
        </p:txBody>
      </p:sp>
      <p:sp>
        <p:nvSpPr>
          <p:cNvPr id="6" name="TextBox 5">
            <a:extLst>
              <a:ext uri="{FF2B5EF4-FFF2-40B4-BE49-F238E27FC236}">
                <a16:creationId xmlns:a16="http://schemas.microsoft.com/office/drawing/2014/main" id="{BD77B2D1-5CC7-48EE-6A5E-CB21D18AC39E}"/>
              </a:ext>
            </a:extLst>
          </p:cNvPr>
          <p:cNvSpPr txBox="1"/>
          <p:nvPr/>
        </p:nvSpPr>
        <p:spPr>
          <a:xfrm>
            <a:off x="-4692327" y="10077353"/>
            <a:ext cx="4514300" cy="1241981"/>
          </a:xfrm>
          <a:prstGeom prst="rect">
            <a:avLst/>
          </a:prstGeom>
          <a:noFill/>
        </p:spPr>
        <p:txBody>
          <a:bodyPr wrap="square" rtlCol="0">
            <a:noAutofit/>
          </a:bodyPr>
          <a:lstStyle/>
          <a:p>
            <a:pPr algn="r">
              <a:spcAft>
                <a:spcPts val="786"/>
              </a:spcAft>
            </a:pPr>
            <a:r>
              <a:rPr lang="en-US" sz="2400" dirty="0"/>
              <a:t>You can replace "Public Meeting" with "Open House", "Virtual Webinar," or whatever is appropriate for your project.</a:t>
            </a:r>
          </a:p>
        </p:txBody>
      </p:sp>
      <p:grpSp>
        <p:nvGrpSpPr>
          <p:cNvPr id="26" name="Group 25">
            <a:extLst>
              <a:ext uri="{FF2B5EF4-FFF2-40B4-BE49-F238E27FC236}">
                <a16:creationId xmlns:a16="http://schemas.microsoft.com/office/drawing/2014/main" id="{B1F2FBFD-2553-D8CD-3A31-0DB77B185044}"/>
              </a:ext>
            </a:extLst>
          </p:cNvPr>
          <p:cNvGrpSpPr/>
          <p:nvPr/>
        </p:nvGrpSpPr>
        <p:grpSpPr>
          <a:xfrm>
            <a:off x="772200" y="11493254"/>
            <a:ext cx="5780310" cy="4052776"/>
            <a:chOff x="1485499" y="11319334"/>
            <a:chExt cx="5780310" cy="4052776"/>
          </a:xfrm>
        </p:grpSpPr>
        <p:sp>
          <p:nvSpPr>
            <p:cNvPr id="14" name="TextBox 13">
              <a:extLst>
                <a:ext uri="{FF2B5EF4-FFF2-40B4-BE49-F238E27FC236}">
                  <a16:creationId xmlns:a16="http://schemas.microsoft.com/office/drawing/2014/main" id="{499ECF6B-75C8-EE5E-1043-CAAEB5A7EFD1}"/>
                </a:ext>
              </a:extLst>
            </p:cNvPr>
            <p:cNvSpPr txBox="1"/>
            <p:nvPr/>
          </p:nvSpPr>
          <p:spPr>
            <a:xfrm>
              <a:off x="1783802" y="11319334"/>
              <a:ext cx="5482007" cy="4052776"/>
            </a:xfrm>
            <a:prstGeom prst="rect">
              <a:avLst/>
            </a:prstGeom>
            <a:noFill/>
            <a:ln w="9525" cap="flat" cmpd="sng" algn="ctr">
              <a:noFill/>
              <a:prstDash val="solid"/>
              <a:round/>
              <a:headEnd type="none" w="med" len="med"/>
              <a:tailEnd type="none" w="med" len="med"/>
            </a:ln>
          </p:spPr>
          <p:txBody>
            <a:bodyPr wrap="square" rtlCol="0">
              <a:spAutoFit/>
            </a:bodyPr>
            <a:lstStyle/>
            <a:p>
              <a:pPr lvl="1">
                <a:lnSpc>
                  <a:spcPct val="89000"/>
                </a:lnSpc>
                <a:spcAft>
                  <a:spcPts val="2607"/>
                </a:spcAft>
              </a:pPr>
              <a:r>
                <a:rPr lang="en-US" sz="4800" dirty="0">
                  <a:solidFill>
                    <a:schemeClr val="bg1"/>
                  </a:solidFill>
                  <a:latin typeface="Source Sans 3 SemiBold" panose="020B0303030403020204" pitchFamily="34" charset="0"/>
                </a:rPr>
                <a:t>Day, Month 20</a:t>
              </a:r>
              <a:r>
                <a:rPr lang="en-US" sz="4800" baseline="30000" dirty="0">
                  <a:solidFill>
                    <a:schemeClr val="bg1"/>
                  </a:solidFill>
                  <a:latin typeface="Source Sans 3 SemiBold" panose="020B0303030403020204" pitchFamily="34" charset="0"/>
                </a:rPr>
                <a:t>th</a:t>
              </a:r>
              <a:endParaRPr lang="en-US" sz="4800" dirty="0">
                <a:solidFill>
                  <a:schemeClr val="bg1"/>
                </a:solidFill>
                <a:latin typeface="Source Sans 3 SemiBold" panose="020B0303030403020204" pitchFamily="34" charset="0"/>
              </a:endParaRPr>
            </a:p>
            <a:p>
              <a:pPr lvl="1">
                <a:lnSpc>
                  <a:spcPct val="89000"/>
                </a:lnSpc>
                <a:spcAft>
                  <a:spcPts val="679"/>
                </a:spcAft>
              </a:pPr>
              <a:r>
                <a:rPr lang="en-US" sz="4800" dirty="0">
                  <a:solidFill>
                    <a:schemeClr val="bg1"/>
                  </a:solidFill>
                  <a:latin typeface="Source Sans 3 SemiBold" panose="020B0303030403020204" pitchFamily="34" charset="0"/>
                </a:rPr>
                <a:t>5:30-7:30</a:t>
              </a:r>
              <a:r>
                <a:rPr lang="en-US" sz="4800" dirty="0">
                  <a:solidFill>
                    <a:schemeClr val="bg1"/>
                  </a:solidFill>
                </a:rPr>
                <a:t>pm (MT)</a:t>
              </a:r>
            </a:p>
            <a:p>
              <a:pPr lvl="1">
                <a:lnSpc>
                  <a:spcPct val="89000"/>
                </a:lnSpc>
                <a:spcAft>
                  <a:spcPts val="679"/>
                </a:spcAft>
              </a:pPr>
              <a:r>
                <a:rPr lang="en-US" sz="3200" i="1" dirty="0">
                  <a:solidFill>
                    <a:schemeClr val="bg1"/>
                  </a:solidFill>
                </a:rPr>
                <a:t>Presentation begins at 6pm</a:t>
              </a:r>
              <a:endParaRPr lang="en-US" sz="3200" dirty="0">
                <a:solidFill>
                  <a:schemeClr val="bg1"/>
                </a:solidFill>
              </a:endParaRPr>
            </a:p>
            <a:p>
              <a:pPr lvl="1">
                <a:lnSpc>
                  <a:spcPct val="89000"/>
                </a:lnSpc>
                <a:spcBef>
                  <a:spcPts val="1964"/>
                </a:spcBef>
                <a:spcAft>
                  <a:spcPts val="679"/>
                </a:spcAft>
              </a:pPr>
              <a:r>
                <a:rPr lang="en-US" sz="4000" dirty="0">
                  <a:solidFill>
                    <a:schemeClr val="bg1"/>
                  </a:solidFill>
                </a:rPr>
                <a:t>Location Name</a:t>
              </a:r>
              <a:br>
                <a:rPr lang="en-US" sz="4000" dirty="0">
                  <a:solidFill>
                    <a:schemeClr val="bg1"/>
                  </a:solidFill>
                </a:rPr>
              </a:br>
              <a:r>
                <a:rPr lang="en-US" sz="3200" dirty="0">
                  <a:solidFill>
                    <a:schemeClr val="bg1"/>
                  </a:solidFill>
                </a:rPr>
                <a:t>1234 Street, </a:t>
              </a:r>
              <a:br>
                <a:rPr lang="en-US" sz="3200" dirty="0">
                  <a:solidFill>
                    <a:schemeClr val="bg1"/>
                  </a:solidFill>
                </a:rPr>
              </a:br>
              <a:r>
                <a:rPr lang="en-US" sz="3200" dirty="0">
                  <a:solidFill>
                    <a:schemeClr val="bg1"/>
                  </a:solidFill>
                </a:rPr>
                <a:t>Town, NM </a:t>
              </a:r>
            </a:p>
          </p:txBody>
        </p:sp>
        <p:grpSp>
          <p:nvGrpSpPr>
            <p:cNvPr id="25" name="Group 24">
              <a:extLst>
                <a:ext uri="{FF2B5EF4-FFF2-40B4-BE49-F238E27FC236}">
                  <a16:creationId xmlns:a16="http://schemas.microsoft.com/office/drawing/2014/main" id="{97930E9B-3694-FF46-D4A9-8D34593C5664}"/>
                </a:ext>
              </a:extLst>
            </p:cNvPr>
            <p:cNvGrpSpPr/>
            <p:nvPr/>
          </p:nvGrpSpPr>
          <p:grpSpPr>
            <a:xfrm>
              <a:off x="1485499" y="11319334"/>
              <a:ext cx="728991" cy="3042267"/>
              <a:chOff x="1485499" y="11319334"/>
              <a:chExt cx="728991" cy="3042267"/>
            </a:xfrm>
          </p:grpSpPr>
          <p:pic>
            <p:nvPicPr>
              <p:cNvPr id="18" name="Graphic 17">
                <a:extLst>
                  <a:ext uri="{FF2B5EF4-FFF2-40B4-BE49-F238E27FC236}">
                    <a16:creationId xmlns:a16="http://schemas.microsoft.com/office/drawing/2014/main" id="{94F2EF1C-967C-EF6A-51F4-48D9A89E028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7883" y="11319334"/>
                <a:ext cx="644224" cy="576411"/>
              </a:xfrm>
              <a:prstGeom prst="rect">
                <a:avLst/>
              </a:prstGeom>
            </p:spPr>
          </p:pic>
          <p:pic>
            <p:nvPicPr>
              <p:cNvPr id="19" name="Graphic 18">
                <a:extLst>
                  <a:ext uri="{FF2B5EF4-FFF2-40B4-BE49-F238E27FC236}">
                    <a16:creationId xmlns:a16="http://schemas.microsoft.com/office/drawing/2014/main" id="{9CFD56DE-E59D-9707-89B2-0179E33AF30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74503" y="13606551"/>
                <a:ext cx="550982" cy="755050"/>
              </a:xfrm>
              <a:prstGeom prst="rect">
                <a:avLst/>
              </a:prstGeom>
            </p:spPr>
          </p:pic>
          <p:pic>
            <p:nvPicPr>
              <p:cNvPr id="20" name="Graphic 19">
                <a:extLst>
                  <a:ext uri="{FF2B5EF4-FFF2-40B4-BE49-F238E27FC236}">
                    <a16:creationId xmlns:a16="http://schemas.microsoft.com/office/drawing/2014/main" id="{90F17C07-3D02-DCD8-EF70-8A880F02AC8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85499" y="12287997"/>
                <a:ext cx="728991" cy="728991"/>
              </a:xfrm>
              <a:prstGeom prst="rect">
                <a:avLst/>
              </a:prstGeom>
            </p:spPr>
          </p:pic>
        </p:grpSp>
      </p:grpSp>
      <p:cxnSp>
        <p:nvCxnSpPr>
          <p:cNvPr id="28" name="Straight Connector 27">
            <a:extLst>
              <a:ext uri="{FF2B5EF4-FFF2-40B4-BE49-F238E27FC236}">
                <a16:creationId xmlns:a16="http://schemas.microsoft.com/office/drawing/2014/main" id="{96600A4B-9F31-6A93-933F-5C8EF7D335DD}"/>
              </a:ext>
            </a:extLst>
          </p:cNvPr>
          <p:cNvCxnSpPr>
            <a:cxnSpLocks/>
          </p:cNvCxnSpPr>
          <p:nvPr/>
        </p:nvCxnSpPr>
        <p:spPr>
          <a:xfrm>
            <a:off x="6828907" y="11404030"/>
            <a:ext cx="29094" cy="385455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E049EB31-D8E0-DA31-84BD-2A11EFBD306D}"/>
              </a:ext>
            </a:extLst>
          </p:cNvPr>
          <p:cNvPicPr>
            <a:picLocks noChangeAspect="1"/>
          </p:cNvPicPr>
          <p:nvPr/>
        </p:nvPicPr>
        <p:blipFill>
          <a:blip r:embed="rId7">
            <a:extLst>
              <a:ext uri="{28A0092B-C50C-407E-A947-70E740481C1C}">
                <a14:useLocalDpi xmlns:a14="http://schemas.microsoft.com/office/drawing/2010/main" val="0"/>
              </a:ext>
            </a:extLst>
          </a:blip>
          <a:srcRect t="44" b="44"/>
          <a:stretch/>
        </p:blipFill>
        <p:spPr>
          <a:xfrm>
            <a:off x="13922727" y="3624673"/>
            <a:ext cx="3546932" cy="1058839"/>
          </a:xfrm>
          <a:prstGeom prst="rect">
            <a:avLst/>
          </a:prstGeom>
        </p:spPr>
      </p:pic>
      <p:sp>
        <p:nvSpPr>
          <p:cNvPr id="11" name="TextBox 10">
            <a:extLst>
              <a:ext uri="{FF2B5EF4-FFF2-40B4-BE49-F238E27FC236}">
                <a16:creationId xmlns:a16="http://schemas.microsoft.com/office/drawing/2014/main" id="{6F9FFE81-9C97-40D1-7D55-695A80708E09}"/>
              </a:ext>
            </a:extLst>
          </p:cNvPr>
          <p:cNvSpPr txBox="1"/>
          <p:nvPr/>
        </p:nvSpPr>
        <p:spPr>
          <a:xfrm>
            <a:off x="13922727" y="701947"/>
            <a:ext cx="4119946" cy="1712551"/>
          </a:xfrm>
          <a:prstGeom prst="rect">
            <a:avLst/>
          </a:prstGeom>
          <a:noFill/>
        </p:spPr>
        <p:txBody>
          <a:bodyPr wrap="square" rtlCol="0">
            <a:noAutofit/>
          </a:bodyPr>
          <a:lstStyle/>
          <a:p>
            <a:pPr>
              <a:spcAft>
                <a:spcPts val="786"/>
              </a:spcAft>
            </a:pPr>
            <a:r>
              <a:rPr lang="en-US" sz="2400" dirty="0"/>
              <a:t>Check if your project is federally funded. </a:t>
            </a:r>
            <a:r>
              <a:rPr lang="en-US" sz="2400" b="1" dirty="0"/>
              <a:t>If so, add the FHWA logo. </a:t>
            </a:r>
          </a:p>
          <a:p>
            <a:pPr>
              <a:spcAft>
                <a:spcPts val="786"/>
              </a:spcAft>
            </a:pPr>
            <a:r>
              <a:rPr lang="en-US" sz="2400" dirty="0"/>
              <a:t>If you have other project partner agencies that require use of logo, add it here.</a:t>
            </a:r>
          </a:p>
        </p:txBody>
      </p:sp>
      <p:pic>
        <p:nvPicPr>
          <p:cNvPr id="22" name="Picture 21">
            <a:extLst>
              <a:ext uri="{FF2B5EF4-FFF2-40B4-BE49-F238E27FC236}">
                <a16:creationId xmlns:a16="http://schemas.microsoft.com/office/drawing/2014/main" id="{2FC82098-C0E5-1871-6DA3-5EA76C6DFF7F}"/>
              </a:ext>
            </a:extLst>
          </p:cNvPr>
          <p:cNvPicPr>
            <a:picLocks noChangeAspect="1"/>
          </p:cNvPicPr>
          <p:nvPr/>
        </p:nvPicPr>
        <p:blipFill>
          <a:blip r:embed="rId8">
            <a:extLst>
              <a:ext uri="{28A0092B-C50C-407E-A947-70E740481C1C}">
                <a14:useLocalDpi xmlns:a14="http://schemas.microsoft.com/office/drawing/2010/main" val="0"/>
              </a:ext>
            </a:extLst>
          </a:blip>
          <a:srcRect l="13" r="13"/>
          <a:stretch/>
        </p:blipFill>
        <p:spPr>
          <a:xfrm>
            <a:off x="13922727" y="4834848"/>
            <a:ext cx="3546485" cy="1058839"/>
          </a:xfrm>
          <a:prstGeom prst="rect">
            <a:avLst/>
          </a:prstGeom>
        </p:spPr>
      </p:pic>
      <p:pic>
        <p:nvPicPr>
          <p:cNvPr id="10" name="Picture 9">
            <a:extLst>
              <a:ext uri="{FF2B5EF4-FFF2-40B4-BE49-F238E27FC236}">
                <a16:creationId xmlns:a16="http://schemas.microsoft.com/office/drawing/2014/main" id="{5E7D065D-A195-C0E3-49D3-EE058B97C11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8042673" y="701946"/>
            <a:ext cx="1751824" cy="2160992"/>
          </a:xfrm>
          <a:prstGeom prst="rect">
            <a:avLst/>
          </a:prstGeom>
        </p:spPr>
      </p:pic>
    </p:spTree>
    <p:extLst>
      <p:ext uri="{BB962C8B-B14F-4D97-AF65-F5344CB8AC3E}">
        <p14:creationId xmlns:p14="http://schemas.microsoft.com/office/powerpoint/2010/main" val="981250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6A847F-B34C-96C5-0219-B4FBA244AB99}"/>
              </a:ext>
            </a:extLst>
          </p:cNvPr>
          <p:cNvPicPr>
            <a:picLocks noChangeAspect="1"/>
          </p:cNvPicPr>
          <p:nvPr/>
        </p:nvPicPr>
        <p:blipFill>
          <a:blip r:embed="rId2">
            <a:extLst>
              <a:ext uri="{28A0092B-C50C-407E-A947-70E740481C1C}">
                <a14:useLocalDpi xmlns:a14="http://schemas.microsoft.com/office/drawing/2010/main" val="0"/>
              </a:ext>
            </a:extLst>
          </a:blip>
          <a:srcRect t="12545" b="12545"/>
          <a:stretch/>
        </p:blipFill>
        <p:spPr>
          <a:xfrm>
            <a:off x="1" y="3027243"/>
            <a:ext cx="13716000" cy="6614698"/>
          </a:xfrm>
          <a:prstGeom prst="rect">
            <a:avLst/>
          </a:prstGeom>
        </p:spPr>
      </p:pic>
      <p:sp>
        <p:nvSpPr>
          <p:cNvPr id="7" name="TextBox 6">
            <a:extLst>
              <a:ext uri="{FF2B5EF4-FFF2-40B4-BE49-F238E27FC236}">
                <a16:creationId xmlns:a16="http://schemas.microsoft.com/office/drawing/2014/main" id="{AA4E9ED0-2BB4-CB83-A8B9-65076AEFF83C}"/>
              </a:ext>
            </a:extLst>
          </p:cNvPr>
          <p:cNvSpPr txBox="1"/>
          <p:nvPr/>
        </p:nvSpPr>
        <p:spPr>
          <a:xfrm>
            <a:off x="383056" y="873799"/>
            <a:ext cx="9711423" cy="1015663"/>
          </a:xfrm>
          <a:prstGeom prst="rect">
            <a:avLst/>
          </a:prstGeom>
          <a:noFill/>
        </p:spPr>
        <p:txBody>
          <a:bodyPr wrap="square" rtlCol="0">
            <a:spAutoFit/>
          </a:bodyPr>
          <a:lstStyle/>
          <a:p>
            <a:r>
              <a:rPr lang="en-US" sz="6000" cap="all" dirty="0">
                <a:solidFill>
                  <a:schemeClr val="bg1"/>
                </a:solidFill>
                <a:latin typeface="+mj-lt"/>
              </a:rPr>
              <a:t>Place HEADLINE Here</a:t>
            </a:r>
          </a:p>
        </p:txBody>
      </p:sp>
      <p:sp>
        <p:nvSpPr>
          <p:cNvPr id="9" name="TextBox 8">
            <a:extLst>
              <a:ext uri="{FF2B5EF4-FFF2-40B4-BE49-F238E27FC236}">
                <a16:creationId xmlns:a16="http://schemas.microsoft.com/office/drawing/2014/main" id="{E6BF5482-A1E4-86AA-96A9-E640A38A3D12}"/>
              </a:ext>
            </a:extLst>
          </p:cNvPr>
          <p:cNvSpPr txBox="1"/>
          <p:nvPr/>
        </p:nvSpPr>
        <p:spPr>
          <a:xfrm>
            <a:off x="698269" y="10261563"/>
            <a:ext cx="12319462" cy="968663"/>
          </a:xfrm>
          <a:prstGeom prst="rect">
            <a:avLst/>
          </a:prstGeom>
          <a:noFill/>
        </p:spPr>
        <p:txBody>
          <a:bodyPr wrap="square" rtlCol="0">
            <a:spAutoFit/>
          </a:bodyPr>
          <a:lstStyle/>
          <a:p>
            <a:pPr algn="r">
              <a:lnSpc>
                <a:spcPct val="78214"/>
              </a:lnSpc>
            </a:pPr>
            <a:r>
              <a:rPr lang="en-US" sz="7200" dirty="0">
                <a:solidFill>
                  <a:schemeClr val="bg1"/>
                </a:solidFill>
                <a:latin typeface="+mj-lt"/>
              </a:rPr>
              <a:t>PUBLIC MEETING</a:t>
            </a:r>
            <a:endParaRPr lang="en-US" sz="7200" b="0" i="0" dirty="0">
              <a:solidFill>
                <a:schemeClr val="bg1"/>
              </a:solidFill>
              <a:effectLst/>
              <a:latin typeface="+mj-lt"/>
            </a:endParaRPr>
          </a:p>
        </p:txBody>
      </p:sp>
      <p:sp>
        <p:nvSpPr>
          <p:cNvPr id="10" name="TextBox 9">
            <a:extLst>
              <a:ext uri="{FF2B5EF4-FFF2-40B4-BE49-F238E27FC236}">
                <a16:creationId xmlns:a16="http://schemas.microsoft.com/office/drawing/2014/main" id="{FBD81A79-2024-7B9E-BAD2-8A1D8AC890A4}"/>
              </a:ext>
            </a:extLst>
          </p:cNvPr>
          <p:cNvSpPr txBox="1"/>
          <p:nvPr/>
        </p:nvSpPr>
        <p:spPr>
          <a:xfrm>
            <a:off x="1932647" y="137533"/>
            <a:ext cx="9925516" cy="461665"/>
          </a:xfrm>
          <a:prstGeom prst="rect">
            <a:avLst/>
          </a:prstGeom>
          <a:noFill/>
        </p:spPr>
        <p:txBody>
          <a:bodyPr wrap="square" rtlCol="0">
            <a:spAutoFit/>
          </a:bodyPr>
          <a:lstStyle/>
          <a:p>
            <a:pPr algn="ctr"/>
            <a:r>
              <a:rPr lang="es-ES" sz="2400" cap="all" dirty="0" err="1">
                <a:solidFill>
                  <a:schemeClr val="tx1">
                    <a:lumMod val="75000"/>
                  </a:schemeClr>
                </a:solidFill>
                <a:latin typeface="Source Sans 3 SemiBold" panose="020B0303030403020204" pitchFamily="34" charset="0"/>
              </a:rPr>
              <a:t>Name</a:t>
            </a:r>
            <a:r>
              <a:rPr lang="es-ES" sz="2400" cap="all" dirty="0">
                <a:solidFill>
                  <a:schemeClr val="tx1">
                    <a:lumMod val="75000"/>
                  </a:schemeClr>
                </a:solidFill>
              </a:rPr>
              <a:t> </a:t>
            </a:r>
            <a:r>
              <a:rPr lang="es-ES" sz="2400" cap="all" dirty="0" err="1">
                <a:solidFill>
                  <a:schemeClr val="tx1">
                    <a:lumMod val="75000"/>
                  </a:schemeClr>
                </a:solidFill>
              </a:rPr>
              <a:t>of</a:t>
            </a:r>
            <a:r>
              <a:rPr lang="es-ES" sz="2400" cap="all" dirty="0">
                <a:solidFill>
                  <a:schemeClr val="tx1">
                    <a:lumMod val="75000"/>
                  </a:schemeClr>
                </a:solidFill>
              </a:rPr>
              <a:t> Project   |   </a:t>
            </a:r>
            <a:r>
              <a:rPr lang="es-ES" sz="2400" cap="all" dirty="0">
                <a:solidFill>
                  <a:schemeClr val="tx1">
                    <a:lumMod val="75000"/>
                  </a:schemeClr>
                </a:solidFill>
                <a:latin typeface="Source Sans 3 SemiBold" panose="020B0303030403020204" pitchFamily="34" charset="0"/>
              </a:rPr>
              <a:t>CN</a:t>
            </a:r>
            <a:r>
              <a:rPr lang="es-ES" sz="2400" cap="all" dirty="0">
                <a:solidFill>
                  <a:schemeClr val="tx1">
                    <a:lumMod val="75000"/>
                  </a:schemeClr>
                </a:solidFill>
              </a:rPr>
              <a:t> </a:t>
            </a:r>
            <a:r>
              <a:rPr lang="es-ES" sz="2400" cap="all" dirty="0" err="1">
                <a:solidFill>
                  <a:schemeClr val="tx1">
                    <a:lumMod val="75000"/>
                  </a:schemeClr>
                </a:solidFill>
              </a:rPr>
              <a:t>Number</a:t>
            </a:r>
            <a:endParaRPr lang="en-US" sz="2400" cap="all" dirty="0">
              <a:solidFill>
                <a:schemeClr val="tx1">
                  <a:lumMod val="75000"/>
                </a:schemeClr>
              </a:solidFill>
            </a:endParaRPr>
          </a:p>
        </p:txBody>
      </p:sp>
      <p:sp>
        <p:nvSpPr>
          <p:cNvPr id="18" name="Star: 32 Points 17">
            <a:extLst>
              <a:ext uri="{FF2B5EF4-FFF2-40B4-BE49-F238E27FC236}">
                <a16:creationId xmlns:a16="http://schemas.microsoft.com/office/drawing/2014/main" id="{11F04ADB-E5A7-8C3B-0E2B-598A5492EEC1}"/>
              </a:ext>
            </a:extLst>
          </p:cNvPr>
          <p:cNvSpPr/>
          <p:nvPr/>
        </p:nvSpPr>
        <p:spPr>
          <a:xfrm>
            <a:off x="265425" y="6739481"/>
            <a:ext cx="4405685" cy="4405685"/>
          </a:xfrm>
          <a:prstGeom prst="star32">
            <a:avLst/>
          </a:prstGeom>
          <a:solidFill>
            <a:schemeClr val="accent5"/>
          </a:solidFill>
          <a:ln>
            <a:solidFill>
              <a:schemeClr val="bg1"/>
            </a:solidFill>
          </a:ln>
          <a:effectLst>
            <a:outerShdw blurRad="177800" dist="762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CD711DA4-FBD9-B0EB-A87B-7C073EACF311}"/>
              </a:ext>
            </a:extLst>
          </p:cNvPr>
          <p:cNvPicPr>
            <a:picLocks noChangeAspect="1"/>
          </p:cNvPicPr>
          <p:nvPr/>
        </p:nvPicPr>
        <p:blipFill>
          <a:blip r:embed="rId3">
            <a:extLst>
              <a:ext uri="{28A0092B-C50C-407E-A947-70E740481C1C}">
                <a14:useLocalDpi xmlns:a14="http://schemas.microsoft.com/office/drawing/2010/main" val="0"/>
              </a:ext>
            </a:extLst>
          </a:blip>
          <a:srcRect l="109" r="109"/>
          <a:stretch/>
        </p:blipFill>
        <p:spPr>
          <a:xfrm>
            <a:off x="11581120" y="701947"/>
            <a:ext cx="1751090" cy="2160992"/>
          </a:xfrm>
          <a:prstGeom prst="rect">
            <a:avLst/>
          </a:prstGeom>
        </p:spPr>
      </p:pic>
      <p:sp>
        <p:nvSpPr>
          <p:cNvPr id="20" name="TextBox 19">
            <a:extLst>
              <a:ext uri="{FF2B5EF4-FFF2-40B4-BE49-F238E27FC236}">
                <a16:creationId xmlns:a16="http://schemas.microsoft.com/office/drawing/2014/main" id="{EBF65BCA-470B-2BF3-8458-C9F84F96C236}"/>
              </a:ext>
            </a:extLst>
          </p:cNvPr>
          <p:cNvSpPr txBox="1"/>
          <p:nvPr/>
        </p:nvSpPr>
        <p:spPr>
          <a:xfrm rot="20841522">
            <a:off x="644163" y="8434486"/>
            <a:ext cx="3681663" cy="1419812"/>
          </a:xfrm>
          <a:prstGeom prst="rect">
            <a:avLst/>
          </a:prstGeom>
          <a:noFill/>
        </p:spPr>
        <p:txBody>
          <a:bodyPr wrap="square">
            <a:spAutoFit/>
          </a:bodyPr>
          <a:lstStyle/>
          <a:p>
            <a:pPr algn="ctr">
              <a:lnSpc>
                <a:spcPct val="76786"/>
              </a:lnSpc>
            </a:pPr>
            <a:r>
              <a:rPr lang="en-US" sz="5400" dirty="0">
                <a:solidFill>
                  <a:schemeClr val="accent1">
                    <a:lumMod val="75000"/>
                  </a:schemeClr>
                </a:solidFill>
                <a:effectLst/>
                <a:latin typeface="Source Sans 3 Black" panose="020B0303030403020204" pitchFamily="34" charset="0"/>
              </a:rPr>
              <a:t>JOIN US </a:t>
            </a:r>
          </a:p>
          <a:p>
            <a:pPr algn="ctr">
              <a:lnSpc>
                <a:spcPct val="76786"/>
              </a:lnSpc>
            </a:pPr>
            <a:r>
              <a:rPr lang="en-US" sz="5400" dirty="0">
                <a:solidFill>
                  <a:schemeClr val="accent1">
                    <a:lumMod val="75000"/>
                  </a:schemeClr>
                </a:solidFill>
                <a:effectLst/>
                <a:latin typeface="Source Sans 3 Black" panose="020B0303030403020204" pitchFamily="34" charset="0"/>
              </a:rPr>
              <a:t>TODAY!</a:t>
            </a:r>
          </a:p>
        </p:txBody>
      </p:sp>
      <p:sp>
        <p:nvSpPr>
          <p:cNvPr id="3" name="TextBox 2">
            <a:extLst>
              <a:ext uri="{FF2B5EF4-FFF2-40B4-BE49-F238E27FC236}">
                <a16:creationId xmlns:a16="http://schemas.microsoft.com/office/drawing/2014/main" id="{19A7AB28-8BE6-0196-0101-9A13AC74AEE6}"/>
              </a:ext>
            </a:extLst>
          </p:cNvPr>
          <p:cNvSpPr txBox="1"/>
          <p:nvPr/>
        </p:nvSpPr>
        <p:spPr>
          <a:xfrm>
            <a:off x="383056" y="15552836"/>
            <a:ext cx="13181824" cy="867930"/>
          </a:xfrm>
          <a:prstGeom prst="rect">
            <a:avLst/>
          </a:prstGeom>
          <a:noFill/>
        </p:spPr>
        <p:txBody>
          <a:bodyPr wrap="square" rtlCol="0">
            <a:spAutoFit/>
          </a:bodyPr>
          <a:lstStyle/>
          <a:p>
            <a:pPr algn="ctr">
              <a:lnSpc>
                <a:spcPct val="105119"/>
              </a:lnSpc>
            </a:pPr>
            <a:r>
              <a:rPr lang="en-US" sz="4800" dirty="0">
                <a:solidFill>
                  <a:schemeClr val="bg1"/>
                </a:solidFill>
                <a:latin typeface="Source Sans 3 SemiBold" panose="020B0303030403020204" pitchFamily="34" charset="0"/>
              </a:rPr>
              <a:t>We hope to see you there!</a:t>
            </a:r>
          </a:p>
        </p:txBody>
      </p:sp>
      <p:sp>
        <p:nvSpPr>
          <p:cNvPr id="5" name="TextBox 4">
            <a:extLst>
              <a:ext uri="{FF2B5EF4-FFF2-40B4-BE49-F238E27FC236}">
                <a16:creationId xmlns:a16="http://schemas.microsoft.com/office/drawing/2014/main" id="{96EE7779-592D-D3C8-C65A-2D12B752330C}"/>
              </a:ext>
            </a:extLst>
          </p:cNvPr>
          <p:cNvSpPr txBox="1"/>
          <p:nvPr/>
        </p:nvSpPr>
        <p:spPr>
          <a:xfrm>
            <a:off x="1908967" y="16557750"/>
            <a:ext cx="9925516" cy="523220"/>
          </a:xfrm>
          <a:prstGeom prst="rect">
            <a:avLst/>
          </a:prstGeom>
          <a:noFill/>
        </p:spPr>
        <p:txBody>
          <a:bodyPr wrap="square" rtlCol="0">
            <a:spAutoFit/>
          </a:bodyPr>
          <a:lstStyle/>
          <a:p>
            <a:pPr algn="ctr"/>
            <a:r>
              <a:rPr lang="es-ES" sz="2800" cap="all" dirty="0" err="1">
                <a:solidFill>
                  <a:schemeClr val="accent1">
                    <a:lumMod val="75000"/>
                  </a:schemeClr>
                </a:solidFill>
                <a:latin typeface="Source Sans 3 SemiBold" panose="020B0303030403020204" pitchFamily="34" charset="0"/>
              </a:rPr>
              <a:t>Learn</a:t>
            </a:r>
            <a:r>
              <a:rPr lang="es-ES" sz="2800" cap="all" dirty="0">
                <a:solidFill>
                  <a:schemeClr val="accent1">
                    <a:lumMod val="75000"/>
                  </a:schemeClr>
                </a:solidFill>
                <a:latin typeface="Source Sans 3 SemiBold" panose="020B0303030403020204" pitchFamily="34" charset="0"/>
              </a:rPr>
              <a:t> more at www.website.com</a:t>
            </a:r>
            <a:endParaRPr lang="en-US" sz="2800" cap="all" dirty="0">
              <a:solidFill>
                <a:schemeClr val="accent1">
                  <a:lumMod val="75000"/>
                </a:schemeClr>
              </a:solidFill>
              <a:latin typeface="Source Sans 3 SemiBold" panose="020B0303030403020204" pitchFamily="34" charset="0"/>
            </a:endParaRPr>
          </a:p>
        </p:txBody>
      </p:sp>
      <p:sp>
        <p:nvSpPr>
          <p:cNvPr id="6" name="TextBox 5">
            <a:extLst>
              <a:ext uri="{FF2B5EF4-FFF2-40B4-BE49-F238E27FC236}">
                <a16:creationId xmlns:a16="http://schemas.microsoft.com/office/drawing/2014/main" id="{DA1920B7-144E-E90F-B2A1-976E6A06827E}"/>
              </a:ext>
            </a:extLst>
          </p:cNvPr>
          <p:cNvSpPr txBox="1"/>
          <p:nvPr/>
        </p:nvSpPr>
        <p:spPr>
          <a:xfrm>
            <a:off x="7668590" y="11489086"/>
            <a:ext cx="5664354" cy="3764364"/>
          </a:xfrm>
          <a:prstGeom prst="rect">
            <a:avLst/>
          </a:prstGeom>
          <a:noFill/>
        </p:spPr>
        <p:txBody>
          <a:bodyPr wrap="square" rtlCol="0">
            <a:spAutoFit/>
          </a:bodyPr>
          <a:lstStyle/>
          <a:p>
            <a:pPr>
              <a:lnSpc>
                <a:spcPct val="105000"/>
              </a:lnSpc>
              <a:spcAft>
                <a:spcPts val="625"/>
              </a:spcAft>
            </a:pPr>
            <a:r>
              <a:rPr lang="en-US" sz="2800" b="0" dirty="0">
                <a:solidFill>
                  <a:schemeClr val="bg1"/>
                </a:solidFill>
                <a:effectLst/>
              </a:rPr>
              <a:t>Put </a:t>
            </a:r>
            <a:r>
              <a:rPr lang="en-US" sz="2800" dirty="0">
                <a:solidFill>
                  <a:schemeClr val="bg1"/>
                </a:solidFill>
              </a:rPr>
              <a:t>i</a:t>
            </a:r>
            <a:r>
              <a:rPr lang="en-US" sz="2800" b="0" dirty="0">
                <a:solidFill>
                  <a:schemeClr val="bg1"/>
                </a:solidFill>
                <a:effectLst/>
              </a:rPr>
              <a:t>nformation about the event here and what action to take to follow up (i.e. register for the event, or complete a survey, etc.)</a:t>
            </a:r>
          </a:p>
          <a:p>
            <a:pPr>
              <a:lnSpc>
                <a:spcPct val="105000"/>
              </a:lnSpc>
              <a:spcAft>
                <a:spcPts val="625"/>
              </a:spcAft>
            </a:pPr>
            <a:r>
              <a:rPr lang="en-US" sz="2800" dirty="0">
                <a:solidFill>
                  <a:schemeClr val="bg1"/>
                </a:solidFill>
              </a:rPr>
              <a:t>Name and number/email address of team member contact (if applicable)</a:t>
            </a:r>
            <a:endParaRPr lang="en-US" sz="2800" b="0" dirty="0">
              <a:solidFill>
                <a:schemeClr val="bg1"/>
              </a:solidFill>
              <a:effectLst/>
            </a:endParaRPr>
          </a:p>
        </p:txBody>
      </p:sp>
      <p:grpSp>
        <p:nvGrpSpPr>
          <p:cNvPr id="8" name="Group 7">
            <a:extLst>
              <a:ext uri="{FF2B5EF4-FFF2-40B4-BE49-F238E27FC236}">
                <a16:creationId xmlns:a16="http://schemas.microsoft.com/office/drawing/2014/main" id="{CA5E5EB8-9324-2767-38E8-55C7FB335914}"/>
              </a:ext>
            </a:extLst>
          </p:cNvPr>
          <p:cNvGrpSpPr/>
          <p:nvPr/>
        </p:nvGrpSpPr>
        <p:grpSpPr>
          <a:xfrm>
            <a:off x="772200" y="11493254"/>
            <a:ext cx="5780310" cy="4052776"/>
            <a:chOff x="1485499" y="11319334"/>
            <a:chExt cx="5780310" cy="4052776"/>
          </a:xfrm>
        </p:grpSpPr>
        <p:sp>
          <p:nvSpPr>
            <p:cNvPr id="11" name="TextBox 10">
              <a:extLst>
                <a:ext uri="{FF2B5EF4-FFF2-40B4-BE49-F238E27FC236}">
                  <a16:creationId xmlns:a16="http://schemas.microsoft.com/office/drawing/2014/main" id="{5261B406-FB45-3807-E356-A968FB480951}"/>
                </a:ext>
              </a:extLst>
            </p:cNvPr>
            <p:cNvSpPr txBox="1"/>
            <p:nvPr/>
          </p:nvSpPr>
          <p:spPr>
            <a:xfrm>
              <a:off x="1783802" y="11319334"/>
              <a:ext cx="5482007" cy="4052776"/>
            </a:xfrm>
            <a:prstGeom prst="rect">
              <a:avLst/>
            </a:prstGeom>
            <a:noFill/>
            <a:ln w="9525" cap="flat" cmpd="sng" algn="ctr">
              <a:noFill/>
              <a:prstDash val="solid"/>
              <a:round/>
              <a:headEnd type="none" w="med" len="med"/>
              <a:tailEnd type="none" w="med" len="med"/>
            </a:ln>
          </p:spPr>
          <p:txBody>
            <a:bodyPr wrap="square" rtlCol="0">
              <a:spAutoFit/>
            </a:bodyPr>
            <a:lstStyle/>
            <a:p>
              <a:pPr lvl="1">
                <a:lnSpc>
                  <a:spcPct val="89000"/>
                </a:lnSpc>
                <a:spcAft>
                  <a:spcPts val="2607"/>
                </a:spcAft>
              </a:pPr>
              <a:r>
                <a:rPr lang="en-US" sz="4800" dirty="0">
                  <a:solidFill>
                    <a:schemeClr val="bg1"/>
                  </a:solidFill>
                  <a:latin typeface="Source Sans 3 SemiBold" panose="020B0303030403020204" pitchFamily="34" charset="0"/>
                </a:rPr>
                <a:t>Day, Month 20</a:t>
              </a:r>
              <a:r>
                <a:rPr lang="en-US" sz="4800" baseline="30000" dirty="0">
                  <a:solidFill>
                    <a:schemeClr val="bg1"/>
                  </a:solidFill>
                  <a:latin typeface="Source Sans 3 SemiBold" panose="020B0303030403020204" pitchFamily="34" charset="0"/>
                </a:rPr>
                <a:t>th</a:t>
              </a:r>
              <a:endParaRPr lang="en-US" sz="4800" dirty="0">
                <a:solidFill>
                  <a:schemeClr val="bg1"/>
                </a:solidFill>
                <a:latin typeface="Source Sans 3 SemiBold" panose="020B0303030403020204" pitchFamily="34" charset="0"/>
              </a:endParaRPr>
            </a:p>
            <a:p>
              <a:pPr lvl="1">
                <a:lnSpc>
                  <a:spcPct val="89000"/>
                </a:lnSpc>
                <a:spcAft>
                  <a:spcPts val="679"/>
                </a:spcAft>
              </a:pPr>
              <a:r>
                <a:rPr lang="en-US" sz="4800" dirty="0">
                  <a:solidFill>
                    <a:schemeClr val="bg1"/>
                  </a:solidFill>
                  <a:latin typeface="Source Sans 3 SemiBold" panose="020B0303030403020204" pitchFamily="34" charset="0"/>
                </a:rPr>
                <a:t>5:30-7:30</a:t>
              </a:r>
              <a:r>
                <a:rPr lang="en-US" sz="4800" dirty="0">
                  <a:solidFill>
                    <a:schemeClr val="bg1"/>
                  </a:solidFill>
                </a:rPr>
                <a:t>pm (MT)</a:t>
              </a:r>
            </a:p>
            <a:p>
              <a:pPr lvl="1">
                <a:lnSpc>
                  <a:spcPct val="89000"/>
                </a:lnSpc>
                <a:spcAft>
                  <a:spcPts val="679"/>
                </a:spcAft>
              </a:pPr>
              <a:r>
                <a:rPr lang="en-US" sz="3200" i="1" dirty="0">
                  <a:solidFill>
                    <a:schemeClr val="bg1"/>
                  </a:solidFill>
                </a:rPr>
                <a:t>Presentation begins at 6pm</a:t>
              </a:r>
              <a:endParaRPr lang="en-US" sz="3200" dirty="0">
                <a:solidFill>
                  <a:schemeClr val="bg1"/>
                </a:solidFill>
              </a:endParaRPr>
            </a:p>
            <a:p>
              <a:pPr lvl="1">
                <a:lnSpc>
                  <a:spcPct val="89000"/>
                </a:lnSpc>
                <a:spcBef>
                  <a:spcPts val="1964"/>
                </a:spcBef>
                <a:spcAft>
                  <a:spcPts val="679"/>
                </a:spcAft>
              </a:pPr>
              <a:r>
                <a:rPr lang="en-US" sz="4000" dirty="0">
                  <a:solidFill>
                    <a:schemeClr val="bg1"/>
                  </a:solidFill>
                </a:rPr>
                <a:t>Location Name</a:t>
              </a:r>
              <a:br>
                <a:rPr lang="en-US" sz="4000" dirty="0">
                  <a:solidFill>
                    <a:schemeClr val="bg1"/>
                  </a:solidFill>
                </a:rPr>
              </a:br>
              <a:r>
                <a:rPr lang="en-US" sz="3200" dirty="0">
                  <a:solidFill>
                    <a:schemeClr val="bg1"/>
                  </a:solidFill>
                </a:rPr>
                <a:t>1234 Street, </a:t>
              </a:r>
              <a:br>
                <a:rPr lang="en-US" sz="3200" dirty="0">
                  <a:solidFill>
                    <a:schemeClr val="bg1"/>
                  </a:solidFill>
                </a:rPr>
              </a:br>
              <a:r>
                <a:rPr lang="en-US" sz="3200" dirty="0">
                  <a:solidFill>
                    <a:schemeClr val="bg1"/>
                  </a:solidFill>
                </a:rPr>
                <a:t>Town, NM </a:t>
              </a:r>
            </a:p>
          </p:txBody>
        </p:sp>
        <p:grpSp>
          <p:nvGrpSpPr>
            <p:cNvPr id="16" name="Group 15">
              <a:extLst>
                <a:ext uri="{FF2B5EF4-FFF2-40B4-BE49-F238E27FC236}">
                  <a16:creationId xmlns:a16="http://schemas.microsoft.com/office/drawing/2014/main" id="{A18132B7-CE08-C90F-6772-CF0E2B2237F5}"/>
                </a:ext>
              </a:extLst>
            </p:cNvPr>
            <p:cNvGrpSpPr/>
            <p:nvPr/>
          </p:nvGrpSpPr>
          <p:grpSpPr>
            <a:xfrm>
              <a:off x="1485499" y="11319334"/>
              <a:ext cx="728991" cy="3042267"/>
              <a:chOff x="1485499" y="11319334"/>
              <a:chExt cx="728991" cy="3042267"/>
            </a:xfrm>
          </p:grpSpPr>
          <p:pic>
            <p:nvPicPr>
              <p:cNvPr id="19" name="Graphic 18">
                <a:extLst>
                  <a:ext uri="{FF2B5EF4-FFF2-40B4-BE49-F238E27FC236}">
                    <a16:creationId xmlns:a16="http://schemas.microsoft.com/office/drawing/2014/main" id="{8CF9467E-D92B-8F8A-F2B4-23EDC88FE4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7883" y="11319334"/>
                <a:ext cx="644224" cy="576411"/>
              </a:xfrm>
              <a:prstGeom prst="rect">
                <a:avLst/>
              </a:prstGeom>
            </p:spPr>
          </p:pic>
          <p:pic>
            <p:nvPicPr>
              <p:cNvPr id="21" name="Graphic 20">
                <a:extLst>
                  <a:ext uri="{FF2B5EF4-FFF2-40B4-BE49-F238E27FC236}">
                    <a16:creationId xmlns:a16="http://schemas.microsoft.com/office/drawing/2014/main" id="{7BA5D825-9101-1140-7254-9DFCECCA7A9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74503" y="13606551"/>
                <a:ext cx="550982" cy="755050"/>
              </a:xfrm>
              <a:prstGeom prst="rect">
                <a:avLst/>
              </a:prstGeom>
            </p:spPr>
          </p:pic>
          <p:pic>
            <p:nvPicPr>
              <p:cNvPr id="22" name="Graphic 21">
                <a:extLst>
                  <a:ext uri="{FF2B5EF4-FFF2-40B4-BE49-F238E27FC236}">
                    <a16:creationId xmlns:a16="http://schemas.microsoft.com/office/drawing/2014/main" id="{0A0058E2-8E4D-E3DC-57A5-499094FEDD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485499" y="12287997"/>
                <a:ext cx="728991" cy="728991"/>
              </a:xfrm>
              <a:prstGeom prst="rect">
                <a:avLst/>
              </a:prstGeom>
            </p:spPr>
          </p:pic>
        </p:grpSp>
      </p:grpSp>
      <p:cxnSp>
        <p:nvCxnSpPr>
          <p:cNvPr id="23" name="Straight Connector 22">
            <a:extLst>
              <a:ext uri="{FF2B5EF4-FFF2-40B4-BE49-F238E27FC236}">
                <a16:creationId xmlns:a16="http://schemas.microsoft.com/office/drawing/2014/main" id="{474CA523-679A-746A-A726-0AA62D319B92}"/>
              </a:ext>
            </a:extLst>
          </p:cNvPr>
          <p:cNvCxnSpPr>
            <a:cxnSpLocks/>
          </p:cNvCxnSpPr>
          <p:nvPr/>
        </p:nvCxnSpPr>
        <p:spPr>
          <a:xfrm>
            <a:off x="6828907" y="11404030"/>
            <a:ext cx="29094" cy="385455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125C79B2-666D-A593-66DE-F206AA0C39C1}"/>
              </a:ext>
            </a:extLst>
          </p:cNvPr>
          <p:cNvSpPr txBox="1"/>
          <p:nvPr/>
        </p:nvSpPr>
        <p:spPr>
          <a:xfrm>
            <a:off x="-4692327" y="1113906"/>
            <a:ext cx="4514300" cy="1337073"/>
          </a:xfrm>
          <a:prstGeom prst="rect">
            <a:avLst/>
          </a:prstGeom>
          <a:noFill/>
        </p:spPr>
        <p:txBody>
          <a:bodyPr wrap="square" rtlCol="0">
            <a:noAutofit/>
          </a:bodyPr>
          <a:lstStyle/>
          <a:p>
            <a:pPr algn="r">
              <a:spcAft>
                <a:spcPts val="786"/>
              </a:spcAft>
            </a:pPr>
            <a:r>
              <a:rPr lang="en-US" sz="2400" dirty="0"/>
              <a:t>For this heading, include the name of the specific project phase being referenced in this post.</a:t>
            </a:r>
          </a:p>
        </p:txBody>
      </p:sp>
      <p:sp>
        <p:nvSpPr>
          <p:cNvPr id="25" name="TextBox 24">
            <a:extLst>
              <a:ext uri="{FF2B5EF4-FFF2-40B4-BE49-F238E27FC236}">
                <a16:creationId xmlns:a16="http://schemas.microsoft.com/office/drawing/2014/main" id="{BD89F91B-9C84-EA22-2FC3-6DD79098CB32}"/>
              </a:ext>
            </a:extLst>
          </p:cNvPr>
          <p:cNvSpPr txBox="1"/>
          <p:nvPr/>
        </p:nvSpPr>
        <p:spPr>
          <a:xfrm>
            <a:off x="-4692327" y="-17368"/>
            <a:ext cx="4514298" cy="512723"/>
          </a:xfrm>
          <a:prstGeom prst="rect">
            <a:avLst/>
          </a:prstGeom>
          <a:noFill/>
        </p:spPr>
        <p:txBody>
          <a:bodyPr wrap="square" rtlCol="0">
            <a:noAutofit/>
          </a:bodyPr>
          <a:lstStyle/>
          <a:p>
            <a:pPr algn="r">
              <a:spcAft>
                <a:spcPts val="786"/>
              </a:spcAft>
            </a:pPr>
            <a:r>
              <a:rPr lang="en-US" sz="2400" b="1" dirty="0"/>
              <a:t>Delete these text boxes  before final export!</a:t>
            </a:r>
          </a:p>
        </p:txBody>
      </p:sp>
      <p:sp>
        <p:nvSpPr>
          <p:cNvPr id="26" name="TextBox 25">
            <a:extLst>
              <a:ext uri="{FF2B5EF4-FFF2-40B4-BE49-F238E27FC236}">
                <a16:creationId xmlns:a16="http://schemas.microsoft.com/office/drawing/2014/main" id="{971040D6-E8E8-AF1C-E21E-FF86F645645E}"/>
              </a:ext>
            </a:extLst>
          </p:cNvPr>
          <p:cNvSpPr txBox="1"/>
          <p:nvPr/>
        </p:nvSpPr>
        <p:spPr>
          <a:xfrm>
            <a:off x="13873530" y="10162049"/>
            <a:ext cx="4514300" cy="1241981"/>
          </a:xfrm>
          <a:prstGeom prst="rect">
            <a:avLst/>
          </a:prstGeom>
          <a:noFill/>
        </p:spPr>
        <p:txBody>
          <a:bodyPr wrap="square" rtlCol="0">
            <a:noAutofit/>
          </a:bodyPr>
          <a:lstStyle/>
          <a:p>
            <a:pPr>
              <a:spcAft>
                <a:spcPts val="786"/>
              </a:spcAft>
            </a:pPr>
            <a:r>
              <a:rPr lang="en-US" sz="2400" dirty="0"/>
              <a:t>You can replace "Public Meeting" with "Open House", "Virtual Webinar," or whatever is appropriate for your project.</a:t>
            </a:r>
          </a:p>
        </p:txBody>
      </p:sp>
    </p:spTree>
    <p:extLst>
      <p:ext uri="{BB962C8B-B14F-4D97-AF65-F5344CB8AC3E}">
        <p14:creationId xmlns:p14="http://schemas.microsoft.com/office/powerpoint/2010/main" val="797942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up of a person&#10;&#10;Description automatically generated">
            <a:extLst>
              <a:ext uri="{FF2B5EF4-FFF2-40B4-BE49-F238E27FC236}">
                <a16:creationId xmlns:a16="http://schemas.microsoft.com/office/drawing/2014/main" id="{6576B658-C867-EBF0-CBAF-C91CFD1BEFCD}"/>
              </a:ext>
            </a:extLst>
          </p:cNvPr>
          <p:cNvPicPr>
            <a:picLocks noChangeAspect="1"/>
          </p:cNvPicPr>
          <p:nvPr/>
        </p:nvPicPr>
        <p:blipFill rotWithShape="1">
          <a:blip r:embed="rId2">
            <a:extLst>
              <a:ext uri="{28A0092B-C50C-407E-A947-70E740481C1C}">
                <a14:useLocalDpi xmlns:a14="http://schemas.microsoft.com/office/drawing/2010/main" val="0"/>
              </a:ext>
            </a:extLst>
          </a:blip>
          <a:srcRect l="2227" t="21360" r="2227" b="21244"/>
          <a:stretch>
            <a:fillRect/>
          </a:stretch>
        </p:blipFill>
        <p:spPr>
          <a:xfrm>
            <a:off x="0" y="3027243"/>
            <a:ext cx="13715999" cy="5545258"/>
          </a:xfrm>
          <a:prstGeom prst="rect">
            <a:avLst/>
          </a:prstGeom>
        </p:spPr>
      </p:pic>
      <p:pic>
        <p:nvPicPr>
          <p:cNvPr id="5" name="Picture 4" descr="A close-up of a person&#10;&#10;Description automatically generated">
            <a:extLst>
              <a:ext uri="{FF2B5EF4-FFF2-40B4-BE49-F238E27FC236}">
                <a16:creationId xmlns:a16="http://schemas.microsoft.com/office/drawing/2014/main" id="{0F8AA307-AEC4-16F0-0CA4-C86FBCCA570D}"/>
              </a:ext>
            </a:extLst>
          </p:cNvPr>
          <p:cNvPicPr>
            <a:picLocks noChangeAspect="1"/>
          </p:cNvPicPr>
          <p:nvPr/>
        </p:nvPicPr>
        <p:blipFill rotWithShape="1">
          <a:blip r:embed="rId2">
            <a:extLst>
              <a:ext uri="{28A0092B-C50C-407E-A947-70E740481C1C}">
                <a14:useLocalDpi xmlns:a14="http://schemas.microsoft.com/office/drawing/2010/main" val="0"/>
              </a:ext>
            </a:extLst>
          </a:blip>
          <a:srcRect b="21618"/>
          <a:stretch/>
        </p:blipFill>
        <p:spPr>
          <a:xfrm>
            <a:off x="-2" y="8567165"/>
            <a:ext cx="6867552" cy="3465508"/>
          </a:xfrm>
          <a:prstGeom prst="rect">
            <a:avLst/>
          </a:prstGeom>
        </p:spPr>
      </p:pic>
      <p:pic>
        <p:nvPicPr>
          <p:cNvPr id="6" name="Picture 5" descr="A close-up of a person&#10;&#10;Description automatically generated">
            <a:extLst>
              <a:ext uri="{FF2B5EF4-FFF2-40B4-BE49-F238E27FC236}">
                <a16:creationId xmlns:a16="http://schemas.microsoft.com/office/drawing/2014/main" id="{5E1DC2CA-2B57-E21F-5DB3-57A0647E79BC}"/>
              </a:ext>
            </a:extLst>
          </p:cNvPr>
          <p:cNvPicPr>
            <a:picLocks noChangeAspect="1"/>
          </p:cNvPicPr>
          <p:nvPr/>
        </p:nvPicPr>
        <p:blipFill rotWithShape="1">
          <a:blip r:embed="rId2">
            <a:extLst>
              <a:ext uri="{28A0092B-C50C-407E-A947-70E740481C1C}">
                <a14:useLocalDpi xmlns:a14="http://schemas.microsoft.com/office/drawing/2010/main" val="0"/>
              </a:ext>
            </a:extLst>
          </a:blip>
          <a:srcRect b="21618"/>
          <a:stretch/>
        </p:blipFill>
        <p:spPr>
          <a:xfrm>
            <a:off x="6881667" y="8597183"/>
            <a:ext cx="6867552" cy="3465508"/>
          </a:xfrm>
          <a:prstGeom prst="rect">
            <a:avLst/>
          </a:prstGeom>
        </p:spPr>
      </p:pic>
      <p:sp>
        <p:nvSpPr>
          <p:cNvPr id="9" name="TextBox 8">
            <a:extLst>
              <a:ext uri="{FF2B5EF4-FFF2-40B4-BE49-F238E27FC236}">
                <a16:creationId xmlns:a16="http://schemas.microsoft.com/office/drawing/2014/main" id="{DCB31C8D-FB57-0CEB-5F71-F2F935F687ED}"/>
              </a:ext>
            </a:extLst>
          </p:cNvPr>
          <p:cNvSpPr txBox="1"/>
          <p:nvPr/>
        </p:nvSpPr>
        <p:spPr>
          <a:xfrm>
            <a:off x="383056" y="873799"/>
            <a:ext cx="9711423" cy="1015663"/>
          </a:xfrm>
          <a:prstGeom prst="rect">
            <a:avLst/>
          </a:prstGeom>
          <a:noFill/>
        </p:spPr>
        <p:txBody>
          <a:bodyPr wrap="square" rtlCol="0">
            <a:spAutoFit/>
          </a:bodyPr>
          <a:lstStyle/>
          <a:p>
            <a:r>
              <a:rPr lang="en-US" sz="6000" cap="all" dirty="0">
                <a:solidFill>
                  <a:schemeClr val="bg1"/>
                </a:solidFill>
                <a:latin typeface="+mj-lt"/>
              </a:rPr>
              <a:t>Place HEADLINE Here</a:t>
            </a:r>
          </a:p>
        </p:txBody>
      </p:sp>
      <p:sp>
        <p:nvSpPr>
          <p:cNvPr id="13" name="TextBox 12">
            <a:extLst>
              <a:ext uri="{FF2B5EF4-FFF2-40B4-BE49-F238E27FC236}">
                <a16:creationId xmlns:a16="http://schemas.microsoft.com/office/drawing/2014/main" id="{2E99585F-67D7-50B3-08BE-891D12802384}"/>
              </a:ext>
            </a:extLst>
          </p:cNvPr>
          <p:cNvSpPr txBox="1"/>
          <p:nvPr/>
        </p:nvSpPr>
        <p:spPr>
          <a:xfrm>
            <a:off x="1908967" y="16508840"/>
            <a:ext cx="9925516" cy="523220"/>
          </a:xfrm>
          <a:prstGeom prst="rect">
            <a:avLst/>
          </a:prstGeom>
          <a:noFill/>
        </p:spPr>
        <p:txBody>
          <a:bodyPr wrap="square" rtlCol="0">
            <a:spAutoFit/>
          </a:bodyPr>
          <a:lstStyle/>
          <a:p>
            <a:pPr algn="ctr"/>
            <a:r>
              <a:rPr lang="es-ES" sz="2800" cap="all" dirty="0" err="1">
                <a:solidFill>
                  <a:schemeClr val="accent1">
                    <a:lumMod val="75000"/>
                  </a:schemeClr>
                </a:solidFill>
                <a:latin typeface="Source Sans 3 SemiBold" panose="020B0303030403020204" pitchFamily="34" charset="0"/>
              </a:rPr>
              <a:t>Learn</a:t>
            </a:r>
            <a:r>
              <a:rPr lang="es-ES" sz="2800" cap="all" dirty="0">
                <a:solidFill>
                  <a:schemeClr val="accent1">
                    <a:lumMod val="75000"/>
                  </a:schemeClr>
                </a:solidFill>
                <a:latin typeface="Source Sans 3 SemiBold" panose="020B0303030403020204" pitchFamily="34" charset="0"/>
              </a:rPr>
              <a:t> more at www.website.com</a:t>
            </a:r>
            <a:endParaRPr lang="en-US" sz="2800" cap="all" dirty="0">
              <a:solidFill>
                <a:schemeClr val="accent1">
                  <a:lumMod val="75000"/>
                </a:schemeClr>
              </a:solidFill>
              <a:latin typeface="Source Sans 3 SemiBold" panose="020B0303030403020204" pitchFamily="34" charset="0"/>
            </a:endParaRPr>
          </a:p>
        </p:txBody>
      </p:sp>
      <p:sp>
        <p:nvSpPr>
          <p:cNvPr id="15" name="TextBox 14">
            <a:extLst>
              <a:ext uri="{FF2B5EF4-FFF2-40B4-BE49-F238E27FC236}">
                <a16:creationId xmlns:a16="http://schemas.microsoft.com/office/drawing/2014/main" id="{5C3B66B7-0397-3B1B-1F60-B23EBD12C3C8}"/>
              </a:ext>
            </a:extLst>
          </p:cNvPr>
          <p:cNvSpPr txBox="1"/>
          <p:nvPr/>
        </p:nvSpPr>
        <p:spPr>
          <a:xfrm>
            <a:off x="537427" y="13944189"/>
            <a:ext cx="12668596" cy="1502206"/>
          </a:xfrm>
          <a:prstGeom prst="rect">
            <a:avLst/>
          </a:prstGeom>
          <a:noFill/>
        </p:spPr>
        <p:txBody>
          <a:bodyPr wrap="square" rtlCol="0">
            <a:spAutoFit/>
          </a:bodyPr>
          <a:lstStyle/>
          <a:p>
            <a:pPr algn="ctr">
              <a:lnSpc>
                <a:spcPct val="105000"/>
              </a:lnSpc>
              <a:spcAft>
                <a:spcPts val="625"/>
              </a:spcAft>
            </a:pPr>
            <a:r>
              <a:rPr lang="en-US" sz="2800" b="0" dirty="0">
                <a:solidFill>
                  <a:schemeClr val="bg1"/>
                </a:solidFill>
                <a:effectLst/>
              </a:rPr>
              <a:t>Information about the event and what action to take to follow up.</a:t>
            </a:r>
          </a:p>
          <a:p>
            <a:pPr algn="ctr">
              <a:lnSpc>
                <a:spcPct val="105000"/>
              </a:lnSpc>
              <a:spcAft>
                <a:spcPts val="625"/>
              </a:spcAft>
            </a:pPr>
            <a:r>
              <a:rPr lang="en-US" sz="2800" b="0" dirty="0">
                <a:solidFill>
                  <a:schemeClr val="bg1"/>
                </a:solidFill>
                <a:effectLst/>
              </a:rPr>
              <a:t>Lorem ipsum dolor sit </a:t>
            </a:r>
            <a:r>
              <a:rPr lang="en-US" sz="2800" b="0" dirty="0" err="1">
                <a:solidFill>
                  <a:schemeClr val="bg1"/>
                </a:solidFill>
                <a:effectLst/>
              </a:rPr>
              <a:t>amet</a:t>
            </a:r>
            <a:r>
              <a:rPr lang="en-US" sz="2800" b="0" dirty="0">
                <a:solidFill>
                  <a:schemeClr val="bg1"/>
                </a:solidFill>
                <a:effectLst/>
              </a:rPr>
              <a:t>, </a:t>
            </a:r>
            <a:r>
              <a:rPr lang="en-US" sz="2800" b="0" dirty="0" err="1">
                <a:solidFill>
                  <a:schemeClr val="bg1"/>
                </a:solidFill>
                <a:effectLst/>
              </a:rPr>
              <a:t>consectetur</a:t>
            </a:r>
            <a:r>
              <a:rPr lang="en-US" sz="2800" b="0" dirty="0">
                <a:solidFill>
                  <a:schemeClr val="bg1"/>
                </a:solidFill>
                <a:effectLst/>
              </a:rPr>
              <a:t> </a:t>
            </a:r>
            <a:r>
              <a:rPr lang="en-US" sz="2800" b="0" dirty="0" err="1">
                <a:solidFill>
                  <a:schemeClr val="bg1"/>
                </a:solidFill>
                <a:effectLst/>
              </a:rPr>
              <a:t>adipiscing</a:t>
            </a:r>
            <a:r>
              <a:rPr lang="en-US" sz="2800" b="0" dirty="0">
                <a:solidFill>
                  <a:schemeClr val="bg1"/>
                </a:solidFill>
                <a:effectLst/>
              </a:rPr>
              <a:t> </a:t>
            </a:r>
            <a:r>
              <a:rPr lang="en-US" sz="2800" b="0" dirty="0" err="1">
                <a:solidFill>
                  <a:schemeClr val="bg1"/>
                </a:solidFill>
                <a:effectLst/>
              </a:rPr>
              <a:t>elit</a:t>
            </a:r>
            <a:r>
              <a:rPr lang="en-US" sz="2800" b="0" dirty="0">
                <a:solidFill>
                  <a:schemeClr val="bg1"/>
                </a:solidFill>
                <a:effectLst/>
              </a:rPr>
              <a:t>, sed do </a:t>
            </a:r>
            <a:r>
              <a:rPr lang="en-US" sz="2800" b="0" dirty="0" err="1">
                <a:solidFill>
                  <a:schemeClr val="bg1"/>
                </a:solidFill>
                <a:effectLst/>
              </a:rPr>
              <a:t>eiusmod</a:t>
            </a:r>
            <a:r>
              <a:rPr lang="en-US" sz="2800" b="0" dirty="0">
                <a:solidFill>
                  <a:schemeClr val="bg1"/>
                </a:solidFill>
                <a:effectLst/>
              </a:rPr>
              <a:t> </a:t>
            </a:r>
            <a:r>
              <a:rPr lang="en-US" sz="2800" b="0" dirty="0" err="1">
                <a:solidFill>
                  <a:schemeClr val="bg1"/>
                </a:solidFill>
                <a:effectLst/>
              </a:rPr>
              <a:t>tempor</a:t>
            </a:r>
            <a:r>
              <a:rPr lang="en-US" sz="2800" b="0" dirty="0">
                <a:solidFill>
                  <a:schemeClr val="bg1"/>
                </a:solidFill>
                <a:effectLst/>
              </a:rPr>
              <a:t> </a:t>
            </a:r>
            <a:r>
              <a:rPr lang="en-US" sz="2800" b="0" dirty="0" err="1">
                <a:solidFill>
                  <a:schemeClr val="bg1"/>
                </a:solidFill>
                <a:effectLst/>
              </a:rPr>
              <a:t>incididunt</a:t>
            </a:r>
            <a:r>
              <a:rPr lang="en-US" sz="2800" b="0" dirty="0">
                <a:solidFill>
                  <a:schemeClr val="bg1"/>
                </a:solidFill>
                <a:effectLst/>
              </a:rPr>
              <a:t> </a:t>
            </a:r>
            <a:r>
              <a:rPr lang="en-US" sz="2800" b="0" dirty="0" err="1">
                <a:solidFill>
                  <a:schemeClr val="bg1"/>
                </a:solidFill>
                <a:effectLst/>
              </a:rPr>
              <a:t>ut</a:t>
            </a:r>
            <a:r>
              <a:rPr lang="en-US" sz="2800" b="0" dirty="0">
                <a:solidFill>
                  <a:schemeClr val="bg1"/>
                </a:solidFill>
                <a:effectLst/>
              </a:rPr>
              <a:t> labore et dolore magna </a:t>
            </a:r>
            <a:r>
              <a:rPr lang="en-US" sz="2800" b="0" dirty="0" err="1">
                <a:solidFill>
                  <a:schemeClr val="bg1"/>
                </a:solidFill>
                <a:effectLst/>
              </a:rPr>
              <a:t>aliqua</a:t>
            </a:r>
            <a:r>
              <a:rPr lang="en-US" sz="2800" b="0" dirty="0">
                <a:solidFill>
                  <a:schemeClr val="bg1"/>
                </a:solidFill>
                <a:effectLst/>
              </a:rPr>
              <a:t>.</a:t>
            </a:r>
          </a:p>
        </p:txBody>
      </p:sp>
      <p:sp>
        <p:nvSpPr>
          <p:cNvPr id="16" name="TextBox 15">
            <a:extLst>
              <a:ext uri="{FF2B5EF4-FFF2-40B4-BE49-F238E27FC236}">
                <a16:creationId xmlns:a16="http://schemas.microsoft.com/office/drawing/2014/main" id="{678D88C7-34EE-72D6-153D-20253F025434}"/>
              </a:ext>
            </a:extLst>
          </p:cNvPr>
          <p:cNvSpPr txBox="1"/>
          <p:nvPr/>
        </p:nvSpPr>
        <p:spPr>
          <a:xfrm>
            <a:off x="698269" y="12647755"/>
            <a:ext cx="12319462" cy="968663"/>
          </a:xfrm>
          <a:prstGeom prst="rect">
            <a:avLst/>
          </a:prstGeom>
          <a:noFill/>
        </p:spPr>
        <p:txBody>
          <a:bodyPr wrap="square" rtlCol="0">
            <a:spAutoFit/>
          </a:bodyPr>
          <a:lstStyle/>
          <a:p>
            <a:pPr algn="ctr">
              <a:lnSpc>
                <a:spcPct val="78214"/>
              </a:lnSpc>
            </a:pPr>
            <a:r>
              <a:rPr lang="en-US" sz="7200" b="1" dirty="0">
                <a:solidFill>
                  <a:schemeClr val="bg1"/>
                </a:solidFill>
              </a:rPr>
              <a:t>Thank you for attending!</a:t>
            </a:r>
            <a:endParaRPr lang="en-US" sz="7200" b="1" i="0" dirty="0">
              <a:solidFill>
                <a:schemeClr val="bg1"/>
              </a:solidFill>
              <a:effectLst/>
            </a:endParaRPr>
          </a:p>
        </p:txBody>
      </p:sp>
      <p:sp>
        <p:nvSpPr>
          <p:cNvPr id="19" name="TextBox 18">
            <a:extLst>
              <a:ext uri="{FF2B5EF4-FFF2-40B4-BE49-F238E27FC236}">
                <a16:creationId xmlns:a16="http://schemas.microsoft.com/office/drawing/2014/main" id="{720CE594-38F0-413E-33B1-42F108C66594}"/>
              </a:ext>
            </a:extLst>
          </p:cNvPr>
          <p:cNvSpPr txBox="1"/>
          <p:nvPr/>
        </p:nvSpPr>
        <p:spPr>
          <a:xfrm>
            <a:off x="2639291" y="10952816"/>
            <a:ext cx="3304309" cy="396262"/>
          </a:xfrm>
          <a:prstGeom prst="rect">
            <a:avLst/>
          </a:prstGeom>
          <a:noFill/>
        </p:spPr>
        <p:txBody>
          <a:bodyPr wrap="square" rtlCol="0">
            <a:spAutoFit/>
          </a:bodyPr>
          <a:lstStyle/>
          <a:p>
            <a:pPr algn="ctr"/>
            <a:r>
              <a:rPr lang="en-US" dirty="0"/>
              <a:t>[from event]</a:t>
            </a:r>
          </a:p>
        </p:txBody>
      </p:sp>
      <p:sp>
        <p:nvSpPr>
          <p:cNvPr id="20" name="TextBox 19">
            <a:extLst>
              <a:ext uri="{FF2B5EF4-FFF2-40B4-BE49-F238E27FC236}">
                <a16:creationId xmlns:a16="http://schemas.microsoft.com/office/drawing/2014/main" id="{85EE6E23-8C07-D527-CC29-2A0A2E31150C}"/>
              </a:ext>
            </a:extLst>
          </p:cNvPr>
          <p:cNvSpPr txBox="1"/>
          <p:nvPr/>
        </p:nvSpPr>
        <p:spPr>
          <a:xfrm>
            <a:off x="9713422" y="10952816"/>
            <a:ext cx="3304309" cy="396262"/>
          </a:xfrm>
          <a:prstGeom prst="rect">
            <a:avLst/>
          </a:prstGeom>
          <a:noFill/>
        </p:spPr>
        <p:txBody>
          <a:bodyPr wrap="square" rtlCol="0">
            <a:spAutoFit/>
          </a:bodyPr>
          <a:lstStyle/>
          <a:p>
            <a:pPr algn="ctr"/>
            <a:r>
              <a:rPr lang="en-US" dirty="0"/>
              <a:t>[from event]</a:t>
            </a:r>
          </a:p>
        </p:txBody>
      </p:sp>
      <p:pic>
        <p:nvPicPr>
          <p:cNvPr id="2" name="Picture 1">
            <a:extLst>
              <a:ext uri="{FF2B5EF4-FFF2-40B4-BE49-F238E27FC236}">
                <a16:creationId xmlns:a16="http://schemas.microsoft.com/office/drawing/2014/main" id="{75EA34EA-4AF7-257F-92AC-7B37EE6979C8}"/>
              </a:ext>
            </a:extLst>
          </p:cNvPr>
          <p:cNvPicPr>
            <a:picLocks noChangeAspect="1"/>
          </p:cNvPicPr>
          <p:nvPr/>
        </p:nvPicPr>
        <p:blipFill>
          <a:blip r:embed="rId3">
            <a:extLst>
              <a:ext uri="{28A0092B-C50C-407E-A947-70E740481C1C}">
                <a14:useLocalDpi xmlns:a14="http://schemas.microsoft.com/office/drawing/2010/main" val="0"/>
              </a:ext>
            </a:extLst>
          </a:blip>
          <a:srcRect l="109" r="109"/>
          <a:stretch/>
        </p:blipFill>
        <p:spPr>
          <a:xfrm>
            <a:off x="11581120" y="701947"/>
            <a:ext cx="1751090" cy="2160992"/>
          </a:xfrm>
          <a:prstGeom prst="rect">
            <a:avLst/>
          </a:prstGeom>
        </p:spPr>
      </p:pic>
      <p:sp>
        <p:nvSpPr>
          <p:cNvPr id="3" name="TextBox 2">
            <a:extLst>
              <a:ext uri="{FF2B5EF4-FFF2-40B4-BE49-F238E27FC236}">
                <a16:creationId xmlns:a16="http://schemas.microsoft.com/office/drawing/2014/main" id="{ADD64074-79AC-86FA-C859-782F8446C571}"/>
              </a:ext>
            </a:extLst>
          </p:cNvPr>
          <p:cNvSpPr txBox="1"/>
          <p:nvPr/>
        </p:nvSpPr>
        <p:spPr>
          <a:xfrm>
            <a:off x="1932647" y="137533"/>
            <a:ext cx="9925516" cy="461665"/>
          </a:xfrm>
          <a:prstGeom prst="rect">
            <a:avLst/>
          </a:prstGeom>
          <a:noFill/>
        </p:spPr>
        <p:txBody>
          <a:bodyPr wrap="square" rtlCol="0">
            <a:spAutoFit/>
          </a:bodyPr>
          <a:lstStyle/>
          <a:p>
            <a:pPr algn="ctr"/>
            <a:r>
              <a:rPr lang="es-ES" sz="2400" cap="all" dirty="0" err="1">
                <a:solidFill>
                  <a:schemeClr val="tx1">
                    <a:lumMod val="75000"/>
                  </a:schemeClr>
                </a:solidFill>
                <a:latin typeface="Source Sans 3 SemiBold" panose="020B0303030403020204" pitchFamily="34" charset="0"/>
              </a:rPr>
              <a:t>Name</a:t>
            </a:r>
            <a:r>
              <a:rPr lang="es-ES" sz="2400" cap="all" dirty="0">
                <a:solidFill>
                  <a:schemeClr val="tx1">
                    <a:lumMod val="75000"/>
                  </a:schemeClr>
                </a:solidFill>
              </a:rPr>
              <a:t> </a:t>
            </a:r>
            <a:r>
              <a:rPr lang="es-ES" sz="2400" cap="all" dirty="0" err="1">
                <a:solidFill>
                  <a:schemeClr val="tx1">
                    <a:lumMod val="75000"/>
                  </a:schemeClr>
                </a:solidFill>
              </a:rPr>
              <a:t>of</a:t>
            </a:r>
            <a:r>
              <a:rPr lang="es-ES" sz="2400" cap="all" dirty="0">
                <a:solidFill>
                  <a:schemeClr val="tx1">
                    <a:lumMod val="75000"/>
                  </a:schemeClr>
                </a:solidFill>
              </a:rPr>
              <a:t> Project   |   </a:t>
            </a:r>
            <a:r>
              <a:rPr lang="es-ES" sz="2400" cap="all" dirty="0">
                <a:solidFill>
                  <a:schemeClr val="tx1">
                    <a:lumMod val="75000"/>
                  </a:schemeClr>
                </a:solidFill>
                <a:latin typeface="Source Sans 3 SemiBold" panose="020B0303030403020204" pitchFamily="34" charset="0"/>
              </a:rPr>
              <a:t>CN</a:t>
            </a:r>
            <a:r>
              <a:rPr lang="es-ES" sz="2400" cap="all" dirty="0">
                <a:solidFill>
                  <a:schemeClr val="tx1">
                    <a:lumMod val="75000"/>
                  </a:schemeClr>
                </a:solidFill>
              </a:rPr>
              <a:t> </a:t>
            </a:r>
            <a:r>
              <a:rPr lang="es-ES" sz="2400" cap="all" dirty="0" err="1">
                <a:solidFill>
                  <a:schemeClr val="tx1">
                    <a:lumMod val="75000"/>
                  </a:schemeClr>
                </a:solidFill>
              </a:rPr>
              <a:t>Number</a:t>
            </a:r>
            <a:endParaRPr lang="en-US" sz="2400" cap="all" dirty="0">
              <a:solidFill>
                <a:schemeClr val="tx1">
                  <a:lumMod val="75000"/>
                </a:schemeClr>
              </a:solidFill>
            </a:endParaRPr>
          </a:p>
        </p:txBody>
      </p:sp>
      <p:sp>
        <p:nvSpPr>
          <p:cNvPr id="7" name="TextBox 6">
            <a:extLst>
              <a:ext uri="{FF2B5EF4-FFF2-40B4-BE49-F238E27FC236}">
                <a16:creationId xmlns:a16="http://schemas.microsoft.com/office/drawing/2014/main" id="{1DD27F17-4049-17FD-4A1B-302C42A26A72}"/>
              </a:ext>
            </a:extLst>
          </p:cNvPr>
          <p:cNvSpPr txBox="1"/>
          <p:nvPr/>
        </p:nvSpPr>
        <p:spPr>
          <a:xfrm>
            <a:off x="-4692327" y="1113906"/>
            <a:ext cx="4514300" cy="1337073"/>
          </a:xfrm>
          <a:prstGeom prst="rect">
            <a:avLst/>
          </a:prstGeom>
          <a:noFill/>
        </p:spPr>
        <p:txBody>
          <a:bodyPr wrap="square" rtlCol="0">
            <a:noAutofit/>
          </a:bodyPr>
          <a:lstStyle/>
          <a:p>
            <a:pPr algn="r">
              <a:spcAft>
                <a:spcPts val="786"/>
              </a:spcAft>
            </a:pPr>
            <a:r>
              <a:rPr lang="en-US" sz="2400" dirty="0"/>
              <a:t>For this heading, include the name of the specific project phase being referenced in this post.</a:t>
            </a:r>
          </a:p>
        </p:txBody>
      </p:sp>
      <p:sp>
        <p:nvSpPr>
          <p:cNvPr id="8" name="TextBox 7">
            <a:extLst>
              <a:ext uri="{FF2B5EF4-FFF2-40B4-BE49-F238E27FC236}">
                <a16:creationId xmlns:a16="http://schemas.microsoft.com/office/drawing/2014/main" id="{EC0E042F-6F45-B4D8-9DCD-0EF92C360EBB}"/>
              </a:ext>
            </a:extLst>
          </p:cNvPr>
          <p:cNvSpPr txBox="1"/>
          <p:nvPr/>
        </p:nvSpPr>
        <p:spPr>
          <a:xfrm>
            <a:off x="-4692327" y="-17368"/>
            <a:ext cx="4514298" cy="512723"/>
          </a:xfrm>
          <a:prstGeom prst="rect">
            <a:avLst/>
          </a:prstGeom>
          <a:noFill/>
        </p:spPr>
        <p:txBody>
          <a:bodyPr wrap="square" rtlCol="0">
            <a:noAutofit/>
          </a:bodyPr>
          <a:lstStyle/>
          <a:p>
            <a:pPr algn="r">
              <a:spcAft>
                <a:spcPts val="786"/>
              </a:spcAft>
            </a:pPr>
            <a:r>
              <a:rPr lang="en-US" sz="2400" b="1" dirty="0"/>
              <a:t>Delete these text boxes  before final export!</a:t>
            </a:r>
          </a:p>
        </p:txBody>
      </p:sp>
    </p:spTree>
    <p:extLst>
      <p:ext uri="{BB962C8B-B14F-4D97-AF65-F5344CB8AC3E}">
        <p14:creationId xmlns:p14="http://schemas.microsoft.com/office/powerpoint/2010/main" val="2301725370"/>
      </p:ext>
    </p:extLst>
  </p:cSld>
  <p:clrMapOvr>
    <a:masterClrMapping/>
  </p:clrMapOvr>
</p:sld>
</file>

<file path=ppt/theme/theme1.xml><?xml version="1.0" encoding="utf-8"?>
<a:theme xmlns:a="http://schemas.openxmlformats.org/drawingml/2006/main" name="Meeting Invite">
  <a:themeElements>
    <a:clrScheme name="NMDOT NEW Color Palette">
      <a:dk1>
        <a:srgbClr val="333333"/>
      </a:dk1>
      <a:lt1>
        <a:srgbClr val="FFFFFF"/>
      </a:lt1>
      <a:dk2>
        <a:srgbClr val="878787"/>
      </a:dk2>
      <a:lt2>
        <a:srgbClr val="287988"/>
      </a:lt2>
      <a:accent1>
        <a:srgbClr val="5753AF"/>
      </a:accent1>
      <a:accent2>
        <a:srgbClr val="F4834E"/>
      </a:accent2>
      <a:accent3>
        <a:srgbClr val="27969C"/>
      </a:accent3>
      <a:accent4>
        <a:srgbClr val="2F639E"/>
      </a:accent4>
      <a:accent5>
        <a:srgbClr val="FEDE29"/>
      </a:accent5>
      <a:accent6>
        <a:srgbClr val="AF53AB"/>
      </a:accent6>
      <a:hlink>
        <a:srgbClr val="2F639E"/>
      </a:hlink>
      <a:folHlink>
        <a:srgbClr val="A6433E"/>
      </a:folHlink>
    </a:clrScheme>
    <a:fontScheme name="NEW NMDOT">
      <a:majorFont>
        <a:latin typeface="Source Sans 3 ExtraBold"/>
        <a:ea typeface=""/>
        <a:cs typeface=""/>
      </a:majorFont>
      <a:minorFont>
        <a:latin typeface="Source Sans 3"/>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ank You For Attending">
  <a:themeElements>
    <a:clrScheme name="NMDOT NEW Color Palette">
      <a:dk1>
        <a:srgbClr val="333333"/>
      </a:dk1>
      <a:lt1>
        <a:srgbClr val="FFFFFF"/>
      </a:lt1>
      <a:dk2>
        <a:srgbClr val="878787"/>
      </a:dk2>
      <a:lt2>
        <a:srgbClr val="287988"/>
      </a:lt2>
      <a:accent1>
        <a:srgbClr val="5753AF"/>
      </a:accent1>
      <a:accent2>
        <a:srgbClr val="F4834E"/>
      </a:accent2>
      <a:accent3>
        <a:srgbClr val="27969C"/>
      </a:accent3>
      <a:accent4>
        <a:srgbClr val="2F639E"/>
      </a:accent4>
      <a:accent5>
        <a:srgbClr val="FEDE29"/>
      </a:accent5>
      <a:accent6>
        <a:srgbClr val="AF53AB"/>
      </a:accent6>
      <a:hlink>
        <a:srgbClr val="2F639E"/>
      </a:hlink>
      <a:folHlink>
        <a:srgbClr val="A6433E"/>
      </a:folHlink>
    </a:clrScheme>
    <a:fontScheme name="NEW NMDOT">
      <a:majorFont>
        <a:latin typeface="Source Sans 3 ExtraBold"/>
        <a:ea typeface=""/>
        <a:cs typeface=""/>
      </a:majorFont>
      <a:minorFont>
        <a:latin typeface="Source Sans 3"/>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A83CA98630C443BE2CDD79BA479F5F" ma:contentTypeVersion="22" ma:contentTypeDescription="Create a new document." ma:contentTypeScope="" ma:versionID="daa2f3956b4265b2b1a730e4259404a9">
  <xsd:schema xmlns:xsd="http://www.w3.org/2001/XMLSchema" xmlns:xs="http://www.w3.org/2001/XMLSchema" xmlns:p="http://schemas.microsoft.com/office/2006/metadata/properties" xmlns:ns2="1f8824bb-a6ba-42ee-b6db-096f8a4dd4c8" xmlns:ns3="43a76525-6dd3-49bf-956e-c0dee1613efc" targetNamespace="http://schemas.microsoft.com/office/2006/metadata/properties" ma:root="true" ma:fieldsID="4ae1b0097a5119b7d053b4017be011da" ns2:_="" ns3:_="">
    <xsd:import namespace="1f8824bb-a6ba-42ee-b6db-096f8a4dd4c8"/>
    <xsd:import namespace="43a76525-6dd3-49bf-956e-c0dee1613ef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3:TaxCatchAll" minOccurs="0"/>
                <xsd:element ref="ns2:lcf76f155ced4ddcb4097134ff3c332f"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8824bb-a6ba-42ee-b6db-096f8a4dd4c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5d298e1-810f-4711-8be9-ef4702f2a38a"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3a76525-6dd3-49bf-956e-c0dee1613ef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a1749e83-fcdc-43e3-a011-6d218da4d77d}" ma:internalName="TaxCatchAll" ma:showField="CatchAllData" ma:web="43a76525-6dd3-49bf-956e-c0dee1613e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43a76525-6dd3-49bf-956e-c0dee1613efc">
      <UserInfo>
        <DisplayName/>
        <AccountId xsi:nil="true"/>
        <AccountType/>
      </UserInfo>
    </SharedWithUsers>
    <lcf76f155ced4ddcb4097134ff3c332f xmlns="1f8824bb-a6ba-42ee-b6db-096f8a4dd4c8">
      <Terms xmlns="http://schemas.microsoft.com/office/infopath/2007/PartnerControls"/>
    </lcf76f155ced4ddcb4097134ff3c332f>
    <TaxCatchAll xmlns="43a76525-6dd3-49bf-956e-c0dee1613efc" xsi:nil="true"/>
  </documentManagement>
</p:properties>
</file>

<file path=customXml/itemProps1.xml><?xml version="1.0" encoding="utf-8"?>
<ds:datastoreItem xmlns:ds="http://schemas.openxmlformats.org/officeDocument/2006/customXml" ds:itemID="{382985B2-532F-4141-B25B-096565006F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8824bb-a6ba-42ee-b6db-096f8a4dd4c8"/>
    <ds:schemaRef ds:uri="43a76525-6dd3-49bf-956e-c0dee1613e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4B90CD0-65BA-4FEB-BF2A-3F8BD32CA818}">
  <ds:schemaRefs>
    <ds:schemaRef ds:uri="http://schemas.microsoft.com/sharepoint/v3/contenttype/forms"/>
  </ds:schemaRefs>
</ds:datastoreItem>
</file>

<file path=customXml/itemProps3.xml><?xml version="1.0" encoding="utf-8"?>
<ds:datastoreItem xmlns:ds="http://schemas.openxmlformats.org/officeDocument/2006/customXml" ds:itemID="{E73B5143-44B8-4C76-8826-2E603C2E88CD}">
  <ds:schemaRefs>
    <ds:schemaRef ds:uri="http://schemas.microsoft.com/office/2006/metadata/properties"/>
    <ds:schemaRef ds:uri="http://schemas.microsoft.com/office/infopath/2007/PartnerControls"/>
    <ds:schemaRef ds:uri="43a76525-6dd3-49bf-956e-c0dee1613efc"/>
    <ds:schemaRef ds:uri="1f8824bb-a6ba-42ee-b6db-096f8a4dd4c8"/>
  </ds:schemaRefs>
</ds:datastoreItem>
</file>

<file path=docMetadata/LabelInfo.xml><?xml version="1.0" encoding="utf-8"?>
<clbl:labelList xmlns:clbl="http://schemas.microsoft.com/office/2020/mipLabelMetadata">
  <clbl:label id="{59096ad9-8b60-446a-90b7-017dbb9421a3}" enabled="1" method="Standard" siteId="{3d234255-e20f-4205-88a5-9658a402999b}" removed="0"/>
</clbl:labelList>
</file>

<file path=docProps/app.xml><?xml version="1.0" encoding="utf-8"?>
<Properties xmlns="http://schemas.openxmlformats.org/officeDocument/2006/extended-properties" xmlns:vt="http://schemas.openxmlformats.org/officeDocument/2006/docPropsVTypes">
  <TotalTime>695</TotalTime>
  <Words>1050</Words>
  <Application>Microsoft Office PowerPoint</Application>
  <PresentationFormat>Custom</PresentationFormat>
  <Paragraphs>84</Paragraphs>
  <Slides>6</Slides>
  <Notes>0</Notes>
  <HiddenSlides>3</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0</vt:i4>
      </vt:variant>
      <vt:variant>
        <vt:lpstr>Slide Titles</vt:lpstr>
      </vt:variant>
      <vt:variant>
        <vt:i4>6</vt:i4>
      </vt:variant>
    </vt:vector>
  </HeadingPairs>
  <TitlesOfParts>
    <vt:vector size="14" baseType="lpstr">
      <vt:lpstr>Arial</vt:lpstr>
      <vt:lpstr>Montserrat</vt:lpstr>
      <vt:lpstr>Source Sans 3</vt:lpstr>
      <vt:lpstr>Source Sans 3 Black</vt:lpstr>
      <vt:lpstr>Source Sans 3 ExtraBold</vt:lpstr>
      <vt:lpstr>Source Sans 3 SemiBold</vt:lpstr>
      <vt:lpstr>Meeting Invite</vt:lpstr>
      <vt:lpstr>Thank You For Attending</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Lamorette, Laura</dc:creator>
  <cp:lastModifiedBy>Lamorette, Laura</cp:lastModifiedBy>
  <cp:revision>5</cp:revision>
  <dcterms:created xsi:type="dcterms:W3CDTF">2023-11-09T18:42:32Z</dcterms:created>
  <dcterms:modified xsi:type="dcterms:W3CDTF">2026-09-14T15:18:22Z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0x01010041A83CA98630C443BE2CDD79BA479F5F</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