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4" r:id="rId5"/>
  </p:sldMasterIdLst>
  <p:sldIdLst>
    <p:sldId id="257" r:id="rId6"/>
    <p:sldId id="258" r:id="rId7"/>
    <p:sldId id="259" r:id="rId8"/>
    <p:sldId id="256" r:id="rId9"/>
    <p:sldId id="260" r:id="rId10"/>
  </p:sldIdLst>
  <p:sldSz cx="44119800" cy="22174200"/>
  <p:notesSz cx="7315200" cy="9601200"/>
  <p:defaultTextStyle>
    <a:defPPr>
      <a:defRPr lang="en-US"/>
    </a:defPPr>
    <a:lvl1pPr marL="0" algn="l" defTabSz="3403153" rtl="0" eaLnBrk="1" latinLnBrk="0" hangingPunct="1">
      <a:defRPr sz="6699" kern="1200">
        <a:solidFill>
          <a:schemeClr val="tx1"/>
        </a:solidFill>
        <a:latin typeface="+mn-lt"/>
        <a:ea typeface="+mn-ea"/>
        <a:cs typeface="+mn-cs"/>
      </a:defRPr>
    </a:lvl1pPr>
    <a:lvl2pPr marL="1701577" algn="l" defTabSz="3403153" rtl="0" eaLnBrk="1" latinLnBrk="0" hangingPunct="1">
      <a:defRPr sz="6699" kern="1200">
        <a:solidFill>
          <a:schemeClr val="tx1"/>
        </a:solidFill>
        <a:latin typeface="+mn-lt"/>
        <a:ea typeface="+mn-ea"/>
        <a:cs typeface="+mn-cs"/>
      </a:defRPr>
    </a:lvl2pPr>
    <a:lvl3pPr marL="3403153" algn="l" defTabSz="3403153" rtl="0" eaLnBrk="1" latinLnBrk="0" hangingPunct="1">
      <a:defRPr sz="6699" kern="1200">
        <a:solidFill>
          <a:schemeClr val="tx1"/>
        </a:solidFill>
        <a:latin typeface="+mn-lt"/>
        <a:ea typeface="+mn-ea"/>
        <a:cs typeface="+mn-cs"/>
      </a:defRPr>
    </a:lvl3pPr>
    <a:lvl4pPr marL="5104731" algn="l" defTabSz="3403153" rtl="0" eaLnBrk="1" latinLnBrk="0" hangingPunct="1">
      <a:defRPr sz="6699" kern="1200">
        <a:solidFill>
          <a:schemeClr val="tx1"/>
        </a:solidFill>
        <a:latin typeface="+mn-lt"/>
        <a:ea typeface="+mn-ea"/>
        <a:cs typeface="+mn-cs"/>
      </a:defRPr>
    </a:lvl4pPr>
    <a:lvl5pPr marL="6806307" algn="l" defTabSz="3403153" rtl="0" eaLnBrk="1" latinLnBrk="0" hangingPunct="1">
      <a:defRPr sz="6699" kern="1200">
        <a:solidFill>
          <a:schemeClr val="tx1"/>
        </a:solidFill>
        <a:latin typeface="+mn-lt"/>
        <a:ea typeface="+mn-ea"/>
        <a:cs typeface="+mn-cs"/>
      </a:defRPr>
    </a:lvl5pPr>
    <a:lvl6pPr marL="8507884" algn="l" defTabSz="3403153" rtl="0" eaLnBrk="1" latinLnBrk="0" hangingPunct="1">
      <a:defRPr sz="6699" kern="1200">
        <a:solidFill>
          <a:schemeClr val="tx1"/>
        </a:solidFill>
        <a:latin typeface="+mn-lt"/>
        <a:ea typeface="+mn-ea"/>
        <a:cs typeface="+mn-cs"/>
      </a:defRPr>
    </a:lvl6pPr>
    <a:lvl7pPr marL="10209461" algn="l" defTabSz="3403153" rtl="0" eaLnBrk="1" latinLnBrk="0" hangingPunct="1">
      <a:defRPr sz="6699" kern="1200">
        <a:solidFill>
          <a:schemeClr val="tx1"/>
        </a:solidFill>
        <a:latin typeface="+mn-lt"/>
        <a:ea typeface="+mn-ea"/>
        <a:cs typeface="+mn-cs"/>
      </a:defRPr>
    </a:lvl7pPr>
    <a:lvl8pPr marL="11911037" algn="l" defTabSz="3403153" rtl="0" eaLnBrk="1" latinLnBrk="0" hangingPunct="1">
      <a:defRPr sz="6699" kern="1200">
        <a:solidFill>
          <a:schemeClr val="tx1"/>
        </a:solidFill>
        <a:latin typeface="+mn-lt"/>
        <a:ea typeface="+mn-ea"/>
        <a:cs typeface="+mn-cs"/>
      </a:defRPr>
    </a:lvl8pPr>
    <a:lvl9pPr marL="13612614" algn="l" defTabSz="3403153" rtl="0" eaLnBrk="1" latinLnBrk="0" hangingPunct="1">
      <a:defRPr sz="66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4905DD90-3187-49AA-BB87-0956D357BBE2}">
          <p14:sldIdLst>
            <p14:sldId id="257"/>
            <p14:sldId id="258"/>
            <p14:sldId id="259"/>
          </p14:sldIdLst>
        </p14:section>
        <p14:section name="Learn More - Banner" id="{1B86DAB2-4ADA-43AB-AC57-A5E744263500}">
          <p14:sldIdLst>
            <p14:sldId id="256"/>
          </p14:sldIdLst>
        </p14:section>
        <p14:section name="Public Meeting - Banner" id="{2E40BC1F-888E-422A-BC77-4FDDB4EB2C70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72" userDrawn="1">
          <p15:clr>
            <a:srgbClr val="A4A3A4"/>
          </p15:clr>
        </p15:guide>
        <p15:guide id="2" pos="27624" userDrawn="1">
          <p15:clr>
            <a:srgbClr val="A4A3A4"/>
          </p15:clr>
        </p15:guide>
        <p15:guide id="3" pos="144" userDrawn="1">
          <p15:clr>
            <a:srgbClr val="A4A3A4"/>
          </p15:clr>
        </p15:guide>
        <p15:guide id="4" orient="horz" pos="144" userDrawn="1">
          <p15:clr>
            <a:srgbClr val="A4A3A4"/>
          </p15:clr>
        </p15:guide>
        <p15:guide id="5" orient="horz" pos="13824" userDrawn="1">
          <p15:clr>
            <a:srgbClr val="A4A3A4"/>
          </p15:clr>
        </p15:guide>
        <p15:guide id="6" pos="648" userDrawn="1">
          <p15:clr>
            <a:srgbClr val="A4A3A4"/>
          </p15:clr>
        </p15:guide>
        <p15:guide id="7" pos="27120" userDrawn="1">
          <p15:clr>
            <a:srgbClr val="A4A3A4"/>
          </p15:clr>
        </p15:guide>
        <p15:guide id="8" orient="horz" pos="132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43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77041A-4CDA-435D-85C4-FFDF735B1692}" v="7" dt="2026-09-14T15:14:58.8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32" d="100"/>
          <a:sy n="32" d="100"/>
        </p:scale>
        <p:origin x="90" y="162"/>
      </p:cViewPr>
      <p:guideLst>
        <p:guide orient="horz" pos="672"/>
        <p:guide pos="27624"/>
        <p:guide pos="144"/>
        <p:guide orient="horz" pos="144"/>
        <p:guide orient="horz" pos="13824"/>
        <p:guide pos="648"/>
        <p:guide pos="27120"/>
        <p:guide orient="horz" pos="132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CE39E8F0-AA68-4C36-850B-40AF15FAD26C}"/>
    <pc:docChg chg="undo custSel modSld">
      <pc:chgData name="Lamorette, Laura" userId="231d9543-ee48-4303-8632-b2c592304cc9" providerId="ADAL" clId="{CE39E8F0-AA68-4C36-850B-40AF15FAD26C}" dt="2026-09-14T15:14:58.883" v="57" actId="14826"/>
      <pc:docMkLst>
        <pc:docMk/>
      </pc:docMkLst>
      <pc:sldChg chg="modSp mod">
        <pc:chgData name="Lamorette, Laura" userId="231d9543-ee48-4303-8632-b2c592304cc9" providerId="ADAL" clId="{CE39E8F0-AA68-4C36-850B-40AF15FAD26C}" dt="2026-09-14T15:14:58.883" v="57" actId="14826"/>
        <pc:sldMkLst>
          <pc:docMk/>
          <pc:sldMk cId="995262919" sldId="256"/>
        </pc:sldMkLst>
        <pc:spChg chg="mod">
          <ac:chgData name="Lamorette, Laura" userId="231d9543-ee48-4303-8632-b2c592304cc9" providerId="ADAL" clId="{CE39E8F0-AA68-4C36-850B-40AF15FAD26C}" dt="2026-09-09T21:55:43.624" v="29" actId="255"/>
          <ac:spMkLst>
            <pc:docMk/>
            <pc:sldMk cId="995262919" sldId="256"/>
            <ac:spMk id="6" creationId="{3A9D8184-B73A-0143-F22B-6CA8E8EDD363}"/>
          </ac:spMkLst>
        </pc:spChg>
        <pc:spChg chg="mod">
          <ac:chgData name="Lamorette, Laura" userId="231d9543-ee48-4303-8632-b2c592304cc9" providerId="ADAL" clId="{CE39E8F0-AA68-4C36-850B-40AF15FAD26C}" dt="2026-09-09T21:53:58.153" v="17" actId="2711"/>
          <ac:spMkLst>
            <pc:docMk/>
            <pc:sldMk cId="995262919" sldId="256"/>
            <ac:spMk id="12" creationId="{9DEDEA0D-B187-925C-7EBA-3B8EF837CA45}"/>
          </ac:spMkLst>
        </pc:spChg>
        <pc:spChg chg="mod">
          <ac:chgData name="Lamorette, Laura" userId="231d9543-ee48-4303-8632-b2c592304cc9" providerId="ADAL" clId="{CE39E8F0-AA68-4C36-850B-40AF15FAD26C}" dt="2026-09-09T21:54:24.833" v="19" actId="2711"/>
          <ac:spMkLst>
            <pc:docMk/>
            <pc:sldMk cId="995262919" sldId="256"/>
            <ac:spMk id="17" creationId="{F70EBB0F-9527-AC8E-C3EE-0D3CDE5FB04A}"/>
          </ac:spMkLst>
        </pc:spChg>
        <pc:spChg chg="mod">
          <ac:chgData name="Lamorette, Laura" userId="231d9543-ee48-4303-8632-b2c592304cc9" providerId="ADAL" clId="{CE39E8F0-AA68-4C36-850B-40AF15FAD26C}" dt="2026-09-09T21:54:42.412" v="21" actId="2711"/>
          <ac:spMkLst>
            <pc:docMk/>
            <pc:sldMk cId="995262919" sldId="256"/>
            <ac:spMk id="21" creationId="{372A31CE-4E87-DD82-96B2-1608B919FC74}"/>
          </ac:spMkLst>
        </pc:spChg>
        <pc:spChg chg="mod">
          <ac:chgData name="Lamorette, Laura" userId="231d9543-ee48-4303-8632-b2c592304cc9" providerId="ADAL" clId="{CE39E8F0-AA68-4C36-850B-40AF15FAD26C}" dt="2026-09-09T22:00:12.746" v="55" actId="255"/>
          <ac:spMkLst>
            <pc:docMk/>
            <pc:sldMk cId="995262919" sldId="256"/>
            <ac:spMk id="37" creationId="{CBDF592A-7E70-F403-B284-1F0E2C25E85E}"/>
          </ac:spMkLst>
        </pc:spChg>
        <pc:spChg chg="mod">
          <ac:chgData name="Lamorette, Laura" userId="231d9543-ee48-4303-8632-b2c592304cc9" providerId="ADAL" clId="{CE39E8F0-AA68-4C36-850B-40AF15FAD26C}" dt="2026-09-09T21:54:50.494" v="22" actId="2711"/>
          <ac:spMkLst>
            <pc:docMk/>
            <pc:sldMk cId="995262919" sldId="256"/>
            <ac:spMk id="43" creationId="{A94F2EA9-17B1-B8A9-D21D-B6A2CBAABD3E}"/>
          </ac:spMkLst>
        </pc:spChg>
        <pc:picChg chg="mod">
          <ac:chgData name="Lamorette, Laura" userId="231d9543-ee48-4303-8632-b2c592304cc9" providerId="ADAL" clId="{CE39E8F0-AA68-4C36-850B-40AF15FAD26C}" dt="2026-09-14T15:14:58.883" v="57" actId="14826"/>
          <ac:picMkLst>
            <pc:docMk/>
            <pc:sldMk cId="995262919" sldId="256"/>
            <ac:picMk id="24" creationId="{B63BB49B-6D56-4D3D-D881-64E5B3487B62}"/>
          </ac:picMkLst>
        </pc:picChg>
      </pc:sldChg>
      <pc:sldChg chg="modSp mod">
        <pc:chgData name="Lamorette, Laura" userId="231d9543-ee48-4303-8632-b2c592304cc9" providerId="ADAL" clId="{CE39E8F0-AA68-4C36-850B-40AF15FAD26C}" dt="2026-09-09T21:53:19.387" v="16" actId="20577"/>
        <pc:sldMkLst>
          <pc:docMk/>
          <pc:sldMk cId="2288355564" sldId="257"/>
        </pc:sldMkLst>
        <pc:spChg chg="mod">
          <ac:chgData name="Lamorette, Laura" userId="231d9543-ee48-4303-8632-b2c592304cc9" providerId="ADAL" clId="{CE39E8F0-AA68-4C36-850B-40AF15FAD26C}" dt="2026-09-09T21:53:19.387" v="16" actId="20577"/>
          <ac:spMkLst>
            <pc:docMk/>
            <pc:sldMk cId="2288355564" sldId="257"/>
            <ac:spMk id="3" creationId="{5F3B4DFA-3530-32CB-9EC9-7CD61F14B834}"/>
          </ac:spMkLst>
        </pc:spChg>
        <pc:spChg chg="mod">
          <ac:chgData name="Lamorette, Laura" userId="231d9543-ee48-4303-8632-b2c592304cc9" providerId="ADAL" clId="{CE39E8F0-AA68-4C36-850B-40AF15FAD26C}" dt="2026-09-09T21:53:07.510" v="3" actId="2711"/>
          <ac:spMkLst>
            <pc:docMk/>
            <pc:sldMk cId="2288355564" sldId="257"/>
            <ac:spMk id="8" creationId="{BBC87432-3901-CA72-AF5F-87F38AC1C1A9}"/>
          </ac:spMkLst>
        </pc:spChg>
      </pc:sldChg>
      <pc:sldChg chg="modSp mod">
        <pc:chgData name="Lamorette, Laura" userId="231d9543-ee48-4303-8632-b2c592304cc9" providerId="ADAL" clId="{CE39E8F0-AA68-4C36-850B-40AF15FAD26C}" dt="2026-09-09T21:59:56.240" v="54" actId="2711"/>
        <pc:sldMkLst>
          <pc:docMk/>
          <pc:sldMk cId="2074455254" sldId="260"/>
        </pc:sldMkLst>
        <pc:spChg chg="mod">
          <ac:chgData name="Lamorette, Laura" userId="231d9543-ee48-4303-8632-b2c592304cc9" providerId="ADAL" clId="{CE39E8F0-AA68-4C36-850B-40AF15FAD26C}" dt="2026-09-09T21:57:57.597" v="45" actId="255"/>
          <ac:spMkLst>
            <pc:docMk/>
            <pc:sldMk cId="2074455254" sldId="260"/>
            <ac:spMk id="15" creationId="{20B4DA66-78C6-7F92-015C-6BF92FCA1332}"/>
          </ac:spMkLst>
        </pc:spChg>
        <pc:spChg chg="mod">
          <ac:chgData name="Lamorette, Laura" userId="231d9543-ee48-4303-8632-b2c592304cc9" providerId="ADAL" clId="{CE39E8F0-AA68-4C36-850B-40AF15FAD26C}" dt="2026-09-09T21:56:58.236" v="38" actId="14100"/>
          <ac:spMkLst>
            <pc:docMk/>
            <pc:sldMk cId="2074455254" sldId="260"/>
            <ac:spMk id="16" creationId="{92EC2981-7988-E973-6BBE-68B396CDDDE7}"/>
          </ac:spMkLst>
        </pc:spChg>
        <pc:spChg chg="mod">
          <ac:chgData name="Lamorette, Laura" userId="231d9543-ee48-4303-8632-b2c592304cc9" providerId="ADAL" clId="{CE39E8F0-AA68-4C36-850B-40AF15FAD26C}" dt="2026-09-09T21:59:56.240" v="54" actId="2711"/>
          <ac:spMkLst>
            <pc:docMk/>
            <pc:sldMk cId="2074455254" sldId="260"/>
            <ac:spMk id="20" creationId="{F32431AA-1259-EA1C-F043-AE2C86694F34}"/>
          </ac:spMkLst>
        </pc:spChg>
        <pc:spChg chg="mod">
          <ac:chgData name="Lamorette, Laura" userId="231d9543-ee48-4303-8632-b2c592304cc9" providerId="ADAL" clId="{CE39E8F0-AA68-4C36-850B-40AF15FAD26C}" dt="2026-09-09T21:55:31.085" v="25" actId="255"/>
          <ac:spMkLst>
            <pc:docMk/>
            <pc:sldMk cId="2074455254" sldId="260"/>
            <ac:spMk id="24" creationId="{C6FA7C3E-D5F7-355C-9104-624BD8F77EB3}"/>
          </ac:spMkLst>
        </pc:spChg>
        <pc:spChg chg="mod">
          <ac:chgData name="Lamorette, Laura" userId="231d9543-ee48-4303-8632-b2c592304cc9" providerId="ADAL" clId="{CE39E8F0-AA68-4C36-850B-40AF15FAD26C}" dt="2026-09-09T21:56:44.306" v="36" actId="255"/>
          <ac:spMkLst>
            <pc:docMk/>
            <pc:sldMk cId="2074455254" sldId="260"/>
            <ac:spMk id="25" creationId="{E7440B53-A000-20CE-F23D-4DA1D17B3AF0}"/>
          </ac:spMkLst>
        </pc:spChg>
        <pc:spChg chg="mod">
          <ac:chgData name="Lamorette, Laura" userId="231d9543-ee48-4303-8632-b2c592304cc9" providerId="ADAL" clId="{CE39E8F0-AA68-4C36-850B-40AF15FAD26C}" dt="2026-09-09T21:57:12.634" v="40" actId="255"/>
          <ac:spMkLst>
            <pc:docMk/>
            <pc:sldMk cId="2074455254" sldId="260"/>
            <ac:spMk id="35" creationId="{214ABBCE-ABC8-5B83-7F9F-9F5137F81347}"/>
          </ac:spMkLst>
        </pc:spChg>
        <pc:spChg chg="mod">
          <ac:chgData name="Lamorette, Laura" userId="231d9543-ee48-4303-8632-b2c592304cc9" providerId="ADAL" clId="{CE39E8F0-AA68-4C36-850B-40AF15FAD26C}" dt="2026-09-09T21:59:18.944" v="53" actId="255"/>
          <ac:spMkLst>
            <pc:docMk/>
            <pc:sldMk cId="2074455254" sldId="260"/>
            <ac:spMk id="45" creationId="{4A84497C-B26A-8DED-8F4E-5103685D968C}"/>
          </ac:spMkLst>
        </pc:spChg>
        <pc:spChg chg="mod">
          <ac:chgData name="Lamorette, Laura" userId="231d9543-ee48-4303-8632-b2c592304cc9" providerId="ADAL" clId="{CE39E8F0-AA68-4C36-850B-40AF15FAD26C}" dt="2026-09-09T21:57:22.886" v="42" actId="255"/>
          <ac:spMkLst>
            <pc:docMk/>
            <pc:sldMk cId="2074455254" sldId="260"/>
            <ac:spMk id="49" creationId="{5E388AE6-008B-C81C-C898-6E51B2B9C80E}"/>
          </ac:spMkLst>
        </pc:spChg>
        <pc:spChg chg="mod">
          <ac:chgData name="Lamorette, Laura" userId="231d9543-ee48-4303-8632-b2c592304cc9" providerId="ADAL" clId="{CE39E8F0-AA68-4C36-850B-40AF15FAD26C}" dt="2026-09-09T21:57:39.078" v="43" actId="255"/>
          <ac:spMkLst>
            <pc:docMk/>
            <pc:sldMk cId="2074455254" sldId="260"/>
            <ac:spMk id="55" creationId="{DBA3AA7A-6951-E041-CA8E-3743A12F49D3}"/>
          </ac:spMkLst>
        </pc:spChg>
        <pc:spChg chg="mod">
          <ac:chgData name="Lamorette, Laura" userId="231d9543-ee48-4303-8632-b2c592304cc9" providerId="ADAL" clId="{CE39E8F0-AA68-4C36-850B-40AF15FAD26C}" dt="2026-09-09T21:57:47.775" v="44" actId="255"/>
          <ac:spMkLst>
            <pc:docMk/>
            <pc:sldMk cId="2074455254" sldId="260"/>
            <ac:spMk id="56" creationId="{B9209E99-1C9B-85D8-4618-3FDE8F8D4449}"/>
          </ac:spMkLst>
        </pc:spChg>
        <pc:spChg chg="mod">
          <ac:chgData name="Lamorette, Laura" userId="231d9543-ee48-4303-8632-b2c592304cc9" providerId="ADAL" clId="{CE39E8F0-AA68-4C36-850B-40AF15FAD26C}" dt="2026-09-09T21:55:17.467" v="23" actId="2711"/>
          <ac:spMkLst>
            <pc:docMk/>
            <pc:sldMk cId="2074455254" sldId="260"/>
            <ac:spMk id="57" creationId="{697BB739-7DE3-8B13-B956-31564BD988A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195CB27-EEFC-922E-EF01-9BEB94762F5E}"/>
              </a:ext>
            </a:extLst>
          </p:cNvPr>
          <p:cNvSpPr/>
          <p:nvPr userDrawn="1"/>
        </p:nvSpPr>
        <p:spPr>
          <a:xfrm>
            <a:off x="-1" y="10022512"/>
            <a:ext cx="29894989" cy="1215168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85ECD0-20E6-8BFA-E6FE-83DCDC99305D}"/>
              </a:ext>
            </a:extLst>
          </p:cNvPr>
          <p:cNvSpPr/>
          <p:nvPr userDrawn="1"/>
        </p:nvSpPr>
        <p:spPr>
          <a:xfrm>
            <a:off x="28553502" y="9991240"/>
            <a:ext cx="15566298" cy="1222452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8BD838-4484-6124-DCE4-EE035CE21BFF}"/>
              </a:ext>
            </a:extLst>
          </p:cNvPr>
          <p:cNvSpPr/>
          <p:nvPr userDrawn="1"/>
        </p:nvSpPr>
        <p:spPr>
          <a:xfrm>
            <a:off x="0" y="1"/>
            <a:ext cx="44119800" cy="718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790E25-2F98-6399-D69D-AAB7306DD69D}"/>
              </a:ext>
            </a:extLst>
          </p:cNvPr>
          <p:cNvSpPr/>
          <p:nvPr userDrawn="1"/>
        </p:nvSpPr>
        <p:spPr>
          <a:xfrm>
            <a:off x="0" y="718539"/>
            <a:ext cx="44119800" cy="8965340"/>
          </a:xfrm>
          <a:prstGeom prst="rect">
            <a:avLst/>
          </a:prstGeom>
          <a:gradFill>
            <a:gsLst>
              <a:gs pos="61000">
                <a:schemeClr val="accent1">
                  <a:lumMod val="75000"/>
                </a:schemeClr>
              </a:gs>
              <a:gs pos="26000">
                <a:schemeClr val="accent1"/>
              </a:gs>
              <a:gs pos="98000">
                <a:schemeClr val="accent1">
                  <a:lumMod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9E2019C-D85D-93F8-013A-1BC816658FDD}"/>
              </a:ext>
            </a:extLst>
          </p:cNvPr>
          <p:cNvSpPr/>
          <p:nvPr userDrawn="1"/>
        </p:nvSpPr>
        <p:spPr>
          <a:xfrm>
            <a:off x="1" y="9676595"/>
            <a:ext cx="44119799" cy="7580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E6D8BD6-A9C1-C66B-F73C-5DEAF1D27668}"/>
              </a:ext>
            </a:extLst>
          </p:cNvPr>
          <p:cNvGrpSpPr/>
          <p:nvPr userDrawn="1"/>
        </p:nvGrpSpPr>
        <p:grpSpPr>
          <a:xfrm>
            <a:off x="26650174" y="9676595"/>
            <a:ext cx="11580560" cy="758094"/>
            <a:chOff x="32528770" y="7847144"/>
            <a:chExt cx="11580560" cy="758094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3FECF3A-43F0-2161-5E56-403A1CBCE173}"/>
                </a:ext>
              </a:extLst>
            </p:cNvPr>
            <p:cNvSpPr/>
            <p:nvPr/>
          </p:nvSpPr>
          <p:spPr>
            <a:xfrm>
              <a:off x="35436357" y="7847144"/>
              <a:ext cx="2907587" cy="75809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F6B71E7-CD96-0846-79A2-729F82896993}"/>
                </a:ext>
              </a:extLst>
            </p:cNvPr>
            <p:cNvSpPr/>
            <p:nvPr/>
          </p:nvSpPr>
          <p:spPr>
            <a:xfrm>
              <a:off x="38343944" y="7847144"/>
              <a:ext cx="2907587" cy="75809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700A468-9528-380C-ABBE-69259C4D9A71}"/>
                </a:ext>
              </a:extLst>
            </p:cNvPr>
            <p:cNvSpPr/>
            <p:nvPr/>
          </p:nvSpPr>
          <p:spPr>
            <a:xfrm>
              <a:off x="41201743" y="7847144"/>
              <a:ext cx="2907587" cy="758094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3BB60E7-B552-D26B-66AD-6EBAC940BC00}"/>
                </a:ext>
              </a:extLst>
            </p:cNvPr>
            <p:cNvSpPr/>
            <p:nvPr/>
          </p:nvSpPr>
          <p:spPr>
            <a:xfrm>
              <a:off x="32528770" y="7847144"/>
              <a:ext cx="2907587" cy="75809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346F65E4-42BA-A6ED-6091-D9DAB6073918}"/>
              </a:ext>
            </a:extLst>
          </p:cNvPr>
          <p:cNvSpPr/>
          <p:nvPr userDrawn="1"/>
        </p:nvSpPr>
        <p:spPr>
          <a:xfrm>
            <a:off x="-1" y="21518524"/>
            <a:ext cx="28553503" cy="69723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4C4A4B3-F1E1-9D26-E166-5C31111256C8}"/>
              </a:ext>
            </a:extLst>
          </p:cNvPr>
          <p:cNvGrpSpPr/>
          <p:nvPr userDrawn="1"/>
        </p:nvGrpSpPr>
        <p:grpSpPr>
          <a:xfrm>
            <a:off x="37076372" y="9184925"/>
            <a:ext cx="5976628" cy="5843206"/>
            <a:chOff x="33605588" y="12754851"/>
            <a:chExt cx="8063346" cy="7883340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32D0A45-3369-80DC-3B88-274EF8E01EE2}"/>
                </a:ext>
              </a:extLst>
            </p:cNvPr>
            <p:cNvSpPr/>
            <p:nvPr/>
          </p:nvSpPr>
          <p:spPr>
            <a:xfrm>
              <a:off x="33605588" y="12754851"/>
              <a:ext cx="8063346" cy="788334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758" dirty="0"/>
                <a:t>1080x</a:t>
              </a: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AD8E920-6D38-3025-A43F-3FA197E664AA}"/>
                </a:ext>
              </a:extLst>
            </p:cNvPr>
            <p:cNvSpPr/>
            <p:nvPr/>
          </p:nvSpPr>
          <p:spPr>
            <a:xfrm>
              <a:off x="34121016" y="13258772"/>
              <a:ext cx="7032491" cy="68754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58" dirty="0"/>
            </a:p>
          </p:txBody>
        </p:sp>
      </p:grpSp>
    </p:spTree>
    <p:extLst>
      <p:ext uri="{BB962C8B-B14F-4D97-AF65-F5344CB8AC3E}">
        <p14:creationId xmlns:p14="http://schemas.microsoft.com/office/powerpoint/2010/main" val="1380372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 userDrawn="1">
          <p15:clr>
            <a:srgbClr val="FBAE40"/>
          </p15:clr>
        </p15:guide>
        <p15:guide id="2" pos="138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195CB27-EEFC-922E-EF01-9BEB94762F5E}"/>
              </a:ext>
            </a:extLst>
          </p:cNvPr>
          <p:cNvSpPr/>
          <p:nvPr userDrawn="1"/>
        </p:nvSpPr>
        <p:spPr>
          <a:xfrm>
            <a:off x="-1" y="10022512"/>
            <a:ext cx="29894989" cy="12151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85ECD0-20E6-8BFA-E6FE-83DCDC99305D}"/>
              </a:ext>
            </a:extLst>
          </p:cNvPr>
          <p:cNvSpPr/>
          <p:nvPr userDrawn="1"/>
        </p:nvSpPr>
        <p:spPr>
          <a:xfrm>
            <a:off x="28553502" y="9991240"/>
            <a:ext cx="15566298" cy="122245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8BD838-4484-6124-DCE4-EE035CE21BFF}"/>
              </a:ext>
            </a:extLst>
          </p:cNvPr>
          <p:cNvSpPr/>
          <p:nvPr userDrawn="1"/>
        </p:nvSpPr>
        <p:spPr>
          <a:xfrm>
            <a:off x="0" y="1"/>
            <a:ext cx="44119800" cy="718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790E25-2F98-6399-D69D-AAB7306DD69D}"/>
              </a:ext>
            </a:extLst>
          </p:cNvPr>
          <p:cNvSpPr/>
          <p:nvPr userDrawn="1"/>
        </p:nvSpPr>
        <p:spPr>
          <a:xfrm>
            <a:off x="0" y="718539"/>
            <a:ext cx="44119800" cy="896534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9E2019C-D85D-93F8-013A-1BC816658FDD}"/>
              </a:ext>
            </a:extLst>
          </p:cNvPr>
          <p:cNvSpPr/>
          <p:nvPr userDrawn="1"/>
        </p:nvSpPr>
        <p:spPr>
          <a:xfrm>
            <a:off x="1" y="9676595"/>
            <a:ext cx="44119799" cy="7580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E6D8BD6-A9C1-C66B-F73C-5DEAF1D27668}"/>
              </a:ext>
            </a:extLst>
          </p:cNvPr>
          <p:cNvGrpSpPr/>
          <p:nvPr userDrawn="1"/>
        </p:nvGrpSpPr>
        <p:grpSpPr>
          <a:xfrm>
            <a:off x="26650174" y="9676595"/>
            <a:ext cx="11580560" cy="758094"/>
            <a:chOff x="32528770" y="7847144"/>
            <a:chExt cx="11580560" cy="758094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3FECF3A-43F0-2161-5E56-403A1CBCE173}"/>
                </a:ext>
              </a:extLst>
            </p:cNvPr>
            <p:cNvSpPr/>
            <p:nvPr/>
          </p:nvSpPr>
          <p:spPr>
            <a:xfrm>
              <a:off x="35436357" y="7847144"/>
              <a:ext cx="2907587" cy="75809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F6B71E7-CD96-0846-79A2-729F82896993}"/>
                </a:ext>
              </a:extLst>
            </p:cNvPr>
            <p:cNvSpPr/>
            <p:nvPr/>
          </p:nvSpPr>
          <p:spPr>
            <a:xfrm>
              <a:off x="38343944" y="7847144"/>
              <a:ext cx="2907587" cy="75809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700A468-9528-380C-ABBE-69259C4D9A71}"/>
                </a:ext>
              </a:extLst>
            </p:cNvPr>
            <p:cNvSpPr/>
            <p:nvPr/>
          </p:nvSpPr>
          <p:spPr>
            <a:xfrm>
              <a:off x="41201743" y="7847144"/>
              <a:ext cx="2907587" cy="758094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3BB60E7-B552-D26B-66AD-6EBAC940BC00}"/>
                </a:ext>
              </a:extLst>
            </p:cNvPr>
            <p:cNvSpPr/>
            <p:nvPr/>
          </p:nvSpPr>
          <p:spPr>
            <a:xfrm>
              <a:off x="32528770" y="7847144"/>
              <a:ext cx="2907587" cy="75809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346F65E4-42BA-A6ED-6091-D9DAB6073918}"/>
              </a:ext>
            </a:extLst>
          </p:cNvPr>
          <p:cNvSpPr/>
          <p:nvPr userDrawn="1"/>
        </p:nvSpPr>
        <p:spPr>
          <a:xfrm>
            <a:off x="-1" y="21518524"/>
            <a:ext cx="28553503" cy="6972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4C4A4B3-F1E1-9D26-E166-5C31111256C8}"/>
              </a:ext>
            </a:extLst>
          </p:cNvPr>
          <p:cNvGrpSpPr/>
          <p:nvPr userDrawn="1"/>
        </p:nvGrpSpPr>
        <p:grpSpPr>
          <a:xfrm>
            <a:off x="37076372" y="9184925"/>
            <a:ext cx="5976628" cy="5843206"/>
            <a:chOff x="33605588" y="12754851"/>
            <a:chExt cx="8063346" cy="7883340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32D0A45-3369-80DC-3B88-274EF8E01EE2}"/>
                </a:ext>
              </a:extLst>
            </p:cNvPr>
            <p:cNvSpPr/>
            <p:nvPr/>
          </p:nvSpPr>
          <p:spPr>
            <a:xfrm>
              <a:off x="33605588" y="12754851"/>
              <a:ext cx="8063346" cy="788334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758" dirty="0"/>
                <a:t>1080x</a:t>
              </a: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AD8E920-6D38-3025-A43F-3FA197E664AA}"/>
                </a:ext>
              </a:extLst>
            </p:cNvPr>
            <p:cNvSpPr/>
            <p:nvPr/>
          </p:nvSpPr>
          <p:spPr>
            <a:xfrm>
              <a:off x="34121016" y="13258772"/>
              <a:ext cx="7032491" cy="68754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58" dirty="0"/>
            </a:p>
          </p:txBody>
        </p:sp>
      </p:grpSp>
    </p:spTree>
    <p:extLst>
      <p:ext uri="{BB962C8B-B14F-4D97-AF65-F5344CB8AC3E}">
        <p14:creationId xmlns:p14="http://schemas.microsoft.com/office/powerpoint/2010/main" val="3091886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 userDrawn="1">
          <p15:clr>
            <a:srgbClr val="FBAE40"/>
          </p15:clr>
        </p15:guide>
        <p15:guide id="2" pos="1389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195CB27-EEFC-922E-EF01-9BEB94762F5E}"/>
              </a:ext>
            </a:extLst>
          </p:cNvPr>
          <p:cNvSpPr/>
          <p:nvPr userDrawn="1"/>
        </p:nvSpPr>
        <p:spPr>
          <a:xfrm>
            <a:off x="-1" y="10022512"/>
            <a:ext cx="29894989" cy="121516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85ECD0-20E6-8BFA-E6FE-83DCDC99305D}"/>
              </a:ext>
            </a:extLst>
          </p:cNvPr>
          <p:cNvSpPr/>
          <p:nvPr userDrawn="1"/>
        </p:nvSpPr>
        <p:spPr>
          <a:xfrm>
            <a:off x="28553502" y="9991240"/>
            <a:ext cx="15566298" cy="122245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8BD838-4484-6124-DCE4-EE035CE21BFF}"/>
              </a:ext>
            </a:extLst>
          </p:cNvPr>
          <p:cNvSpPr/>
          <p:nvPr userDrawn="1"/>
        </p:nvSpPr>
        <p:spPr>
          <a:xfrm>
            <a:off x="0" y="1"/>
            <a:ext cx="44119800" cy="718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790E25-2F98-6399-D69D-AAB7306DD69D}"/>
              </a:ext>
            </a:extLst>
          </p:cNvPr>
          <p:cNvSpPr/>
          <p:nvPr userDrawn="1"/>
        </p:nvSpPr>
        <p:spPr>
          <a:xfrm>
            <a:off x="0" y="718539"/>
            <a:ext cx="44119800" cy="89653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9E2019C-D85D-93F8-013A-1BC816658FDD}"/>
              </a:ext>
            </a:extLst>
          </p:cNvPr>
          <p:cNvSpPr/>
          <p:nvPr userDrawn="1"/>
        </p:nvSpPr>
        <p:spPr>
          <a:xfrm>
            <a:off x="1" y="9676595"/>
            <a:ext cx="44119799" cy="75809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E6D8BD6-A9C1-C66B-F73C-5DEAF1D27668}"/>
              </a:ext>
            </a:extLst>
          </p:cNvPr>
          <p:cNvGrpSpPr/>
          <p:nvPr userDrawn="1"/>
        </p:nvGrpSpPr>
        <p:grpSpPr>
          <a:xfrm>
            <a:off x="26650174" y="9676595"/>
            <a:ext cx="11580560" cy="758094"/>
            <a:chOff x="32528770" y="7847144"/>
            <a:chExt cx="11580560" cy="758094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3FECF3A-43F0-2161-5E56-403A1CBCE173}"/>
                </a:ext>
              </a:extLst>
            </p:cNvPr>
            <p:cNvSpPr/>
            <p:nvPr/>
          </p:nvSpPr>
          <p:spPr>
            <a:xfrm>
              <a:off x="35436357" y="7847144"/>
              <a:ext cx="2907587" cy="75809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F6B71E7-CD96-0846-79A2-729F82896993}"/>
                </a:ext>
              </a:extLst>
            </p:cNvPr>
            <p:cNvSpPr/>
            <p:nvPr/>
          </p:nvSpPr>
          <p:spPr>
            <a:xfrm>
              <a:off x="38343944" y="7847144"/>
              <a:ext cx="2907587" cy="75809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700A468-9528-380C-ABBE-69259C4D9A71}"/>
                </a:ext>
              </a:extLst>
            </p:cNvPr>
            <p:cNvSpPr/>
            <p:nvPr/>
          </p:nvSpPr>
          <p:spPr>
            <a:xfrm>
              <a:off x="41201743" y="7847144"/>
              <a:ext cx="2907587" cy="758094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3BB60E7-B552-D26B-66AD-6EBAC940BC00}"/>
                </a:ext>
              </a:extLst>
            </p:cNvPr>
            <p:cNvSpPr/>
            <p:nvPr/>
          </p:nvSpPr>
          <p:spPr>
            <a:xfrm>
              <a:off x="32528770" y="7847144"/>
              <a:ext cx="2907587" cy="75809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346F65E4-42BA-A6ED-6091-D9DAB6073918}"/>
              </a:ext>
            </a:extLst>
          </p:cNvPr>
          <p:cNvSpPr/>
          <p:nvPr userDrawn="1"/>
        </p:nvSpPr>
        <p:spPr>
          <a:xfrm>
            <a:off x="-1" y="21518524"/>
            <a:ext cx="28553503" cy="69723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4C4A4B3-F1E1-9D26-E166-5C31111256C8}"/>
              </a:ext>
            </a:extLst>
          </p:cNvPr>
          <p:cNvGrpSpPr/>
          <p:nvPr userDrawn="1"/>
        </p:nvGrpSpPr>
        <p:grpSpPr>
          <a:xfrm>
            <a:off x="37076372" y="9184925"/>
            <a:ext cx="5976628" cy="5843206"/>
            <a:chOff x="33605588" y="12754851"/>
            <a:chExt cx="8063346" cy="7883340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32D0A45-3369-80DC-3B88-274EF8E01EE2}"/>
                </a:ext>
              </a:extLst>
            </p:cNvPr>
            <p:cNvSpPr/>
            <p:nvPr/>
          </p:nvSpPr>
          <p:spPr>
            <a:xfrm>
              <a:off x="33605588" y="12754851"/>
              <a:ext cx="8063346" cy="788334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758" dirty="0"/>
                <a:t>1080x</a:t>
              </a: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AD8E920-6D38-3025-A43F-3FA197E664AA}"/>
                </a:ext>
              </a:extLst>
            </p:cNvPr>
            <p:cNvSpPr/>
            <p:nvPr/>
          </p:nvSpPr>
          <p:spPr>
            <a:xfrm>
              <a:off x="34121016" y="13258772"/>
              <a:ext cx="7032491" cy="68754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58" dirty="0"/>
            </a:p>
          </p:txBody>
        </p:sp>
      </p:grpSp>
    </p:spTree>
    <p:extLst>
      <p:ext uri="{BB962C8B-B14F-4D97-AF65-F5344CB8AC3E}">
        <p14:creationId xmlns:p14="http://schemas.microsoft.com/office/powerpoint/2010/main" val="728543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>
          <p15:clr>
            <a:srgbClr val="FBAE40"/>
          </p15:clr>
        </p15:guide>
        <p15:guide id="2" pos="1389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857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>
          <p15:clr>
            <a:srgbClr val="FBAE40"/>
          </p15:clr>
        </p15:guide>
        <p15:guide id="2" pos="1389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52EC21BE-3C0E-EEC9-E227-92AFC248D531}"/>
              </a:ext>
            </a:extLst>
          </p:cNvPr>
          <p:cNvSpPr/>
          <p:nvPr userDrawn="1"/>
        </p:nvSpPr>
        <p:spPr>
          <a:xfrm>
            <a:off x="0" y="15121468"/>
            <a:ext cx="44119800" cy="70527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7A2CC00-2D65-27F7-6304-110E52CA06AA}"/>
              </a:ext>
            </a:extLst>
          </p:cNvPr>
          <p:cNvSpPr/>
          <p:nvPr userDrawn="1"/>
        </p:nvSpPr>
        <p:spPr>
          <a:xfrm>
            <a:off x="0" y="6087528"/>
            <a:ext cx="44119800" cy="10273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D814D-7D18-F953-DD4E-2AB073264D57}"/>
              </a:ext>
            </a:extLst>
          </p:cNvPr>
          <p:cNvSpPr/>
          <p:nvPr userDrawn="1"/>
        </p:nvSpPr>
        <p:spPr>
          <a:xfrm>
            <a:off x="0" y="1"/>
            <a:ext cx="44119800" cy="718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B56C40-DB93-3C1E-5C3A-D08E089D2F33}"/>
              </a:ext>
            </a:extLst>
          </p:cNvPr>
          <p:cNvSpPr/>
          <p:nvPr userDrawn="1"/>
        </p:nvSpPr>
        <p:spPr>
          <a:xfrm>
            <a:off x="0" y="718540"/>
            <a:ext cx="44119800" cy="5368988"/>
          </a:xfrm>
          <a:prstGeom prst="rect">
            <a:avLst/>
          </a:prstGeom>
          <a:gradFill>
            <a:gsLst>
              <a:gs pos="54000">
                <a:schemeClr val="accent1">
                  <a:lumMod val="75000"/>
                </a:schemeClr>
              </a:gs>
              <a:gs pos="99083">
                <a:schemeClr val="accent1">
                  <a:lumMod val="50000"/>
                </a:schemeClr>
              </a:gs>
              <a:gs pos="1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B45778-E65A-5BBE-99D0-5918A301917B}"/>
              </a:ext>
            </a:extLst>
          </p:cNvPr>
          <p:cNvSpPr/>
          <p:nvPr userDrawn="1"/>
        </p:nvSpPr>
        <p:spPr>
          <a:xfrm flipH="1">
            <a:off x="1" y="15755346"/>
            <a:ext cx="44119799" cy="7580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E0075E5-0D70-C14B-EEBD-7ED046E93A5B}"/>
              </a:ext>
            </a:extLst>
          </p:cNvPr>
          <p:cNvGrpSpPr/>
          <p:nvPr userDrawn="1"/>
        </p:nvGrpSpPr>
        <p:grpSpPr>
          <a:xfrm flipH="1">
            <a:off x="0" y="15755346"/>
            <a:ext cx="11580560" cy="758094"/>
            <a:chOff x="32528770" y="7847144"/>
            <a:chExt cx="11580560" cy="7580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9BBF364-79A9-9BCF-53CF-CD138A66CDA1}"/>
                </a:ext>
              </a:extLst>
            </p:cNvPr>
            <p:cNvSpPr/>
            <p:nvPr/>
          </p:nvSpPr>
          <p:spPr>
            <a:xfrm>
              <a:off x="35436357" y="7847144"/>
              <a:ext cx="2907587" cy="75809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18B8036-5A3A-1977-884A-61D5030F343D}"/>
                </a:ext>
              </a:extLst>
            </p:cNvPr>
            <p:cNvSpPr/>
            <p:nvPr/>
          </p:nvSpPr>
          <p:spPr>
            <a:xfrm>
              <a:off x="38343944" y="7847144"/>
              <a:ext cx="2907587" cy="75809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6E13DB7-A1B8-B308-23C5-3EE7F37F8CCF}"/>
                </a:ext>
              </a:extLst>
            </p:cNvPr>
            <p:cNvSpPr/>
            <p:nvPr/>
          </p:nvSpPr>
          <p:spPr>
            <a:xfrm>
              <a:off x="41201743" y="7847144"/>
              <a:ext cx="2907587" cy="758094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7662DD7-0CF9-074B-EA74-A9C19CBACEE0}"/>
                </a:ext>
              </a:extLst>
            </p:cNvPr>
            <p:cNvSpPr/>
            <p:nvPr/>
          </p:nvSpPr>
          <p:spPr>
            <a:xfrm>
              <a:off x="32528770" y="7847144"/>
              <a:ext cx="2907587" cy="75809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01B74F-C453-082B-6B48-EC5A3F3A2AB9}"/>
              </a:ext>
            </a:extLst>
          </p:cNvPr>
          <p:cNvGrpSpPr/>
          <p:nvPr userDrawn="1"/>
        </p:nvGrpSpPr>
        <p:grpSpPr>
          <a:xfrm>
            <a:off x="35035930" y="12986791"/>
            <a:ext cx="8063346" cy="7883340"/>
            <a:chOff x="33605588" y="12754851"/>
            <a:chExt cx="8063346" cy="7883340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45C3141-113D-186E-E539-706928234524}"/>
                </a:ext>
              </a:extLst>
            </p:cNvPr>
            <p:cNvSpPr/>
            <p:nvPr/>
          </p:nvSpPr>
          <p:spPr>
            <a:xfrm>
              <a:off x="33605588" y="12754851"/>
              <a:ext cx="8063346" cy="788334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758"/>
                <a:t>1080x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0372D53-CAA3-0AE1-C1C5-F883AC510B75}"/>
                </a:ext>
              </a:extLst>
            </p:cNvPr>
            <p:cNvSpPr/>
            <p:nvPr/>
          </p:nvSpPr>
          <p:spPr>
            <a:xfrm>
              <a:off x="34121016" y="13258772"/>
              <a:ext cx="7032491" cy="68754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58" dirty="0"/>
            </a:p>
          </p:txBody>
        </p:sp>
      </p:grpSp>
    </p:spTree>
    <p:extLst>
      <p:ext uri="{BB962C8B-B14F-4D97-AF65-F5344CB8AC3E}">
        <p14:creationId xmlns:p14="http://schemas.microsoft.com/office/powerpoint/2010/main" val="2536994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 userDrawn="1">
          <p15:clr>
            <a:srgbClr val="FBAE40"/>
          </p15:clr>
        </p15:guide>
        <p15:guide id="2" pos="1389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52EC21BE-3C0E-EEC9-E227-92AFC248D531}"/>
              </a:ext>
            </a:extLst>
          </p:cNvPr>
          <p:cNvSpPr/>
          <p:nvPr userDrawn="1"/>
        </p:nvSpPr>
        <p:spPr>
          <a:xfrm>
            <a:off x="0" y="15121468"/>
            <a:ext cx="44119800" cy="705273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7A2CC00-2D65-27F7-6304-110E52CA06AA}"/>
              </a:ext>
            </a:extLst>
          </p:cNvPr>
          <p:cNvSpPr/>
          <p:nvPr userDrawn="1"/>
        </p:nvSpPr>
        <p:spPr>
          <a:xfrm>
            <a:off x="0" y="6087528"/>
            <a:ext cx="44119800" cy="10273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D814D-7D18-F953-DD4E-2AB073264D57}"/>
              </a:ext>
            </a:extLst>
          </p:cNvPr>
          <p:cNvSpPr/>
          <p:nvPr userDrawn="1"/>
        </p:nvSpPr>
        <p:spPr>
          <a:xfrm>
            <a:off x="0" y="1"/>
            <a:ext cx="44119800" cy="718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B56C40-DB93-3C1E-5C3A-D08E089D2F33}"/>
              </a:ext>
            </a:extLst>
          </p:cNvPr>
          <p:cNvSpPr/>
          <p:nvPr userDrawn="1"/>
        </p:nvSpPr>
        <p:spPr>
          <a:xfrm>
            <a:off x="0" y="718540"/>
            <a:ext cx="44119800" cy="5368988"/>
          </a:xfrm>
          <a:prstGeom prst="rect">
            <a:avLst/>
          </a:prstGeom>
          <a:gradFill>
            <a:gsLst>
              <a:gs pos="21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B45778-E65A-5BBE-99D0-5918A301917B}"/>
              </a:ext>
            </a:extLst>
          </p:cNvPr>
          <p:cNvSpPr/>
          <p:nvPr userDrawn="1"/>
        </p:nvSpPr>
        <p:spPr>
          <a:xfrm flipH="1">
            <a:off x="1" y="15755346"/>
            <a:ext cx="44119799" cy="7580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E0075E5-0D70-C14B-EEBD-7ED046E93A5B}"/>
              </a:ext>
            </a:extLst>
          </p:cNvPr>
          <p:cNvGrpSpPr/>
          <p:nvPr userDrawn="1"/>
        </p:nvGrpSpPr>
        <p:grpSpPr>
          <a:xfrm flipH="1">
            <a:off x="0" y="15755346"/>
            <a:ext cx="11580560" cy="758094"/>
            <a:chOff x="32528770" y="7847144"/>
            <a:chExt cx="11580560" cy="7580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9BBF364-79A9-9BCF-53CF-CD138A66CDA1}"/>
                </a:ext>
              </a:extLst>
            </p:cNvPr>
            <p:cNvSpPr/>
            <p:nvPr/>
          </p:nvSpPr>
          <p:spPr>
            <a:xfrm>
              <a:off x="35436357" y="7847144"/>
              <a:ext cx="2907587" cy="75809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18B8036-5A3A-1977-884A-61D5030F343D}"/>
                </a:ext>
              </a:extLst>
            </p:cNvPr>
            <p:cNvSpPr/>
            <p:nvPr/>
          </p:nvSpPr>
          <p:spPr>
            <a:xfrm>
              <a:off x="38343944" y="7847144"/>
              <a:ext cx="2907587" cy="75809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6E13DB7-A1B8-B308-23C5-3EE7F37F8CCF}"/>
                </a:ext>
              </a:extLst>
            </p:cNvPr>
            <p:cNvSpPr/>
            <p:nvPr/>
          </p:nvSpPr>
          <p:spPr>
            <a:xfrm>
              <a:off x="41201743" y="7847144"/>
              <a:ext cx="2907587" cy="758094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7662DD7-0CF9-074B-EA74-A9C19CBACEE0}"/>
                </a:ext>
              </a:extLst>
            </p:cNvPr>
            <p:cNvSpPr/>
            <p:nvPr/>
          </p:nvSpPr>
          <p:spPr>
            <a:xfrm>
              <a:off x="32528770" y="7847144"/>
              <a:ext cx="2907587" cy="75809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01B74F-C453-082B-6B48-EC5A3F3A2AB9}"/>
              </a:ext>
            </a:extLst>
          </p:cNvPr>
          <p:cNvGrpSpPr/>
          <p:nvPr userDrawn="1"/>
        </p:nvGrpSpPr>
        <p:grpSpPr>
          <a:xfrm>
            <a:off x="35035930" y="12986791"/>
            <a:ext cx="8063346" cy="7883340"/>
            <a:chOff x="33605588" y="12754851"/>
            <a:chExt cx="8063346" cy="7883340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45C3141-113D-186E-E539-706928234524}"/>
                </a:ext>
              </a:extLst>
            </p:cNvPr>
            <p:cNvSpPr/>
            <p:nvPr/>
          </p:nvSpPr>
          <p:spPr>
            <a:xfrm>
              <a:off x="33605588" y="12754851"/>
              <a:ext cx="8063346" cy="788334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758" dirty="0"/>
                <a:t>1080x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0372D53-CAA3-0AE1-C1C5-F883AC510B75}"/>
                </a:ext>
              </a:extLst>
            </p:cNvPr>
            <p:cNvSpPr/>
            <p:nvPr/>
          </p:nvSpPr>
          <p:spPr>
            <a:xfrm>
              <a:off x="34121016" y="13258772"/>
              <a:ext cx="7032491" cy="68754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58" dirty="0"/>
            </a:p>
          </p:txBody>
        </p:sp>
      </p:grpSp>
    </p:spTree>
    <p:extLst>
      <p:ext uri="{BB962C8B-B14F-4D97-AF65-F5344CB8AC3E}">
        <p14:creationId xmlns:p14="http://schemas.microsoft.com/office/powerpoint/2010/main" val="3072900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 userDrawn="1">
          <p15:clr>
            <a:srgbClr val="FBAE40"/>
          </p15:clr>
        </p15:guide>
        <p15:guide id="2" pos="1389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52EC21BE-3C0E-EEC9-E227-92AFC248D531}"/>
              </a:ext>
            </a:extLst>
          </p:cNvPr>
          <p:cNvSpPr/>
          <p:nvPr userDrawn="1"/>
        </p:nvSpPr>
        <p:spPr>
          <a:xfrm>
            <a:off x="0" y="15121468"/>
            <a:ext cx="44119800" cy="705273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7A2CC00-2D65-27F7-6304-110E52CA06AA}"/>
              </a:ext>
            </a:extLst>
          </p:cNvPr>
          <p:cNvSpPr/>
          <p:nvPr userDrawn="1"/>
        </p:nvSpPr>
        <p:spPr>
          <a:xfrm>
            <a:off x="0" y="6087528"/>
            <a:ext cx="44119800" cy="1027343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D814D-7D18-F953-DD4E-2AB073264D57}"/>
              </a:ext>
            </a:extLst>
          </p:cNvPr>
          <p:cNvSpPr/>
          <p:nvPr userDrawn="1"/>
        </p:nvSpPr>
        <p:spPr>
          <a:xfrm>
            <a:off x="0" y="1"/>
            <a:ext cx="44119800" cy="718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B56C40-DB93-3C1E-5C3A-D08E089D2F33}"/>
              </a:ext>
            </a:extLst>
          </p:cNvPr>
          <p:cNvSpPr/>
          <p:nvPr userDrawn="1"/>
        </p:nvSpPr>
        <p:spPr>
          <a:xfrm>
            <a:off x="0" y="718540"/>
            <a:ext cx="44119800" cy="53689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B45778-E65A-5BBE-99D0-5918A301917B}"/>
              </a:ext>
            </a:extLst>
          </p:cNvPr>
          <p:cNvSpPr/>
          <p:nvPr userDrawn="1"/>
        </p:nvSpPr>
        <p:spPr>
          <a:xfrm flipH="1">
            <a:off x="1" y="15755346"/>
            <a:ext cx="44119799" cy="7580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E0075E5-0D70-C14B-EEBD-7ED046E93A5B}"/>
              </a:ext>
            </a:extLst>
          </p:cNvPr>
          <p:cNvGrpSpPr/>
          <p:nvPr userDrawn="1"/>
        </p:nvGrpSpPr>
        <p:grpSpPr>
          <a:xfrm flipH="1">
            <a:off x="0" y="15755346"/>
            <a:ext cx="11580560" cy="758094"/>
            <a:chOff x="32528770" y="7847144"/>
            <a:chExt cx="11580560" cy="7580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9BBF364-79A9-9BCF-53CF-CD138A66CDA1}"/>
                </a:ext>
              </a:extLst>
            </p:cNvPr>
            <p:cNvSpPr/>
            <p:nvPr/>
          </p:nvSpPr>
          <p:spPr>
            <a:xfrm>
              <a:off x="35436357" y="7847144"/>
              <a:ext cx="2907587" cy="75809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18B8036-5A3A-1977-884A-61D5030F343D}"/>
                </a:ext>
              </a:extLst>
            </p:cNvPr>
            <p:cNvSpPr/>
            <p:nvPr/>
          </p:nvSpPr>
          <p:spPr>
            <a:xfrm>
              <a:off x="38343944" y="7847144"/>
              <a:ext cx="2907587" cy="75809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6E13DB7-A1B8-B308-23C5-3EE7F37F8CCF}"/>
                </a:ext>
              </a:extLst>
            </p:cNvPr>
            <p:cNvSpPr/>
            <p:nvPr/>
          </p:nvSpPr>
          <p:spPr>
            <a:xfrm>
              <a:off x="41201743" y="7847144"/>
              <a:ext cx="2907587" cy="758094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7662DD7-0CF9-074B-EA74-A9C19CBACEE0}"/>
                </a:ext>
              </a:extLst>
            </p:cNvPr>
            <p:cNvSpPr/>
            <p:nvPr/>
          </p:nvSpPr>
          <p:spPr>
            <a:xfrm>
              <a:off x="32528770" y="7847144"/>
              <a:ext cx="2907587" cy="75809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01B74F-C453-082B-6B48-EC5A3F3A2AB9}"/>
              </a:ext>
            </a:extLst>
          </p:cNvPr>
          <p:cNvGrpSpPr/>
          <p:nvPr userDrawn="1"/>
        </p:nvGrpSpPr>
        <p:grpSpPr>
          <a:xfrm>
            <a:off x="35035930" y="12986791"/>
            <a:ext cx="8063346" cy="7883340"/>
            <a:chOff x="33605588" y="12754851"/>
            <a:chExt cx="8063346" cy="7883340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45C3141-113D-186E-E539-706928234524}"/>
                </a:ext>
              </a:extLst>
            </p:cNvPr>
            <p:cNvSpPr/>
            <p:nvPr/>
          </p:nvSpPr>
          <p:spPr>
            <a:xfrm>
              <a:off x="33605588" y="12754851"/>
              <a:ext cx="8063346" cy="788334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758" dirty="0"/>
                <a:t>1080x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0372D53-CAA3-0AE1-C1C5-F883AC510B75}"/>
                </a:ext>
              </a:extLst>
            </p:cNvPr>
            <p:cNvSpPr/>
            <p:nvPr/>
          </p:nvSpPr>
          <p:spPr>
            <a:xfrm>
              <a:off x="34121016" y="13258772"/>
              <a:ext cx="7032491" cy="68754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58" dirty="0"/>
            </a:p>
          </p:txBody>
        </p:sp>
      </p:grpSp>
    </p:spTree>
    <p:extLst>
      <p:ext uri="{BB962C8B-B14F-4D97-AF65-F5344CB8AC3E}">
        <p14:creationId xmlns:p14="http://schemas.microsoft.com/office/powerpoint/2010/main" val="2697880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 userDrawn="1">
          <p15:clr>
            <a:srgbClr val="FBAE40"/>
          </p15:clr>
        </p15:guide>
        <p15:guide id="2" pos="1389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4649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 userDrawn="1">
          <p15:clr>
            <a:srgbClr val="FBAE40"/>
          </p15:clr>
        </p15:guide>
        <p15:guide id="2" pos="138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CECD61-8A61-0E22-2F49-848A995D1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3236" y="1180572"/>
            <a:ext cx="38053328" cy="4285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8E048-E98F-E600-1ED2-FDFB88872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33236" y="5902854"/>
            <a:ext cx="38053328" cy="14069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68E47-28EA-A162-5CE8-790A0B4F9E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33236" y="20552201"/>
            <a:ext cx="9926955" cy="11805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7E011-B116-4BA1-A490-19252ED3005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8CDAF-24FE-4F90-8A79-06E599FD64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614684" y="20552201"/>
            <a:ext cx="14890433" cy="11805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21079-9CAA-6D06-B179-3A64371C1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159609" y="20552201"/>
            <a:ext cx="9926955" cy="11805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9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5" r:id="rId4"/>
  </p:sldLayoutIdLst>
  <p:txStyles>
    <p:titleStyle>
      <a:lvl1pPr algn="l" defTabSz="611751" rtl="0" eaLnBrk="1" latinLnBrk="0" hangingPunct="1">
        <a:lnSpc>
          <a:spcPct val="90000"/>
        </a:lnSpc>
        <a:spcBef>
          <a:spcPct val="0"/>
        </a:spcBef>
        <a:buNone/>
        <a:defRPr sz="9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2938" indent="-152938" algn="l" defTabSz="611751" rtl="0" eaLnBrk="1" latinLnBrk="0" hangingPunct="1">
        <a:lnSpc>
          <a:spcPct val="90000"/>
        </a:lnSpc>
        <a:spcBef>
          <a:spcPts val="669"/>
        </a:spcBef>
        <a:buClr>
          <a:schemeClr val="accent1"/>
        </a:buClr>
        <a:buFont typeface="Montserrat" pitchFamily="2" charset="0"/>
        <a:buChar char="»"/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458813" indent="-152938" algn="l" defTabSz="611751" rtl="0" eaLnBrk="1" latinLnBrk="0" hangingPunct="1">
        <a:lnSpc>
          <a:spcPct val="90000"/>
        </a:lnSpc>
        <a:spcBef>
          <a:spcPts val="334"/>
        </a:spcBef>
        <a:buClr>
          <a:schemeClr val="accent1"/>
        </a:buClr>
        <a:buFont typeface="Montserrat" pitchFamily="2" charset="0"/>
        <a:buChar char="»"/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764689" indent="-152938" algn="l" defTabSz="611751" rtl="0" eaLnBrk="1" latinLnBrk="0" hangingPunct="1">
        <a:lnSpc>
          <a:spcPct val="90000"/>
        </a:lnSpc>
        <a:spcBef>
          <a:spcPts val="334"/>
        </a:spcBef>
        <a:buClr>
          <a:schemeClr val="accent1"/>
        </a:buClr>
        <a:buFont typeface="Montserrat" pitchFamily="2" charset="0"/>
        <a:buChar char="»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1070564" indent="-152938" algn="l" defTabSz="611751" rtl="0" eaLnBrk="1" latinLnBrk="0" hangingPunct="1">
        <a:lnSpc>
          <a:spcPct val="90000"/>
        </a:lnSpc>
        <a:spcBef>
          <a:spcPts val="334"/>
        </a:spcBef>
        <a:buClr>
          <a:schemeClr val="accent1"/>
        </a:buClr>
        <a:buFont typeface="Montserrat" pitchFamily="2" charset="0"/>
        <a:buChar char="»"/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1376439" indent="-152938" algn="l" defTabSz="611751" rtl="0" eaLnBrk="1" latinLnBrk="0" hangingPunct="1">
        <a:lnSpc>
          <a:spcPct val="90000"/>
        </a:lnSpc>
        <a:spcBef>
          <a:spcPts val="334"/>
        </a:spcBef>
        <a:buClr>
          <a:schemeClr val="accent1"/>
        </a:buClr>
        <a:buFont typeface="Montserrat" pitchFamily="2" charset="0"/>
        <a:buChar char="»"/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1682315" indent="-152938" algn="l" defTabSz="611751" rtl="0" eaLnBrk="1" latinLnBrk="0" hangingPunct="1">
        <a:lnSpc>
          <a:spcPct val="90000"/>
        </a:lnSpc>
        <a:spcBef>
          <a:spcPts val="334"/>
        </a:spcBef>
        <a:buFont typeface="Arial" panose="020B0604020202020204" pitchFamily="34" charset="0"/>
        <a:buChar char="•"/>
        <a:defRPr sz="1204" kern="1200">
          <a:solidFill>
            <a:schemeClr val="tx1"/>
          </a:solidFill>
          <a:latin typeface="+mn-lt"/>
          <a:ea typeface="+mn-ea"/>
          <a:cs typeface="+mn-cs"/>
        </a:defRPr>
      </a:lvl6pPr>
      <a:lvl7pPr marL="1988190" indent="-152938" algn="l" defTabSz="611751" rtl="0" eaLnBrk="1" latinLnBrk="0" hangingPunct="1">
        <a:lnSpc>
          <a:spcPct val="90000"/>
        </a:lnSpc>
        <a:spcBef>
          <a:spcPts val="334"/>
        </a:spcBef>
        <a:buFont typeface="Arial" panose="020B0604020202020204" pitchFamily="34" charset="0"/>
        <a:buChar char="•"/>
        <a:defRPr sz="1204" kern="1200">
          <a:solidFill>
            <a:schemeClr val="tx1"/>
          </a:solidFill>
          <a:latin typeface="+mn-lt"/>
          <a:ea typeface="+mn-ea"/>
          <a:cs typeface="+mn-cs"/>
        </a:defRPr>
      </a:lvl7pPr>
      <a:lvl8pPr marL="2294065" indent="-152938" algn="l" defTabSz="611751" rtl="0" eaLnBrk="1" latinLnBrk="0" hangingPunct="1">
        <a:lnSpc>
          <a:spcPct val="90000"/>
        </a:lnSpc>
        <a:spcBef>
          <a:spcPts val="334"/>
        </a:spcBef>
        <a:buFont typeface="Arial" panose="020B0604020202020204" pitchFamily="34" charset="0"/>
        <a:buChar char="•"/>
        <a:defRPr sz="1204" kern="1200">
          <a:solidFill>
            <a:schemeClr val="tx1"/>
          </a:solidFill>
          <a:latin typeface="+mn-lt"/>
          <a:ea typeface="+mn-ea"/>
          <a:cs typeface="+mn-cs"/>
        </a:defRPr>
      </a:lvl8pPr>
      <a:lvl9pPr marL="2599940" indent="-152938" algn="l" defTabSz="611751" rtl="0" eaLnBrk="1" latinLnBrk="0" hangingPunct="1">
        <a:lnSpc>
          <a:spcPct val="90000"/>
        </a:lnSpc>
        <a:spcBef>
          <a:spcPts val="334"/>
        </a:spcBef>
        <a:buFont typeface="Arial" panose="020B0604020202020204" pitchFamily="34" charset="0"/>
        <a:buChar char="•"/>
        <a:defRPr sz="12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1751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1pPr>
      <a:lvl2pPr marL="305875" algn="l" defTabSz="611751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2pPr>
      <a:lvl3pPr marL="611751" algn="l" defTabSz="611751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3pPr>
      <a:lvl4pPr marL="917626" algn="l" defTabSz="611751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4pPr>
      <a:lvl5pPr marL="1223502" algn="l" defTabSz="611751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5pPr>
      <a:lvl6pPr marL="1529377" algn="l" defTabSz="611751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6pPr>
      <a:lvl7pPr marL="1835252" algn="l" defTabSz="611751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7pPr>
      <a:lvl8pPr marL="2141127" algn="l" defTabSz="611751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8pPr>
      <a:lvl9pPr marL="2447002" algn="l" defTabSz="611751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984">
          <p15:clr>
            <a:srgbClr val="F26B43"/>
          </p15:clr>
        </p15:guide>
        <p15:guide id="2" pos="1389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CECD61-8A61-0E22-2F49-848A995D1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3236" y="1180572"/>
            <a:ext cx="38053328" cy="4285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8E048-E98F-E600-1ED2-FDFB88872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33236" y="5902854"/>
            <a:ext cx="38053328" cy="14069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68E47-28EA-A162-5CE8-790A0B4F9E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33236" y="20552201"/>
            <a:ext cx="9926955" cy="11805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7E011-B116-4BA1-A490-19252ED3005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8CDAF-24FE-4F90-8A79-06E599FD64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614684" y="20552201"/>
            <a:ext cx="14890433" cy="11805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21079-9CAA-6D06-B179-3A64371C1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159609" y="20552201"/>
            <a:ext cx="9926955" cy="11805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78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68" r:id="rId4"/>
  </p:sldLayoutIdLst>
  <p:txStyles>
    <p:titleStyle>
      <a:lvl1pPr algn="l" defTabSz="611751" rtl="0" eaLnBrk="1" latinLnBrk="0" hangingPunct="1">
        <a:lnSpc>
          <a:spcPct val="90000"/>
        </a:lnSpc>
        <a:spcBef>
          <a:spcPct val="0"/>
        </a:spcBef>
        <a:buNone/>
        <a:defRPr sz="9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2938" indent="-152938" algn="l" defTabSz="611751" rtl="0" eaLnBrk="1" latinLnBrk="0" hangingPunct="1">
        <a:lnSpc>
          <a:spcPct val="90000"/>
        </a:lnSpc>
        <a:spcBef>
          <a:spcPts val="669"/>
        </a:spcBef>
        <a:buClr>
          <a:schemeClr val="accent1"/>
        </a:buClr>
        <a:buFont typeface="Montserrat" pitchFamily="2" charset="0"/>
        <a:buChar char="»"/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458813" indent="-152938" algn="l" defTabSz="611751" rtl="0" eaLnBrk="1" latinLnBrk="0" hangingPunct="1">
        <a:lnSpc>
          <a:spcPct val="90000"/>
        </a:lnSpc>
        <a:spcBef>
          <a:spcPts val="334"/>
        </a:spcBef>
        <a:buClr>
          <a:schemeClr val="accent1"/>
        </a:buClr>
        <a:buFont typeface="Montserrat" pitchFamily="2" charset="0"/>
        <a:buChar char="»"/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764689" indent="-152938" algn="l" defTabSz="611751" rtl="0" eaLnBrk="1" latinLnBrk="0" hangingPunct="1">
        <a:lnSpc>
          <a:spcPct val="90000"/>
        </a:lnSpc>
        <a:spcBef>
          <a:spcPts val="334"/>
        </a:spcBef>
        <a:buClr>
          <a:schemeClr val="accent1"/>
        </a:buClr>
        <a:buFont typeface="Montserrat" pitchFamily="2" charset="0"/>
        <a:buChar char="»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1070564" indent="-152938" algn="l" defTabSz="611751" rtl="0" eaLnBrk="1" latinLnBrk="0" hangingPunct="1">
        <a:lnSpc>
          <a:spcPct val="90000"/>
        </a:lnSpc>
        <a:spcBef>
          <a:spcPts val="334"/>
        </a:spcBef>
        <a:buClr>
          <a:schemeClr val="accent1"/>
        </a:buClr>
        <a:buFont typeface="Montserrat" pitchFamily="2" charset="0"/>
        <a:buChar char="»"/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1376439" indent="-152938" algn="l" defTabSz="611751" rtl="0" eaLnBrk="1" latinLnBrk="0" hangingPunct="1">
        <a:lnSpc>
          <a:spcPct val="90000"/>
        </a:lnSpc>
        <a:spcBef>
          <a:spcPts val="334"/>
        </a:spcBef>
        <a:buClr>
          <a:schemeClr val="accent1"/>
        </a:buClr>
        <a:buFont typeface="Montserrat" pitchFamily="2" charset="0"/>
        <a:buChar char="»"/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1682315" indent="-152938" algn="l" defTabSz="611751" rtl="0" eaLnBrk="1" latinLnBrk="0" hangingPunct="1">
        <a:lnSpc>
          <a:spcPct val="90000"/>
        </a:lnSpc>
        <a:spcBef>
          <a:spcPts val="334"/>
        </a:spcBef>
        <a:buFont typeface="Arial" panose="020B0604020202020204" pitchFamily="34" charset="0"/>
        <a:buChar char="•"/>
        <a:defRPr sz="1204" kern="1200">
          <a:solidFill>
            <a:schemeClr val="tx1"/>
          </a:solidFill>
          <a:latin typeface="+mn-lt"/>
          <a:ea typeface="+mn-ea"/>
          <a:cs typeface="+mn-cs"/>
        </a:defRPr>
      </a:lvl6pPr>
      <a:lvl7pPr marL="1988190" indent="-152938" algn="l" defTabSz="611751" rtl="0" eaLnBrk="1" latinLnBrk="0" hangingPunct="1">
        <a:lnSpc>
          <a:spcPct val="90000"/>
        </a:lnSpc>
        <a:spcBef>
          <a:spcPts val="334"/>
        </a:spcBef>
        <a:buFont typeface="Arial" panose="020B0604020202020204" pitchFamily="34" charset="0"/>
        <a:buChar char="•"/>
        <a:defRPr sz="1204" kern="1200">
          <a:solidFill>
            <a:schemeClr val="tx1"/>
          </a:solidFill>
          <a:latin typeface="+mn-lt"/>
          <a:ea typeface="+mn-ea"/>
          <a:cs typeface="+mn-cs"/>
        </a:defRPr>
      </a:lvl7pPr>
      <a:lvl8pPr marL="2294065" indent="-152938" algn="l" defTabSz="611751" rtl="0" eaLnBrk="1" latinLnBrk="0" hangingPunct="1">
        <a:lnSpc>
          <a:spcPct val="90000"/>
        </a:lnSpc>
        <a:spcBef>
          <a:spcPts val="334"/>
        </a:spcBef>
        <a:buFont typeface="Arial" panose="020B0604020202020204" pitchFamily="34" charset="0"/>
        <a:buChar char="•"/>
        <a:defRPr sz="1204" kern="1200">
          <a:solidFill>
            <a:schemeClr val="tx1"/>
          </a:solidFill>
          <a:latin typeface="+mn-lt"/>
          <a:ea typeface="+mn-ea"/>
          <a:cs typeface="+mn-cs"/>
        </a:defRPr>
      </a:lvl8pPr>
      <a:lvl9pPr marL="2599940" indent="-152938" algn="l" defTabSz="611751" rtl="0" eaLnBrk="1" latinLnBrk="0" hangingPunct="1">
        <a:lnSpc>
          <a:spcPct val="90000"/>
        </a:lnSpc>
        <a:spcBef>
          <a:spcPts val="334"/>
        </a:spcBef>
        <a:buFont typeface="Arial" panose="020B0604020202020204" pitchFamily="34" charset="0"/>
        <a:buChar char="•"/>
        <a:defRPr sz="12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1751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1pPr>
      <a:lvl2pPr marL="305875" algn="l" defTabSz="611751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2pPr>
      <a:lvl3pPr marL="611751" algn="l" defTabSz="611751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3pPr>
      <a:lvl4pPr marL="917626" algn="l" defTabSz="611751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4pPr>
      <a:lvl5pPr marL="1223502" algn="l" defTabSz="611751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5pPr>
      <a:lvl6pPr marL="1529377" algn="l" defTabSz="611751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6pPr>
      <a:lvl7pPr marL="1835252" algn="l" defTabSz="611751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7pPr>
      <a:lvl8pPr marL="2141127" algn="l" defTabSz="611751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8pPr>
      <a:lvl9pPr marL="2447002" algn="l" defTabSz="611751" rtl="0" eaLnBrk="1" latinLnBrk="0" hangingPunct="1">
        <a:defRPr sz="12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984" userDrawn="1">
          <p15:clr>
            <a:srgbClr val="F26B43"/>
          </p15:clr>
        </p15:guide>
        <p15:guide id="2" pos="138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Source+Sans+3" TargetMode="Externa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svg"/><Relationship Id="rId7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5A670-36AB-A920-19D3-AA1C1D5A07C9}"/>
              </a:ext>
            </a:extLst>
          </p:cNvPr>
          <p:cNvSpPr txBox="1">
            <a:spLocks/>
          </p:cNvSpPr>
          <p:nvPr/>
        </p:nvSpPr>
        <p:spPr>
          <a:xfrm>
            <a:off x="2350912" y="959457"/>
            <a:ext cx="24975954" cy="1833307"/>
          </a:xfrm>
          <a:prstGeom prst="rect">
            <a:avLst/>
          </a:prstGeom>
        </p:spPr>
        <p:txBody>
          <a:bodyPr vert="horz" lIns="73303" tIns="36652" rIns="73303" bIns="36652" rtlCol="0" anchor="t">
            <a:noAutofit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696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5F3B4DFA-3530-32CB-9EC9-7CD61F14B834}"/>
              </a:ext>
            </a:extLst>
          </p:cNvPr>
          <p:cNvSpPr txBox="1">
            <a:spLocks/>
          </p:cNvSpPr>
          <p:nvPr/>
        </p:nvSpPr>
        <p:spPr>
          <a:xfrm>
            <a:off x="2350911" y="3382520"/>
            <a:ext cx="38034774" cy="33159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6600" dirty="0">
                <a:solidFill>
                  <a:schemeClr val="tx1"/>
                </a:solidFill>
              </a:rPr>
              <a:t>Source Sans is our body copy font. Download the entire font family so you have all the styles you will need for your presentation (Regular, </a:t>
            </a:r>
            <a:r>
              <a:rPr lang="en-US" sz="6600" i="1" dirty="0">
                <a:solidFill>
                  <a:schemeClr val="tx1"/>
                </a:solidFill>
              </a:rPr>
              <a:t>Italic, </a:t>
            </a:r>
            <a:r>
              <a:rPr lang="en-US" sz="6600" dirty="0">
                <a:solidFill>
                  <a:schemeClr val="tx1"/>
                </a:solidFill>
                <a:latin typeface="Source Sans 3 SemiBold" panose="020B0303030403020204" pitchFamily="34" charset="0"/>
              </a:rPr>
              <a:t>Semibold</a:t>
            </a:r>
            <a:r>
              <a:rPr lang="en-US" sz="6600" dirty="0">
                <a:solidFill>
                  <a:schemeClr val="tx1"/>
                </a:solidFill>
              </a:rPr>
              <a:t>, </a:t>
            </a:r>
            <a:r>
              <a:rPr lang="en-US" sz="6600" b="1" dirty="0">
                <a:solidFill>
                  <a:schemeClr val="tx1"/>
                </a:solidFill>
              </a:rPr>
              <a:t>Bold, </a:t>
            </a:r>
            <a:r>
              <a:rPr lang="en-US" sz="6600" b="1" dirty="0">
                <a:solidFill>
                  <a:schemeClr val="tx1"/>
                </a:solidFill>
                <a:latin typeface="Source Sans 3 Black" panose="020B0303030403020204" pitchFamily="34" charset="0"/>
              </a:rPr>
              <a:t>Black</a:t>
            </a:r>
            <a:r>
              <a:rPr lang="en-US" sz="6600" b="1" dirty="0">
                <a:solidFill>
                  <a:schemeClr val="tx1"/>
                </a:solidFill>
              </a:rPr>
              <a:t>, </a:t>
            </a:r>
            <a:r>
              <a:rPr lang="en-US" sz="6600" dirty="0">
                <a:solidFill>
                  <a:schemeClr val="tx1"/>
                </a:solidFill>
                <a:latin typeface="Source Sans 3 ExtraBold" panose="020B0303030403020204" pitchFamily="34" charset="0"/>
              </a:rPr>
              <a:t>Extra Bold</a:t>
            </a:r>
            <a:r>
              <a:rPr lang="en-US" sz="6600" dirty="0">
                <a:solidFill>
                  <a:schemeClr val="tx1"/>
                </a:solidFill>
              </a:rPr>
              <a:t>, etc.)</a:t>
            </a:r>
          </a:p>
          <a:p>
            <a:pPr lvl="1">
              <a:lnSpc>
                <a:spcPct val="117500"/>
              </a:lnSpc>
              <a:spcBef>
                <a:spcPts val="0"/>
              </a:spcBef>
            </a:pPr>
            <a:r>
              <a:rPr lang="en-US" sz="6600" dirty="0">
                <a:solidFill>
                  <a:schemeClr val="tx1"/>
                </a:solidFill>
              </a:rPr>
              <a:t>Download for free here:</a:t>
            </a:r>
            <a:br>
              <a:rPr lang="en-US" sz="6600" dirty="0"/>
            </a:br>
            <a:r>
              <a:rPr lang="en-US" sz="6600" dirty="0">
                <a:hlinkClick r:id="rId2"/>
              </a:rPr>
              <a:t>https://fonts.google.com/specimen/Source+Sans+3</a:t>
            </a:r>
            <a:endParaRPr lang="en-US" sz="66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5900A1E-D838-CF61-EAC4-B92D6D0CA82E}"/>
              </a:ext>
            </a:extLst>
          </p:cNvPr>
          <p:cNvSpPr txBox="1">
            <a:spLocks/>
          </p:cNvSpPr>
          <p:nvPr/>
        </p:nvSpPr>
        <p:spPr>
          <a:xfrm>
            <a:off x="3030454" y="9399849"/>
            <a:ext cx="7490221" cy="16872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291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D217570E-1EE1-1169-B42A-54B5618C04DD}"/>
              </a:ext>
            </a:extLst>
          </p:cNvPr>
          <p:cNvSpPr txBox="1">
            <a:spLocks/>
          </p:cNvSpPr>
          <p:nvPr/>
        </p:nvSpPr>
        <p:spPr>
          <a:xfrm>
            <a:off x="2935826" y="10631891"/>
            <a:ext cx="16564635" cy="598221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074" indent="-733074">
              <a:lnSpc>
                <a:spcPct val="100000"/>
              </a:lnSpc>
              <a:spcBef>
                <a:spcPts val="0"/>
              </a:spcBef>
              <a:spcAft>
                <a:spcPts val="1374"/>
              </a:spcAft>
              <a:buClr>
                <a:schemeClr val="accent1"/>
              </a:buClr>
            </a:pPr>
            <a:r>
              <a:rPr lang="en-US" sz="4810" dirty="0">
                <a:solidFill>
                  <a:schemeClr val="tx1"/>
                </a:solidFill>
              </a:rPr>
              <a:t>Download the font files to your computer.</a:t>
            </a:r>
          </a:p>
          <a:p>
            <a:pPr marL="733074" indent="-733074">
              <a:lnSpc>
                <a:spcPct val="100000"/>
              </a:lnSpc>
              <a:spcBef>
                <a:spcPts val="0"/>
              </a:spcBef>
              <a:spcAft>
                <a:spcPts val="1374"/>
              </a:spcAft>
              <a:buClr>
                <a:schemeClr val="accent1"/>
              </a:buClr>
            </a:pPr>
            <a:r>
              <a:rPr lang="en-US" sz="4810" dirty="0">
                <a:solidFill>
                  <a:schemeClr val="tx1"/>
                </a:solidFill>
              </a:rPr>
              <a:t>Unzip the font file anywhere you like.</a:t>
            </a:r>
          </a:p>
          <a:p>
            <a:pPr marL="733074" indent="-733074">
              <a:lnSpc>
                <a:spcPct val="100000"/>
              </a:lnSpc>
              <a:spcBef>
                <a:spcPts val="0"/>
              </a:spcBef>
              <a:spcAft>
                <a:spcPts val="1374"/>
              </a:spcAft>
              <a:buClr>
                <a:schemeClr val="accent1"/>
              </a:buClr>
            </a:pPr>
            <a:r>
              <a:rPr lang="en-US" sz="481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marL="1515785" lvl="1" indent="-416173">
              <a:lnSpc>
                <a:spcPct val="100000"/>
              </a:lnSpc>
              <a:spcBef>
                <a:spcPts val="0"/>
              </a:spcBef>
              <a:spcAft>
                <a:spcPts val="1374"/>
              </a:spcAft>
            </a:pPr>
            <a:r>
              <a:rPr lang="en-US" sz="4810" dirty="0">
                <a:solidFill>
                  <a:schemeClr val="tx1"/>
                </a:solidFill>
              </a:rPr>
              <a:t>There are three types of font files you can use with Windows: TrueType (.</a:t>
            </a:r>
            <a:r>
              <a:rPr lang="en-US" sz="4810" dirty="0" err="1">
                <a:solidFill>
                  <a:schemeClr val="tx1"/>
                </a:solidFill>
              </a:rPr>
              <a:t>ttf</a:t>
            </a:r>
            <a:r>
              <a:rPr lang="en-US" sz="4810" dirty="0">
                <a:solidFill>
                  <a:schemeClr val="tx1"/>
                </a:solidFill>
              </a:rPr>
              <a:t>), OpenType (.</a:t>
            </a:r>
            <a:r>
              <a:rPr lang="en-US" sz="4810" dirty="0" err="1">
                <a:solidFill>
                  <a:schemeClr val="tx1"/>
                </a:solidFill>
              </a:rPr>
              <a:t>otf</a:t>
            </a:r>
            <a:r>
              <a:rPr lang="en-US" sz="4810" dirty="0">
                <a:solidFill>
                  <a:schemeClr val="tx1"/>
                </a:solidFill>
              </a:rPr>
              <a:t>), and PostScript (.</a:t>
            </a:r>
            <a:r>
              <a:rPr lang="en-US" sz="4810" dirty="0" err="1">
                <a:solidFill>
                  <a:schemeClr val="tx1"/>
                </a:solidFill>
              </a:rPr>
              <a:t>ps</a:t>
            </a:r>
            <a:r>
              <a:rPr lang="en-US" sz="481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3C6B572-F5AF-6587-6FDC-BA25C5DBBA76}"/>
              </a:ext>
            </a:extLst>
          </p:cNvPr>
          <p:cNvSpPr txBox="1">
            <a:spLocks/>
          </p:cNvSpPr>
          <p:nvPr/>
        </p:nvSpPr>
        <p:spPr>
          <a:xfrm>
            <a:off x="22902942" y="9399849"/>
            <a:ext cx="6963038" cy="16872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291" dirty="0">
                <a:solidFill>
                  <a:schemeClr val="accent1"/>
                </a:solidFill>
                <a:latin typeface="+mj-lt"/>
              </a:rPr>
              <a:t>For Mac users: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825FFFE4-92BF-04D8-CB99-AE8F7AE7CFF1}"/>
              </a:ext>
            </a:extLst>
          </p:cNvPr>
          <p:cNvSpPr txBox="1">
            <a:spLocks/>
          </p:cNvSpPr>
          <p:nvPr/>
        </p:nvSpPr>
        <p:spPr>
          <a:xfrm>
            <a:off x="22902941" y="10631891"/>
            <a:ext cx="16353432" cy="821179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074" indent="-733074">
              <a:lnSpc>
                <a:spcPct val="100000"/>
              </a:lnSpc>
              <a:spcAft>
                <a:spcPts val="1374"/>
              </a:spcAft>
              <a:buClr>
                <a:schemeClr val="accent1"/>
              </a:buClr>
            </a:pPr>
            <a:r>
              <a:rPr lang="en-US" sz="4810" dirty="0">
                <a:solidFill>
                  <a:schemeClr val="tx1"/>
                </a:solidFill>
              </a:rPr>
              <a:t>Download the font files to your Mac.</a:t>
            </a:r>
          </a:p>
          <a:p>
            <a:pPr marL="733074" indent="-733074">
              <a:lnSpc>
                <a:spcPct val="100000"/>
              </a:lnSpc>
              <a:spcAft>
                <a:spcPts val="1374"/>
              </a:spcAft>
              <a:buClr>
                <a:schemeClr val="accent1"/>
              </a:buClr>
            </a:pPr>
            <a:r>
              <a:rPr lang="en-US" sz="4810" dirty="0">
                <a:solidFill>
                  <a:schemeClr val="tx1"/>
                </a:solidFill>
              </a:rPr>
              <a:t>Unzip the font file anywhere you like.</a:t>
            </a:r>
          </a:p>
          <a:p>
            <a:pPr marL="733074" indent="-733074">
              <a:lnSpc>
                <a:spcPct val="100000"/>
              </a:lnSpc>
              <a:spcAft>
                <a:spcPts val="1374"/>
              </a:spcAft>
              <a:buClr>
                <a:schemeClr val="accent1"/>
              </a:buClr>
            </a:pPr>
            <a:r>
              <a:rPr lang="en-US" sz="4810" dirty="0">
                <a:solidFill>
                  <a:schemeClr val="tx1"/>
                </a:solidFill>
              </a:rPr>
              <a:t>Double-click a .</a:t>
            </a:r>
            <a:r>
              <a:rPr lang="en-US" sz="4810" dirty="0" err="1">
                <a:solidFill>
                  <a:schemeClr val="tx1"/>
                </a:solidFill>
              </a:rPr>
              <a:t>ttf</a:t>
            </a:r>
            <a:r>
              <a:rPr lang="en-US" sz="4810" dirty="0">
                <a:solidFill>
                  <a:schemeClr val="tx1"/>
                </a:solidFill>
              </a:rPr>
              <a:t> or .</a:t>
            </a:r>
            <a:r>
              <a:rPr lang="en-US" sz="4810" dirty="0" err="1">
                <a:solidFill>
                  <a:schemeClr val="tx1"/>
                </a:solidFill>
              </a:rPr>
              <a:t>otf</a:t>
            </a:r>
            <a:r>
              <a:rPr lang="en-US" sz="4810" dirty="0">
                <a:solidFill>
                  <a:schemeClr val="tx1"/>
                </a:solidFill>
              </a:rPr>
              <a:t> file to open Font Book.</a:t>
            </a:r>
          </a:p>
          <a:p>
            <a:pPr marL="733074" indent="-733074">
              <a:lnSpc>
                <a:spcPct val="100000"/>
              </a:lnSpc>
              <a:spcAft>
                <a:spcPts val="1374"/>
              </a:spcAft>
              <a:buClr>
                <a:schemeClr val="accent1"/>
              </a:buClr>
            </a:pPr>
            <a:r>
              <a:rPr lang="en-US" sz="481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 marL="733074" indent="-733074">
              <a:lnSpc>
                <a:spcPct val="100000"/>
              </a:lnSpc>
              <a:spcAft>
                <a:spcPts val="1374"/>
              </a:spcAft>
              <a:buClr>
                <a:schemeClr val="accent1"/>
              </a:buClr>
            </a:pPr>
            <a:r>
              <a:rPr lang="en-US" sz="4810" dirty="0">
                <a:solidFill>
                  <a:schemeClr val="tx1"/>
                </a:solidFill>
              </a:rPr>
              <a:t>Select Install in Font Book.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BC87432-3901-CA72-AF5F-87F38AC1C1A9}"/>
              </a:ext>
            </a:extLst>
          </p:cNvPr>
          <p:cNvSpPr txBox="1">
            <a:spLocks/>
          </p:cNvSpPr>
          <p:nvPr/>
        </p:nvSpPr>
        <p:spPr>
          <a:xfrm>
            <a:off x="2350912" y="17457734"/>
            <a:ext cx="39256492" cy="3848740"/>
          </a:xfrm>
          <a:prstGeom prst="rect">
            <a:avLst/>
          </a:prstGeom>
          <a:solidFill>
            <a:schemeClr val="accent1"/>
          </a:solidFill>
        </p:spPr>
        <p:txBody>
          <a:bodyPr vert="horz" lIns="219909" tIns="219909" rIns="219909" bIns="36652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074" indent="-733074">
              <a:lnSpc>
                <a:spcPct val="110000"/>
              </a:lnSpc>
              <a:spcBef>
                <a:spcPts val="0"/>
              </a:spcBef>
              <a:spcAft>
                <a:spcPts val="1489"/>
              </a:spcAft>
              <a:buFont typeface="+mj-lt"/>
              <a:buAutoNum type="arabicPeriod"/>
            </a:pPr>
            <a:r>
              <a:rPr lang="en-US" sz="4329" dirty="0">
                <a:solidFill>
                  <a:schemeClr val="bg1"/>
                </a:solidFill>
                <a:latin typeface="+mn-lt"/>
                <a:ea typeface="Montserrat Regular"/>
              </a:rPr>
              <a:t>To start creating a new document, click </a:t>
            </a:r>
            <a:r>
              <a:rPr lang="en-US" sz="4329" b="1" dirty="0">
                <a:solidFill>
                  <a:schemeClr val="bg1"/>
                </a:solidFill>
                <a:latin typeface="+mn-lt"/>
                <a:ea typeface="Montserrat Regular"/>
              </a:rPr>
              <a:t>File &gt; Save As </a:t>
            </a:r>
            <a:r>
              <a:rPr lang="en-US" sz="4329" dirty="0">
                <a:solidFill>
                  <a:schemeClr val="bg1"/>
                </a:solidFill>
                <a:latin typeface="+mn-lt"/>
                <a:ea typeface="Montserrat Regular"/>
              </a:rPr>
              <a:t>and save this template with a new name. These instruction slides can all be deleted and replaced once you no longer need them.</a:t>
            </a:r>
          </a:p>
          <a:p>
            <a:pPr marL="733074" indent="-733074">
              <a:lnSpc>
                <a:spcPct val="110000"/>
              </a:lnSpc>
              <a:spcBef>
                <a:spcPts val="0"/>
              </a:spcBef>
              <a:spcAft>
                <a:spcPts val="1489"/>
              </a:spcAft>
              <a:buFont typeface="+mj-lt"/>
              <a:buAutoNum type="arabicPeriod"/>
            </a:pPr>
            <a:r>
              <a:rPr lang="en-US" sz="4329" dirty="0">
                <a:solidFill>
                  <a:schemeClr val="bg1"/>
                </a:solidFill>
                <a:latin typeface="+mn-lt"/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 marL="733074" indent="-733074">
              <a:lnSpc>
                <a:spcPct val="110000"/>
              </a:lnSpc>
              <a:spcBef>
                <a:spcPts val="0"/>
              </a:spcBef>
              <a:spcAft>
                <a:spcPts val="1489"/>
              </a:spcAft>
              <a:buFont typeface="+mj-lt"/>
              <a:buAutoNum type="arabicPeriod"/>
            </a:pPr>
            <a:r>
              <a:rPr lang="en-US" sz="4329" dirty="0">
                <a:solidFill>
                  <a:schemeClr val="bg1"/>
                </a:solidFill>
                <a:latin typeface="+mn-lt"/>
                <a:ea typeface="Montserrat Regular"/>
              </a:rPr>
              <a:t>After restarting your computer, locate and reopen this template and the correct fonts should automatically be updated in this template. </a:t>
            </a:r>
          </a:p>
        </p:txBody>
      </p:sp>
    </p:spTree>
    <p:extLst>
      <p:ext uri="{BB962C8B-B14F-4D97-AF65-F5344CB8AC3E}">
        <p14:creationId xmlns:p14="http://schemas.microsoft.com/office/powerpoint/2010/main" val="2288355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78758-2A87-3D87-8CC3-1320ACC54D5B}"/>
              </a:ext>
            </a:extLst>
          </p:cNvPr>
          <p:cNvSpPr txBox="1">
            <a:spLocks/>
          </p:cNvSpPr>
          <p:nvPr/>
        </p:nvSpPr>
        <p:spPr>
          <a:xfrm>
            <a:off x="930655" y="1289781"/>
            <a:ext cx="22744783" cy="1155612"/>
          </a:xfrm>
          <a:prstGeom prst="rect">
            <a:avLst/>
          </a:prstGeom>
        </p:spPr>
        <p:txBody>
          <a:bodyPr vert="horz" lIns="73303" tIns="36652" rIns="73303" bIns="36652" rtlCol="0" anchor="t">
            <a:noAutofit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055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49C18DD-6949-05C7-33EC-05AC3F2213E0}"/>
              </a:ext>
            </a:extLst>
          </p:cNvPr>
          <p:cNvSpPr txBox="1">
            <a:spLocks/>
          </p:cNvSpPr>
          <p:nvPr/>
        </p:nvSpPr>
        <p:spPr>
          <a:xfrm>
            <a:off x="930655" y="2445393"/>
            <a:ext cx="18536639" cy="433077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3075" indent="-473075">
              <a:lnSpc>
                <a:spcPct val="120000"/>
              </a:lnSpc>
              <a:buClr>
                <a:schemeClr val="accent1"/>
              </a:buClr>
            </a:pPr>
            <a:r>
              <a:rPr lang="en-US" sz="4400" b="1" dirty="0">
                <a:solidFill>
                  <a:schemeClr val="tx1"/>
                </a:solidFill>
              </a:rPr>
              <a:t>Choose the section with your desired layout/colors and delete the sections you are not using.</a:t>
            </a:r>
          </a:p>
          <a:p>
            <a:pPr marL="473075" indent="-473075">
              <a:lnSpc>
                <a:spcPct val="120000"/>
              </a:lnSpc>
              <a:buClr>
                <a:schemeClr val="accent1"/>
              </a:buClr>
            </a:pPr>
            <a:r>
              <a:rPr lang="en-US" sz="4400" dirty="0">
                <a:solidFill>
                  <a:schemeClr val="tx1"/>
                </a:solidFill>
              </a:rPr>
              <a:t>Replace headlines and body copy with your content using the sample text as a guide.</a:t>
            </a:r>
          </a:p>
          <a:p>
            <a:pPr marL="473075" indent="-473075">
              <a:lnSpc>
                <a:spcPct val="120000"/>
              </a:lnSpc>
              <a:buClr>
                <a:schemeClr val="accent1"/>
              </a:buClr>
            </a:pPr>
            <a:r>
              <a:rPr lang="en-US" sz="4400" dirty="0">
                <a:solidFill>
                  <a:schemeClr val="tx1"/>
                </a:solidFill>
              </a:rPr>
              <a:t>Replace image placeholders using instructions to the right.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921B3F0-F664-8AC4-7FB3-07D588D1F4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9945620"/>
              </p:ext>
            </p:extLst>
          </p:nvPr>
        </p:nvGraphicFramePr>
        <p:xfrm>
          <a:off x="25837197" y="11577294"/>
          <a:ext cx="15668014" cy="75074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42600" imgH="2463480" progId="">
                  <p:embed/>
                </p:oleObj>
              </mc:Choice>
              <mc:Fallback>
                <p:oleObj r:id="rId2" imgW="5142600" imgH="2463480" progId="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E921B3F0-F664-8AC4-7FB3-07D588D1F4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837197" y="11577294"/>
                        <a:ext cx="15668014" cy="75074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BAC1C2EC-9F2D-0924-4B83-77B17D494DB7}"/>
              </a:ext>
            </a:extLst>
          </p:cNvPr>
          <p:cNvSpPr/>
          <p:nvPr/>
        </p:nvSpPr>
        <p:spPr>
          <a:xfrm>
            <a:off x="0" y="20248314"/>
            <a:ext cx="44119800" cy="19258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E0E80E-14EF-5272-9333-92A12B0F7DAB}"/>
              </a:ext>
            </a:extLst>
          </p:cNvPr>
          <p:cNvSpPr txBox="1"/>
          <p:nvPr/>
        </p:nvSpPr>
        <p:spPr>
          <a:xfrm>
            <a:off x="930655" y="20525141"/>
            <a:ext cx="422584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/>
              <a:t>Be careful not to leave any placeholder text  or images in your final document!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E2F5C4A-1F5C-447A-DD9D-7D0C78985373}"/>
              </a:ext>
            </a:extLst>
          </p:cNvPr>
          <p:cNvSpPr txBox="1">
            <a:spLocks/>
          </p:cNvSpPr>
          <p:nvPr/>
        </p:nvSpPr>
        <p:spPr>
          <a:xfrm>
            <a:off x="930655" y="8336663"/>
            <a:ext cx="20783321" cy="1925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>
                <a:solidFill>
                  <a:schemeClr val="accent1"/>
                </a:solidFill>
              </a:rPr>
              <a:t>Make sure your Document includes: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E8DE789D-A90E-79D3-25DE-25291AC9879D}"/>
              </a:ext>
            </a:extLst>
          </p:cNvPr>
          <p:cNvSpPr txBox="1">
            <a:spLocks/>
          </p:cNvSpPr>
          <p:nvPr/>
        </p:nvSpPr>
        <p:spPr>
          <a:xfrm>
            <a:off x="930655" y="10230517"/>
            <a:ext cx="20783321" cy="85774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57238" indent="-757238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4800" dirty="0">
                <a:solidFill>
                  <a:schemeClr val="tx1"/>
                </a:solidFill>
              </a:rPr>
              <a:t>NMDOT and any Partner Agency Logos (i.e. FHWA)</a:t>
            </a:r>
          </a:p>
          <a:p>
            <a:pPr marL="757238" indent="-757238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4800" dirty="0">
                <a:solidFill>
                  <a:schemeClr val="tx1"/>
                </a:solidFill>
              </a:rPr>
              <a:t>NMDOT project Control Number</a:t>
            </a:r>
          </a:p>
          <a:p>
            <a:pPr marL="757238" indent="-757238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4800" dirty="0">
                <a:solidFill>
                  <a:schemeClr val="tx1"/>
                </a:solidFill>
              </a:rPr>
              <a:t>Clear Project Name</a:t>
            </a:r>
          </a:p>
          <a:p>
            <a:pPr marL="757238" indent="-757238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4800" dirty="0">
                <a:solidFill>
                  <a:schemeClr val="tx1"/>
                </a:solidFill>
              </a:rPr>
              <a:t>A ‘Call to Action’ (</a:t>
            </a:r>
            <a:r>
              <a:rPr lang="en-US" sz="4800" dirty="0" err="1">
                <a:solidFill>
                  <a:schemeClr val="tx1"/>
                </a:solidFill>
              </a:rPr>
              <a:t>i.e</a:t>
            </a:r>
            <a:r>
              <a:rPr lang="en-US" sz="4800" dirty="0">
                <a:solidFill>
                  <a:schemeClr val="tx1"/>
                </a:solidFill>
              </a:rPr>
              <a:t> Learn more, take a survey, send in comments, etc.) </a:t>
            </a:r>
          </a:p>
          <a:p>
            <a:pPr marL="757238" indent="-757238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4800" dirty="0">
                <a:solidFill>
                  <a:schemeClr val="tx1"/>
                </a:solidFill>
              </a:rPr>
              <a:t>A name/number/email address to direct questions/comments</a:t>
            </a:r>
          </a:p>
          <a:p>
            <a:pPr marL="757238" indent="-757238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4800" dirty="0">
                <a:solidFill>
                  <a:schemeClr val="tx1"/>
                </a:solidFill>
              </a:rPr>
              <a:t>QR code and link to project website or other web presence for project (i.e. public survey site)</a:t>
            </a:r>
          </a:p>
          <a:p>
            <a:pPr marL="757238" indent="-757238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4800" dirty="0">
                <a:solidFill>
                  <a:schemeClr val="tx1"/>
                </a:solidFill>
              </a:rPr>
              <a:t>Any language translations needed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C1C9F5E9-7A1B-088D-7F32-D20C0A25EB75}"/>
              </a:ext>
            </a:extLst>
          </p:cNvPr>
          <p:cNvSpPr txBox="1">
            <a:spLocks/>
          </p:cNvSpPr>
          <p:nvPr/>
        </p:nvSpPr>
        <p:spPr>
          <a:xfrm>
            <a:off x="24652505" y="2646064"/>
            <a:ext cx="15093154" cy="88670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10" dirty="0">
                <a:solidFill>
                  <a:schemeClr val="accent1"/>
                </a:solidFill>
                <a:latin typeface="+mj-lt"/>
              </a:rPr>
              <a:t>To insert your own photos: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509A2F0E-CF7F-CDD7-4C45-BFB76F7589E0}"/>
              </a:ext>
            </a:extLst>
          </p:cNvPr>
          <p:cNvSpPr txBox="1">
            <a:spLocks/>
          </p:cNvSpPr>
          <p:nvPr/>
        </p:nvSpPr>
        <p:spPr>
          <a:xfrm>
            <a:off x="24652505" y="3522761"/>
            <a:ext cx="18536639" cy="707414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7807" indent="-507807">
              <a:lnSpc>
                <a:spcPct val="100000"/>
              </a:lnSpc>
              <a:spcBef>
                <a:spcPts val="0"/>
              </a:spcBef>
              <a:spcAft>
                <a:spcPts val="2549"/>
              </a:spcAft>
              <a:buClr>
                <a:schemeClr val="accent1"/>
              </a:buClr>
            </a:pPr>
            <a:r>
              <a:rPr lang="en-US" sz="4329" dirty="0">
                <a:solidFill>
                  <a:schemeClr val="tx1"/>
                </a:solidFill>
              </a:rPr>
              <a:t>Make sure the photo you want to use is saved to your computer.</a:t>
            </a:r>
          </a:p>
          <a:p>
            <a:pPr marL="507807" indent="-507807">
              <a:lnSpc>
                <a:spcPct val="100000"/>
              </a:lnSpc>
              <a:spcBef>
                <a:spcPts val="0"/>
              </a:spcBef>
              <a:spcAft>
                <a:spcPts val="2549"/>
              </a:spcAft>
              <a:buClr>
                <a:schemeClr val="accent1"/>
              </a:buClr>
            </a:pPr>
            <a:r>
              <a:rPr lang="en-US" sz="4329" dirty="0">
                <a:solidFill>
                  <a:schemeClr val="tx1"/>
                </a:solidFill>
              </a:rPr>
              <a:t>Select the image placeholder you are replacing.</a:t>
            </a:r>
          </a:p>
          <a:p>
            <a:pPr marL="507807" indent="-507807">
              <a:lnSpc>
                <a:spcPct val="100000"/>
              </a:lnSpc>
              <a:spcBef>
                <a:spcPts val="0"/>
              </a:spcBef>
              <a:spcAft>
                <a:spcPts val="2549"/>
              </a:spcAft>
              <a:buClr>
                <a:schemeClr val="accent1"/>
              </a:buClr>
            </a:pPr>
            <a:r>
              <a:rPr lang="en-US" sz="4329" dirty="0">
                <a:solidFill>
                  <a:schemeClr val="tx1"/>
                </a:solidFill>
              </a:rPr>
              <a:t>Go to the </a:t>
            </a:r>
            <a:r>
              <a:rPr lang="en-US" sz="4329" b="1" dirty="0">
                <a:solidFill>
                  <a:schemeClr val="tx1"/>
                </a:solidFill>
              </a:rPr>
              <a:t>Picture Format</a:t>
            </a:r>
            <a:r>
              <a:rPr lang="en-US" sz="4329" dirty="0">
                <a:solidFill>
                  <a:schemeClr val="tx1"/>
                </a:solidFill>
              </a:rPr>
              <a:t> tab at the top of the toolbar.</a:t>
            </a:r>
          </a:p>
          <a:p>
            <a:pPr marL="507807" indent="-507807">
              <a:lnSpc>
                <a:spcPct val="100000"/>
              </a:lnSpc>
              <a:spcBef>
                <a:spcPts val="0"/>
              </a:spcBef>
              <a:spcAft>
                <a:spcPts val="2549"/>
              </a:spcAft>
              <a:buClr>
                <a:schemeClr val="accent1"/>
              </a:buClr>
            </a:pPr>
            <a:r>
              <a:rPr lang="en-US" sz="4329" dirty="0">
                <a:solidFill>
                  <a:schemeClr val="tx1"/>
                </a:solidFill>
              </a:rPr>
              <a:t>Select </a:t>
            </a:r>
            <a:r>
              <a:rPr lang="en-US" sz="4329" b="1" dirty="0">
                <a:solidFill>
                  <a:schemeClr val="tx1"/>
                </a:solidFill>
              </a:rPr>
              <a:t>Change Picture </a:t>
            </a:r>
            <a:r>
              <a:rPr lang="en-US" sz="4329" dirty="0">
                <a:solidFill>
                  <a:schemeClr val="tx1"/>
                </a:solidFill>
              </a:rPr>
              <a:t>&gt; </a:t>
            </a:r>
            <a:r>
              <a:rPr lang="en-US" sz="4329" b="1" dirty="0">
                <a:solidFill>
                  <a:schemeClr val="tx1"/>
                </a:solidFill>
              </a:rPr>
              <a:t>from this device </a:t>
            </a:r>
            <a:r>
              <a:rPr lang="en-US" sz="4329" dirty="0">
                <a:solidFill>
                  <a:schemeClr val="tx1"/>
                </a:solidFill>
              </a:rPr>
              <a:t>and navigate to where the photo you would like to use is on your device. The image should automatically maintain correct sizing for this layout. </a:t>
            </a:r>
            <a:endParaRPr lang="en-US" sz="4329" b="1" dirty="0">
              <a:solidFill>
                <a:schemeClr val="tx1"/>
              </a:solidFill>
            </a:endParaRPr>
          </a:p>
          <a:p>
            <a:pPr marL="1240882" lvl="1" indent="-422536">
              <a:lnSpc>
                <a:spcPct val="100000"/>
              </a:lnSpc>
              <a:spcBef>
                <a:spcPts val="0"/>
              </a:spcBef>
              <a:spcAft>
                <a:spcPts val="2549"/>
              </a:spcAft>
            </a:pPr>
            <a:r>
              <a:rPr lang="en-US" sz="4329" dirty="0">
                <a:solidFill>
                  <a:schemeClr val="tx1"/>
                </a:solidFill>
              </a:rPr>
              <a:t>Alternatively, you can also right-click on the image placeholder and choose Change Picture from that menu.</a:t>
            </a:r>
          </a:p>
        </p:txBody>
      </p:sp>
    </p:spTree>
    <p:extLst>
      <p:ext uri="{BB962C8B-B14F-4D97-AF65-F5344CB8AC3E}">
        <p14:creationId xmlns:p14="http://schemas.microsoft.com/office/powerpoint/2010/main" val="3103397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56C44-2649-682E-F911-D8882E3D17FD}"/>
              </a:ext>
            </a:extLst>
          </p:cNvPr>
          <p:cNvSpPr txBox="1">
            <a:spLocks/>
          </p:cNvSpPr>
          <p:nvPr/>
        </p:nvSpPr>
        <p:spPr>
          <a:xfrm>
            <a:off x="745701" y="629590"/>
            <a:ext cx="33863885" cy="2280015"/>
          </a:xfrm>
          <a:prstGeom prst="rect">
            <a:avLst/>
          </a:prstGeom>
        </p:spPr>
        <p:txBody>
          <a:bodyPr vert="horz" lIns="73303" tIns="36652" rIns="73303" bIns="36652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696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65618F2-2738-0418-9452-F700EBA446FB}"/>
              </a:ext>
            </a:extLst>
          </p:cNvPr>
          <p:cNvSpPr txBox="1">
            <a:spLocks/>
          </p:cNvSpPr>
          <p:nvPr/>
        </p:nvSpPr>
        <p:spPr>
          <a:xfrm>
            <a:off x="1460400" y="3236529"/>
            <a:ext cx="14049232" cy="149811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3074" indent="-733074">
              <a:lnSpc>
                <a:spcPct val="100000"/>
              </a:lnSpc>
              <a:spcAft>
                <a:spcPts val="1643"/>
              </a:spcAft>
              <a:buClr>
                <a:schemeClr val="accent1"/>
              </a:buClr>
            </a:pPr>
            <a:r>
              <a:rPr lang="en-US" sz="60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 marL="733074" indent="-733074">
              <a:lnSpc>
                <a:spcPct val="100000"/>
              </a:lnSpc>
              <a:spcAft>
                <a:spcPts val="1643"/>
              </a:spcAft>
              <a:buClr>
                <a:schemeClr val="accent1"/>
              </a:buClr>
            </a:pPr>
            <a:r>
              <a:rPr lang="en-US" sz="60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 marL="733074" indent="-733074">
              <a:lnSpc>
                <a:spcPct val="100000"/>
              </a:lnSpc>
              <a:spcAft>
                <a:spcPts val="1643"/>
              </a:spcAft>
              <a:buClr>
                <a:schemeClr val="accent1"/>
              </a:buClr>
            </a:pPr>
            <a:r>
              <a:rPr lang="en-US" sz="6000" dirty="0">
                <a:solidFill>
                  <a:schemeClr val="tx1"/>
                </a:solidFill>
              </a:rPr>
              <a:t>Go to the </a:t>
            </a:r>
            <a:r>
              <a:rPr lang="en-US" sz="6000" b="1" dirty="0">
                <a:solidFill>
                  <a:schemeClr val="tx1"/>
                </a:solidFill>
              </a:rPr>
              <a:t>File </a:t>
            </a:r>
            <a:r>
              <a:rPr lang="en-US" sz="6000" dirty="0">
                <a:solidFill>
                  <a:schemeClr val="tx1"/>
                </a:solidFill>
              </a:rPr>
              <a:t>tab at the top of the toolbar.</a:t>
            </a:r>
          </a:p>
          <a:p>
            <a:pPr marL="733074" indent="-733074">
              <a:lnSpc>
                <a:spcPct val="100000"/>
              </a:lnSpc>
              <a:spcAft>
                <a:spcPts val="1643"/>
              </a:spcAft>
              <a:buClr>
                <a:schemeClr val="accent1"/>
              </a:buClr>
            </a:pPr>
            <a:r>
              <a:rPr lang="en-US" sz="6000" dirty="0">
                <a:solidFill>
                  <a:schemeClr val="tx1"/>
                </a:solidFill>
              </a:rPr>
              <a:t>Select </a:t>
            </a:r>
            <a:r>
              <a:rPr lang="en-US" sz="6000" b="1" dirty="0">
                <a:solidFill>
                  <a:schemeClr val="tx1"/>
                </a:solidFill>
              </a:rPr>
              <a:t>Save as Adobe PDF. </a:t>
            </a:r>
          </a:p>
          <a:p>
            <a:pPr marL="733074" indent="-733074">
              <a:lnSpc>
                <a:spcPct val="100000"/>
              </a:lnSpc>
              <a:spcAft>
                <a:spcPts val="1643"/>
              </a:spcAft>
              <a:buClr>
                <a:schemeClr val="accent1"/>
              </a:buClr>
            </a:pPr>
            <a:r>
              <a:rPr lang="en-US" sz="6000" dirty="0">
                <a:solidFill>
                  <a:schemeClr val="tx1"/>
                </a:solidFill>
              </a:rPr>
              <a:t>Name your file and choose the file destination on your device.</a:t>
            </a:r>
          </a:p>
          <a:p>
            <a:pPr marL="733074" indent="-733074">
              <a:lnSpc>
                <a:spcPct val="100000"/>
              </a:lnSpc>
              <a:spcAft>
                <a:spcPts val="1643"/>
              </a:spcAft>
              <a:buClr>
                <a:schemeClr val="accent1"/>
              </a:buClr>
            </a:pPr>
            <a:r>
              <a:rPr lang="en-US" sz="6000" dirty="0">
                <a:solidFill>
                  <a:schemeClr val="tx1"/>
                </a:solidFill>
              </a:rPr>
              <a:t>Click “Save”.</a:t>
            </a:r>
          </a:p>
          <a:p>
            <a:pPr marL="733074" indent="-733074">
              <a:lnSpc>
                <a:spcPct val="100000"/>
              </a:lnSpc>
              <a:spcAft>
                <a:spcPts val="1643"/>
              </a:spcAft>
              <a:buClr>
                <a:schemeClr val="accent1"/>
              </a:buClr>
            </a:pPr>
            <a:r>
              <a:rPr lang="en-US" sz="6000" dirty="0">
                <a:solidFill>
                  <a:schemeClr val="tx1"/>
                </a:solidFill>
              </a:rPr>
              <a:t>Your PDF is ready for the next step (see options to the right.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4021632C-2200-F051-DA66-CD61110EB799}"/>
              </a:ext>
            </a:extLst>
          </p:cNvPr>
          <p:cNvSpPr txBox="1">
            <a:spLocks/>
          </p:cNvSpPr>
          <p:nvPr/>
        </p:nvSpPr>
        <p:spPr>
          <a:xfrm>
            <a:off x="0" y="20608027"/>
            <a:ext cx="44119800" cy="1566173"/>
          </a:xfrm>
          <a:prstGeom prst="rect">
            <a:avLst/>
          </a:prstGeom>
          <a:solidFill>
            <a:schemeClr val="accent1"/>
          </a:solidFill>
        </p:spPr>
        <p:txBody>
          <a:bodyPr vert="horz" lIns="219909" tIns="219909" rIns="219909" bIns="36652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291" b="1" dirty="0">
                <a:solidFill>
                  <a:schemeClr val="bg1"/>
                </a:solidFill>
                <a:ea typeface="Montserrat Regular"/>
              </a:rPr>
              <a:t>Don’t forget to delete these instruction slides first before exporting your final document.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6ACC07-A098-B8BB-70DF-F29E967E6D03}"/>
              </a:ext>
            </a:extLst>
          </p:cNvPr>
          <p:cNvSpPr txBox="1">
            <a:spLocks/>
          </p:cNvSpPr>
          <p:nvPr/>
        </p:nvSpPr>
        <p:spPr>
          <a:xfrm>
            <a:off x="745701" y="2126518"/>
            <a:ext cx="18916419" cy="15661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772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B11C48-DDF1-61C7-6D12-4E955334807A}"/>
              </a:ext>
            </a:extLst>
          </p:cNvPr>
          <p:cNvSpPr txBox="1"/>
          <p:nvPr/>
        </p:nvSpPr>
        <p:spPr>
          <a:xfrm>
            <a:off x="16754180" y="2049342"/>
            <a:ext cx="26619919" cy="660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601965">
              <a:lnSpc>
                <a:spcPct val="150000"/>
              </a:lnSpc>
            </a:pPr>
            <a:r>
              <a:rPr lang="en-US" sz="5772" i="1" dirty="0"/>
              <a:t>Note: This document is designed at </a:t>
            </a:r>
            <a:r>
              <a:rPr lang="en-US" sz="5772" b="1" i="1" dirty="0"/>
              <a:t>50% scale</a:t>
            </a:r>
            <a:r>
              <a:rPr lang="en-US" sz="5772" i="1" dirty="0"/>
              <a:t>, with a </a:t>
            </a:r>
            <a:r>
              <a:rPr lang="en-US" sz="5772" b="1" i="1" dirty="0"/>
              <a:t>final 0.25-inch bleed </a:t>
            </a:r>
            <a:r>
              <a:rPr lang="en-US" sz="5772" i="1" dirty="0"/>
              <a:t>built in.</a:t>
            </a:r>
          </a:p>
          <a:p>
            <a:pPr indent="-601965">
              <a:lnSpc>
                <a:spcPct val="150000"/>
              </a:lnSpc>
            </a:pPr>
            <a:r>
              <a:rPr lang="en-US" sz="5772" i="1" dirty="0"/>
              <a:t>The PDF must be </a:t>
            </a:r>
            <a:r>
              <a:rPr lang="en-US" sz="5772" b="1" i="1" dirty="0"/>
              <a:t>printed at 200% </a:t>
            </a:r>
            <a:r>
              <a:rPr lang="en-US" sz="5772" i="1" dirty="0"/>
              <a:t>to achieve full size. </a:t>
            </a:r>
            <a:br>
              <a:rPr lang="en-US" sz="5772" i="1" dirty="0"/>
            </a:br>
            <a:r>
              <a:rPr lang="en-US" sz="5772" i="1" dirty="0"/>
              <a:t>The final cut size will be </a:t>
            </a:r>
            <a:r>
              <a:rPr lang="en-US" sz="5772" b="1" i="1" dirty="0"/>
              <a:t>96x48 inches</a:t>
            </a:r>
            <a:r>
              <a:rPr lang="en-US" sz="5772" i="1" dirty="0"/>
              <a:t>.</a:t>
            </a:r>
          </a:p>
          <a:p>
            <a:pPr indent="-601965">
              <a:lnSpc>
                <a:spcPct val="150000"/>
              </a:lnSpc>
            </a:pPr>
            <a:r>
              <a:rPr lang="en-US" sz="5772" dirty="0"/>
              <a:t>There are two ways to achieve this: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69C463-CA35-0489-AE4B-F8BF639FD3A8}"/>
              </a:ext>
            </a:extLst>
          </p:cNvPr>
          <p:cNvSpPr txBox="1"/>
          <p:nvPr/>
        </p:nvSpPr>
        <p:spPr>
          <a:xfrm>
            <a:off x="16224331" y="9074936"/>
            <a:ext cx="12800454" cy="11310788"/>
          </a:xfrm>
          <a:prstGeom prst="rect">
            <a:avLst/>
          </a:prstGeom>
          <a:solidFill>
            <a:schemeClr val="accent2"/>
          </a:solidFill>
        </p:spPr>
        <p:txBody>
          <a:bodyPr wrap="square" lIns="365760" tIns="274320" rIns="274320" bIns="365760" rtlCol="0">
            <a:noAutofit/>
          </a:bodyPr>
          <a:lstStyle/>
          <a:p>
            <a:pPr>
              <a:spcAft>
                <a:spcPts val="1821"/>
              </a:spcAft>
            </a:pPr>
            <a:r>
              <a:rPr lang="en-US" sz="5400" b="1" dirty="0"/>
              <a:t>Option 1: </a:t>
            </a:r>
            <a:br>
              <a:rPr lang="en-US" sz="5400" b="1" dirty="0"/>
            </a:br>
            <a:r>
              <a:rPr lang="en-US" sz="5400" b="1" dirty="0"/>
              <a:t>(Requires Adobe Acrobat)</a:t>
            </a:r>
          </a:p>
          <a:p>
            <a:pPr marL="1150938" indent="-685800">
              <a:spcAft>
                <a:spcPts val="1821"/>
              </a:spcAft>
              <a:buClr>
                <a:schemeClr val="tx1"/>
              </a:buClr>
              <a:buFont typeface="Montserrat" pitchFamily="2" charset="0"/>
              <a:buChar char="»"/>
            </a:pPr>
            <a:r>
              <a:rPr lang="en-US" sz="4800" dirty="0"/>
              <a:t>Open the PDF you just exported in Adobe Acrobat (Reader or Pro).</a:t>
            </a:r>
          </a:p>
          <a:p>
            <a:pPr marL="1150938" indent="-685800">
              <a:spcAft>
                <a:spcPts val="1821"/>
              </a:spcAft>
              <a:buClr>
                <a:schemeClr val="tx1"/>
              </a:buClr>
              <a:buFont typeface="Montserrat" pitchFamily="2" charset="0"/>
              <a:buChar char="»"/>
            </a:pPr>
            <a:r>
              <a:rPr lang="en-US" sz="4800" dirty="0"/>
              <a:t>Go to File → Print.</a:t>
            </a:r>
          </a:p>
          <a:p>
            <a:pPr marL="1150938" indent="-685800">
              <a:spcAft>
                <a:spcPts val="1821"/>
              </a:spcAft>
              <a:buClr>
                <a:schemeClr val="tx1"/>
              </a:buClr>
              <a:buFont typeface="Montserrat" pitchFamily="2" charset="0"/>
              <a:buChar char="»"/>
            </a:pPr>
            <a:r>
              <a:rPr lang="en-US" sz="4800" dirty="0"/>
              <a:t>Under Page Sizing &amp; Handling:</a:t>
            </a:r>
            <a:br>
              <a:rPr lang="en-US" sz="4800" dirty="0"/>
            </a:br>
            <a:r>
              <a:rPr lang="en-US" sz="4800" dirty="0"/>
              <a:t>Select Custom Scale, Enter 200%</a:t>
            </a:r>
          </a:p>
          <a:p>
            <a:pPr>
              <a:spcAft>
                <a:spcPts val="1821"/>
              </a:spcAft>
            </a:pPr>
            <a:r>
              <a:rPr lang="en-US" sz="4800" i="1" dirty="0"/>
              <a:t>Ensure:</a:t>
            </a:r>
          </a:p>
          <a:p>
            <a:pPr marL="1150938" indent="-457200">
              <a:spcAft>
                <a:spcPts val="1821"/>
              </a:spcAft>
              <a:buFont typeface="Arial" panose="020B0604020202020204" pitchFamily="34" charset="0"/>
              <a:buChar char="•"/>
            </a:pPr>
            <a:r>
              <a:rPr lang="en-US" sz="4800" dirty="0"/>
              <a:t>Orientation is ‘Landscape’</a:t>
            </a:r>
          </a:p>
          <a:p>
            <a:pPr marL="1150938" indent="-457200">
              <a:spcAft>
                <a:spcPts val="1821"/>
              </a:spcAft>
              <a:buFont typeface="Arial" panose="020B0604020202020204" pitchFamily="34" charset="0"/>
              <a:buChar char="•"/>
            </a:pPr>
            <a:r>
              <a:rPr lang="en-US" sz="4800" dirty="0"/>
              <a:t>No options like ‘Fit to Page’ or ‘Shrink oversized pages’ are selected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85D4C5-522A-7CC5-E021-D2A5C36E2974}"/>
              </a:ext>
            </a:extLst>
          </p:cNvPr>
          <p:cNvSpPr txBox="1"/>
          <p:nvPr/>
        </p:nvSpPr>
        <p:spPr>
          <a:xfrm>
            <a:off x="29354177" y="9074936"/>
            <a:ext cx="14235774" cy="11310789"/>
          </a:xfrm>
          <a:prstGeom prst="rect">
            <a:avLst/>
          </a:prstGeom>
          <a:solidFill>
            <a:schemeClr val="accent2"/>
          </a:solidFill>
        </p:spPr>
        <p:txBody>
          <a:bodyPr wrap="square" lIns="365760" tIns="274320" rIns="274320" bIns="365760" rtlCol="0">
            <a:spAutoFit/>
          </a:bodyPr>
          <a:lstStyle/>
          <a:p>
            <a:pPr>
              <a:spcAft>
                <a:spcPts val="1821"/>
              </a:spcAft>
            </a:pPr>
            <a:r>
              <a:rPr lang="en-US" sz="5400" b="1" dirty="0"/>
              <a:t>Option 2: </a:t>
            </a:r>
            <a:br>
              <a:rPr lang="en-US" sz="5400" b="1" dirty="0"/>
            </a:br>
            <a:r>
              <a:rPr lang="en-US" sz="5400" b="1" dirty="0"/>
              <a:t>(Request Printer to scale up)</a:t>
            </a:r>
          </a:p>
          <a:p>
            <a:pPr>
              <a:spcAft>
                <a:spcPts val="1821"/>
              </a:spcAft>
            </a:pPr>
            <a:r>
              <a:rPr lang="en-US" sz="4800" dirty="0"/>
              <a:t>If your printer does not require a file at 100% size, you may request them to scale up the exported PDF on their end.</a:t>
            </a:r>
          </a:p>
          <a:p>
            <a:pPr>
              <a:spcAft>
                <a:spcPts val="1821"/>
              </a:spcAft>
            </a:pPr>
            <a:r>
              <a:rPr lang="en-US" sz="4800" dirty="0"/>
              <a:t>Include this note in your print request:</a:t>
            </a:r>
          </a:p>
          <a:p>
            <a:pPr marL="685800" indent="-685800">
              <a:spcAft>
                <a:spcPts val="1821"/>
              </a:spcAft>
              <a:buFont typeface="Wingdings" panose="05000000000000000000" pitchFamily="2" charset="2"/>
              <a:buChar char="ü"/>
            </a:pPr>
            <a:r>
              <a:rPr lang="en-US" sz="4800" dirty="0"/>
              <a:t>Print at 200% scale.</a:t>
            </a:r>
          </a:p>
          <a:p>
            <a:pPr marL="685800" indent="-685800">
              <a:spcAft>
                <a:spcPts val="1821"/>
              </a:spcAft>
              <a:buFont typeface="Wingdings" panose="05000000000000000000" pitchFamily="2" charset="2"/>
              <a:buChar char="ü"/>
            </a:pPr>
            <a:r>
              <a:rPr lang="en-US" sz="4800" dirty="0"/>
              <a:t>Original PDF page size: 48.25" × 24.25"</a:t>
            </a:r>
          </a:p>
          <a:p>
            <a:pPr marL="685800" indent="-685800">
              <a:spcAft>
                <a:spcPts val="1821"/>
              </a:spcAft>
              <a:buFont typeface="Wingdings" panose="05000000000000000000" pitchFamily="2" charset="2"/>
              <a:buChar char="ü"/>
            </a:pPr>
            <a:r>
              <a:rPr lang="en-US" sz="4800" dirty="0"/>
              <a:t>Final output size required: 96.5" × 48.5"</a:t>
            </a:r>
          </a:p>
          <a:p>
            <a:pPr>
              <a:spcAft>
                <a:spcPts val="1821"/>
              </a:spcAft>
            </a:pPr>
            <a:r>
              <a:rPr lang="en-US" sz="4800" i="1" dirty="0"/>
              <a:t>These measurements include the final </a:t>
            </a:r>
            <a:br>
              <a:rPr lang="en-US" sz="4800" i="1" dirty="0"/>
            </a:br>
            <a:r>
              <a:rPr lang="en-US" sz="4800" i="1" dirty="0"/>
              <a:t>0.5-inch bleed for printing.</a:t>
            </a:r>
          </a:p>
          <a:p>
            <a:pPr>
              <a:spcAft>
                <a:spcPts val="1821"/>
              </a:spcAft>
            </a:pPr>
            <a:r>
              <a:rPr lang="en-US" sz="4800" b="1" dirty="0"/>
              <a:t>Final cut size should be 96x48"</a:t>
            </a:r>
          </a:p>
        </p:txBody>
      </p:sp>
    </p:spTree>
    <p:extLst>
      <p:ext uri="{BB962C8B-B14F-4D97-AF65-F5344CB8AC3E}">
        <p14:creationId xmlns:p14="http://schemas.microsoft.com/office/powerpoint/2010/main" val="3244816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F70EBB0F-9527-AC8E-C3EE-0D3CDE5FB04A}"/>
              </a:ext>
            </a:extLst>
          </p:cNvPr>
          <p:cNvSpPr txBox="1"/>
          <p:nvPr/>
        </p:nvSpPr>
        <p:spPr>
          <a:xfrm>
            <a:off x="954462" y="6388405"/>
            <a:ext cx="18590838" cy="3717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3770"/>
              </a:spcAft>
            </a:pPr>
            <a:r>
              <a:rPr lang="en-US" sz="1253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Headline about what is coming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2A31CE-4E87-DD82-96B2-1608B919FC74}"/>
              </a:ext>
            </a:extLst>
          </p:cNvPr>
          <p:cNvSpPr txBox="1"/>
          <p:nvPr/>
        </p:nvSpPr>
        <p:spPr>
          <a:xfrm>
            <a:off x="13471329" y="17534790"/>
            <a:ext cx="20544077" cy="1447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4286"/>
              </a:lnSpc>
              <a:spcAft>
                <a:spcPts val="3770"/>
              </a:spcAft>
            </a:pPr>
            <a:r>
              <a:rPr lang="en-US" sz="922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www.projectwebsitehere.com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EDEA0D-B187-925C-7EBA-3B8EF837CA45}"/>
              </a:ext>
            </a:extLst>
          </p:cNvPr>
          <p:cNvSpPr txBox="1"/>
          <p:nvPr/>
        </p:nvSpPr>
        <p:spPr>
          <a:xfrm>
            <a:off x="1028700" y="902989"/>
            <a:ext cx="24080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cap="all" dirty="0">
                <a:solidFill>
                  <a:schemeClr val="bg1"/>
                </a:solidFill>
                <a:latin typeface="Source Sans 3 SemiBold" panose="020B0303030403020204" pitchFamily="34" charset="0"/>
              </a:rPr>
              <a:t>CN</a:t>
            </a:r>
            <a:r>
              <a:rPr lang="es-ES" sz="7200" cap="all" dirty="0">
                <a:solidFill>
                  <a:schemeClr val="bg1"/>
                </a:solidFill>
              </a:rPr>
              <a:t> </a:t>
            </a:r>
            <a:r>
              <a:rPr lang="es-ES" sz="7200" cap="all" dirty="0" err="1">
                <a:solidFill>
                  <a:schemeClr val="bg1"/>
                </a:solidFill>
              </a:rPr>
              <a:t>Number</a:t>
            </a:r>
            <a:endParaRPr lang="en-US" sz="7200" cap="all" dirty="0">
              <a:solidFill>
                <a:schemeClr val="bg1"/>
              </a:solidFill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CA6668E-903A-F5B2-DE44-43886E074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2774" y="6388405"/>
            <a:ext cx="11441400" cy="34150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9D8184-B73A-0143-F22B-6CA8E8EDD363}"/>
              </a:ext>
            </a:extLst>
          </p:cNvPr>
          <p:cNvSpPr txBox="1"/>
          <p:nvPr/>
        </p:nvSpPr>
        <p:spPr>
          <a:xfrm>
            <a:off x="1025641" y="1940816"/>
            <a:ext cx="32579947" cy="22621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4286"/>
              </a:lnSpc>
              <a:spcAft>
                <a:spcPts val="3770"/>
              </a:spcAft>
            </a:pPr>
            <a:r>
              <a:rPr lang="en-US" sz="17500" cap="all" dirty="0">
                <a:solidFill>
                  <a:schemeClr val="bg1"/>
                </a:solidFill>
                <a:latin typeface="+mj-lt"/>
              </a:rPr>
              <a:t>Name of Project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BDF592A-7E70-F403-B284-1F0E2C25E85E}"/>
              </a:ext>
            </a:extLst>
          </p:cNvPr>
          <p:cNvSpPr txBox="1"/>
          <p:nvPr/>
        </p:nvSpPr>
        <p:spPr>
          <a:xfrm>
            <a:off x="2071262" y="18149956"/>
            <a:ext cx="12344245" cy="2296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3770"/>
              </a:spcAft>
            </a:pPr>
            <a:r>
              <a:rPr lang="en-US" sz="150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LEARN MORE!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94F2EA9-17B1-B8A9-D21D-B6A2CBAABD3E}"/>
              </a:ext>
            </a:extLst>
          </p:cNvPr>
          <p:cNvSpPr txBox="1"/>
          <p:nvPr/>
        </p:nvSpPr>
        <p:spPr>
          <a:xfrm>
            <a:off x="15424568" y="19476216"/>
            <a:ext cx="18590838" cy="11757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94286"/>
              </a:lnSpc>
              <a:spcAft>
                <a:spcPts val="3770"/>
              </a:spcAft>
            </a:pPr>
            <a:r>
              <a:rPr lang="en-US" sz="80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(Optional) Contact Phone #</a:t>
            </a:r>
          </a:p>
        </p:txBody>
      </p:sp>
      <p:pic>
        <p:nvPicPr>
          <p:cNvPr id="16" name="Picture 15" descr="A white background with grey text&#10;&#10;Description automatically generated">
            <a:extLst>
              <a:ext uri="{FF2B5EF4-FFF2-40B4-BE49-F238E27FC236}">
                <a16:creationId xmlns:a16="http://schemas.microsoft.com/office/drawing/2014/main" id="{5CE61489-C04A-E73F-D4C3-8887EC1A1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>
            <a:fillRect/>
          </a:stretch>
        </p:blipFill>
        <p:spPr>
          <a:xfrm>
            <a:off x="36086668" y="13947066"/>
            <a:ext cx="5961870" cy="596279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63BB49B-6D56-4D3D-D881-64E5B3487B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" b="150"/>
          <a:stretch/>
        </p:blipFill>
        <p:spPr>
          <a:xfrm>
            <a:off x="31922774" y="1540744"/>
            <a:ext cx="10815966" cy="37174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A56B3A-8B2F-0FEB-ECDF-A2135F8C5451}"/>
              </a:ext>
            </a:extLst>
          </p:cNvPr>
          <p:cNvSpPr txBox="1"/>
          <p:nvPr/>
        </p:nvSpPr>
        <p:spPr>
          <a:xfrm>
            <a:off x="44482231" y="10105833"/>
            <a:ext cx="6822140" cy="37174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3200" dirty="0"/>
              <a:t>Check if your project is federally funded. </a:t>
            </a:r>
            <a:r>
              <a:rPr lang="en-US" sz="32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3200" dirty="0"/>
              <a:t>If you have other project partner agencies that require use of logo, add it here.</a:t>
            </a:r>
          </a:p>
        </p:txBody>
      </p:sp>
    </p:spTree>
    <p:extLst>
      <p:ext uri="{BB962C8B-B14F-4D97-AF65-F5344CB8AC3E}">
        <p14:creationId xmlns:p14="http://schemas.microsoft.com/office/powerpoint/2010/main" val="995262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2EC2981-7988-E973-6BBE-68B396CDDDE7}"/>
              </a:ext>
            </a:extLst>
          </p:cNvPr>
          <p:cNvSpPr txBox="1"/>
          <p:nvPr/>
        </p:nvSpPr>
        <p:spPr>
          <a:xfrm>
            <a:off x="29846150" y="15626313"/>
            <a:ext cx="13730149" cy="126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3770"/>
              </a:spcAft>
            </a:pPr>
            <a:r>
              <a:rPr lang="en-US" sz="80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www.projectwebsitehere.com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2431AA-1259-EA1C-F043-AE2C86694F34}"/>
              </a:ext>
            </a:extLst>
          </p:cNvPr>
          <p:cNvSpPr txBox="1"/>
          <p:nvPr/>
        </p:nvSpPr>
        <p:spPr>
          <a:xfrm>
            <a:off x="1243536" y="1368060"/>
            <a:ext cx="24080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cap="all" dirty="0">
                <a:solidFill>
                  <a:schemeClr val="bg1"/>
                </a:solidFill>
                <a:latin typeface="Source Sans 3 SemiBold" panose="020B0303030403020204" pitchFamily="34" charset="0"/>
              </a:rPr>
              <a:t>CN</a:t>
            </a:r>
            <a:r>
              <a:rPr lang="es-ES" sz="7200" cap="all" dirty="0">
                <a:solidFill>
                  <a:schemeClr val="bg1"/>
                </a:solidFill>
              </a:rPr>
              <a:t> </a:t>
            </a:r>
            <a:r>
              <a:rPr lang="es-ES" sz="7200" cap="all" dirty="0" err="1">
                <a:solidFill>
                  <a:schemeClr val="bg1"/>
                </a:solidFill>
              </a:rPr>
              <a:t>Number</a:t>
            </a:r>
            <a:endParaRPr lang="en-US" sz="7200" cap="all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6FA7C3E-D5F7-355C-9104-624BD8F77EB3}"/>
              </a:ext>
            </a:extLst>
          </p:cNvPr>
          <p:cNvSpPr txBox="1"/>
          <p:nvPr/>
        </p:nvSpPr>
        <p:spPr>
          <a:xfrm>
            <a:off x="1243536" y="4991479"/>
            <a:ext cx="32579947" cy="22621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4286"/>
              </a:lnSpc>
              <a:spcAft>
                <a:spcPts val="3770"/>
              </a:spcAft>
            </a:pPr>
            <a:r>
              <a:rPr lang="en-US" sz="17500" cap="all" dirty="0">
                <a:solidFill>
                  <a:schemeClr val="bg1"/>
                </a:solidFill>
                <a:latin typeface="+mj-lt"/>
              </a:rPr>
              <a:t>Title of Project Goes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440B53-A000-20CE-F23D-4DA1D17B3AF0}"/>
              </a:ext>
            </a:extLst>
          </p:cNvPr>
          <p:cNvSpPr txBox="1"/>
          <p:nvPr/>
        </p:nvSpPr>
        <p:spPr>
          <a:xfrm>
            <a:off x="29846151" y="11244288"/>
            <a:ext cx="10492988" cy="4466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3770"/>
              </a:spcAft>
            </a:pPr>
            <a:r>
              <a:rPr lang="en-US" sz="150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LEARN MORE!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B4DA66-78C6-7F92-015C-6BF92FCA1332}"/>
              </a:ext>
            </a:extLst>
          </p:cNvPr>
          <p:cNvSpPr txBox="1"/>
          <p:nvPr/>
        </p:nvSpPr>
        <p:spPr>
          <a:xfrm>
            <a:off x="1243536" y="11005163"/>
            <a:ext cx="18590838" cy="1782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3770"/>
              </a:spcAft>
            </a:pPr>
            <a:r>
              <a:rPr lang="en-US" sz="11500" dirty="0">
                <a:solidFill>
                  <a:schemeClr val="accent5"/>
                </a:solidFill>
                <a:latin typeface="Source Sans 3 SemiBold" panose="020B0303030403020204" pitchFamily="34" charset="0"/>
              </a:rPr>
              <a:t>You’re Invited!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A84497C-B26A-8DED-8F4E-5103685D968C}"/>
              </a:ext>
            </a:extLst>
          </p:cNvPr>
          <p:cNvSpPr txBox="1"/>
          <p:nvPr/>
        </p:nvSpPr>
        <p:spPr>
          <a:xfrm>
            <a:off x="1243536" y="13179398"/>
            <a:ext cx="12765669" cy="70363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21500"/>
              </a:lnSpc>
            </a:pPr>
            <a:r>
              <a:rPr lang="en-US" sz="23500" cap="all" dirty="0">
                <a:solidFill>
                  <a:schemeClr val="bg1"/>
                </a:solidFill>
                <a:latin typeface="+mj-lt"/>
              </a:rPr>
              <a:t>Public </a:t>
            </a:r>
            <a:br>
              <a:rPr lang="en-US" sz="23500" cap="all" dirty="0">
                <a:solidFill>
                  <a:schemeClr val="bg1"/>
                </a:solidFill>
                <a:latin typeface="+mj-lt"/>
              </a:rPr>
            </a:br>
            <a:r>
              <a:rPr lang="en-US" sz="23500" cap="all" dirty="0">
                <a:solidFill>
                  <a:schemeClr val="bg1"/>
                </a:solidFill>
                <a:latin typeface="+mj-lt"/>
              </a:rPr>
              <a:t>Meeting</a:t>
            </a:r>
          </a:p>
        </p:txBody>
      </p:sp>
      <p:sp>
        <p:nvSpPr>
          <p:cNvPr id="46" name="Content Placeholder 4">
            <a:extLst>
              <a:ext uri="{FF2B5EF4-FFF2-40B4-BE49-F238E27FC236}">
                <a16:creationId xmlns:a16="http://schemas.microsoft.com/office/drawing/2014/main" id="{FEE2C410-57DE-5C28-EF00-84AC5D7ACBD9}"/>
              </a:ext>
            </a:extLst>
          </p:cNvPr>
          <p:cNvSpPr txBox="1">
            <a:spLocks/>
          </p:cNvSpPr>
          <p:nvPr/>
        </p:nvSpPr>
        <p:spPr>
          <a:xfrm>
            <a:off x="-8768241" y="11407002"/>
            <a:ext cx="8169293" cy="459499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  <a:buNone/>
            </a:pPr>
            <a:r>
              <a:rPr lang="en-US" sz="3600" dirty="0">
                <a:solidFill>
                  <a:schemeClr val="tx1"/>
                </a:solidFill>
              </a:rPr>
              <a:t>Replace “Public Meeting” with the type of event you are having: </a:t>
            </a:r>
            <a:r>
              <a:rPr lang="en-US" sz="3600" dirty="0" err="1">
                <a:solidFill>
                  <a:schemeClr val="tx1"/>
                </a:solidFill>
              </a:rPr>
              <a:t>i.e</a:t>
            </a:r>
            <a:r>
              <a:rPr lang="en-US" sz="3600" dirty="0">
                <a:solidFill>
                  <a:schemeClr val="tx1"/>
                </a:solidFill>
              </a:rPr>
              <a:t> Open House</a:t>
            </a:r>
          </a:p>
          <a:p>
            <a:pPr marL="0" indent="0" algn="r"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  <a:buNone/>
            </a:pPr>
            <a:r>
              <a:rPr lang="en-US" sz="3600" dirty="0">
                <a:solidFill>
                  <a:schemeClr val="tx1"/>
                </a:solidFill>
              </a:rPr>
              <a:t>Virtual Webinar, </a:t>
            </a:r>
            <a:r>
              <a:rPr lang="en-US" sz="3600" dirty="0" err="1">
                <a:solidFill>
                  <a:schemeClr val="tx1"/>
                </a:solidFill>
              </a:rPr>
              <a:t>etc</a:t>
            </a:r>
            <a:endParaRPr lang="en-US" sz="3600" dirty="0">
              <a:solidFill>
                <a:schemeClr val="tx1"/>
              </a:solidFill>
            </a:endParaRPr>
          </a:p>
          <a:p>
            <a:pPr marL="0" indent="0" algn="r"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  <a:buNone/>
            </a:pPr>
            <a:r>
              <a:rPr lang="en-US" sz="3600" i="1" dirty="0">
                <a:solidFill>
                  <a:schemeClr val="tx1"/>
                </a:solidFill>
              </a:rPr>
              <a:t>Delete this text box before exporting final document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  <a:endParaRPr lang="en-US" sz="3600" dirty="0"/>
          </a:p>
        </p:txBody>
      </p:sp>
      <p:pic>
        <p:nvPicPr>
          <p:cNvPr id="30" name="Picture 29" descr="A white background with grey text&#10;&#10;Description automatically generated">
            <a:extLst>
              <a:ext uri="{FF2B5EF4-FFF2-40B4-BE49-F238E27FC236}">
                <a16:creationId xmlns:a16="http://schemas.microsoft.com/office/drawing/2014/main" id="{A522B595-6272-BA75-8ECC-5FDE846AA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0" t="13465" r="19669" b="22219"/>
          <a:stretch>
            <a:fillRect/>
          </a:stretch>
        </p:blipFill>
        <p:spPr>
          <a:xfrm>
            <a:off x="37931604" y="10022513"/>
            <a:ext cx="4266164" cy="4168030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899E4A96-BF1E-CF12-1FB4-1FC81170FE03}"/>
              </a:ext>
            </a:extLst>
          </p:cNvPr>
          <p:cNvGrpSpPr/>
          <p:nvPr/>
        </p:nvGrpSpPr>
        <p:grpSpPr>
          <a:xfrm>
            <a:off x="29846150" y="18378942"/>
            <a:ext cx="11507505" cy="1510659"/>
            <a:chOff x="30690263" y="17951546"/>
            <a:chExt cx="11507505" cy="151065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14ABBCE-ABC8-5B83-7F9F-9F5137F81347}"/>
                </a:ext>
              </a:extLst>
            </p:cNvPr>
            <p:cNvSpPr txBox="1"/>
            <p:nvPr/>
          </p:nvSpPr>
          <p:spPr>
            <a:xfrm>
              <a:off x="32606182" y="18168966"/>
              <a:ext cx="9591586" cy="12932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4286"/>
                </a:lnSpc>
                <a:spcAft>
                  <a:spcPts val="3770"/>
                </a:spcAft>
              </a:pPr>
              <a:r>
                <a:rPr lang="en-US" sz="8800" dirty="0">
                  <a:solidFill>
                    <a:schemeClr val="bg1"/>
                  </a:solidFill>
                  <a:latin typeface="Source Sans 3 SemiBold" panose="020B0303030403020204" pitchFamily="34" charset="0"/>
                </a:rPr>
                <a:t>Contact Phone #</a:t>
              </a:r>
            </a:p>
          </p:txBody>
        </p:sp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03EDD9F6-161B-C85C-C4AF-D6204D0F0C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0690263" y="17951546"/>
              <a:ext cx="1356640" cy="1476344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5E4E276-ACBF-7133-ABD4-E8D57B482999}"/>
              </a:ext>
            </a:extLst>
          </p:cNvPr>
          <p:cNvGrpSpPr/>
          <p:nvPr/>
        </p:nvGrpSpPr>
        <p:grpSpPr>
          <a:xfrm>
            <a:off x="29846151" y="20149166"/>
            <a:ext cx="11507505" cy="1293239"/>
            <a:chOff x="30690263" y="19854093"/>
            <a:chExt cx="11507505" cy="1293239"/>
          </a:xfrm>
        </p:grpSpPr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CD89FF23-7A22-E247-224E-1B0F1F2F2E7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690263" y="19876081"/>
              <a:ext cx="1436443" cy="997529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E388AE6-008B-C81C-C898-6E51B2B9C80E}"/>
                </a:ext>
              </a:extLst>
            </p:cNvPr>
            <p:cNvSpPr txBox="1"/>
            <p:nvPr/>
          </p:nvSpPr>
          <p:spPr>
            <a:xfrm>
              <a:off x="32606182" y="19854093"/>
              <a:ext cx="9591586" cy="12932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4286"/>
                </a:lnSpc>
                <a:spcAft>
                  <a:spcPts val="3770"/>
                </a:spcAft>
              </a:pPr>
              <a:r>
                <a:rPr lang="en-US" sz="8800" dirty="0">
                  <a:solidFill>
                    <a:schemeClr val="bg1"/>
                  </a:solidFill>
                  <a:latin typeface="Source Sans 3 SemiBold" panose="020B0303030403020204" pitchFamily="34" charset="0"/>
                </a:rPr>
                <a:t>Contact Email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DBA3AA7A-6951-E041-CA8E-3743A12F49D3}"/>
              </a:ext>
            </a:extLst>
          </p:cNvPr>
          <p:cNvSpPr txBox="1"/>
          <p:nvPr/>
        </p:nvSpPr>
        <p:spPr>
          <a:xfrm>
            <a:off x="17897712" y="12510876"/>
            <a:ext cx="9387323" cy="27873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57143"/>
              </a:lnSpc>
              <a:spcAft>
                <a:spcPts val="3770"/>
              </a:spcAft>
            </a:pPr>
            <a:r>
              <a:rPr lang="en-US" sz="115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Month X, 20XX</a:t>
            </a:r>
          </a:p>
          <a:p>
            <a:pPr>
              <a:lnSpc>
                <a:spcPct val="57143"/>
              </a:lnSpc>
              <a:spcAft>
                <a:spcPts val="3770"/>
              </a:spcAft>
            </a:pPr>
            <a:r>
              <a:rPr lang="en-US" sz="115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5:30pm MT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9209E99-1C9B-85D8-4618-3FDE8F8D4449}"/>
              </a:ext>
            </a:extLst>
          </p:cNvPr>
          <p:cNvSpPr txBox="1"/>
          <p:nvPr/>
        </p:nvSpPr>
        <p:spPr>
          <a:xfrm>
            <a:off x="17897712" y="16853333"/>
            <a:ext cx="9387323" cy="39186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57143"/>
              </a:lnSpc>
              <a:spcAft>
                <a:spcPts val="3770"/>
              </a:spcAft>
            </a:pPr>
            <a:r>
              <a:rPr lang="en-US" sz="115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Place of Event</a:t>
            </a:r>
          </a:p>
          <a:p>
            <a:pPr>
              <a:lnSpc>
                <a:spcPct val="57143"/>
              </a:lnSpc>
              <a:spcAft>
                <a:spcPts val="3770"/>
              </a:spcAft>
            </a:pPr>
            <a:r>
              <a:rPr lang="en-US" sz="9600" dirty="0">
                <a:solidFill>
                  <a:schemeClr val="bg1"/>
                </a:solidFill>
              </a:rPr>
              <a:t>1234 Address</a:t>
            </a:r>
          </a:p>
          <a:p>
            <a:pPr>
              <a:lnSpc>
                <a:spcPct val="57143"/>
              </a:lnSpc>
              <a:spcAft>
                <a:spcPts val="3770"/>
              </a:spcAft>
            </a:pPr>
            <a:r>
              <a:rPr lang="en-US" sz="9600" dirty="0">
                <a:solidFill>
                  <a:schemeClr val="bg1"/>
                </a:solidFill>
              </a:rPr>
              <a:t>City, NM, zip23</a:t>
            </a:r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3D85D690-E9C9-4A7F-CCC3-A95E366CD4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73103" y="12641045"/>
            <a:ext cx="2547498" cy="2279341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A9BBBE5-12A0-35C2-46FA-B059C23EE4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75107" y="17446921"/>
            <a:ext cx="1810064" cy="2480458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697BB739-7DE3-8B13-B956-31564BD988AE}"/>
              </a:ext>
            </a:extLst>
          </p:cNvPr>
          <p:cNvSpPr txBox="1"/>
          <p:nvPr/>
        </p:nvSpPr>
        <p:spPr>
          <a:xfrm>
            <a:off x="1243536" y="3230383"/>
            <a:ext cx="32579947" cy="22621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4286"/>
              </a:lnSpc>
              <a:spcAft>
                <a:spcPts val="3770"/>
              </a:spcAft>
            </a:pPr>
            <a:r>
              <a:rPr lang="en-US" sz="96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Roadway connected to project goes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8EE478-3624-563A-7087-4C3945BAAB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2953" y="6266838"/>
            <a:ext cx="8063346" cy="24067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7855E4-4B9A-4936-BB19-05A56902F1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4483" y="1487887"/>
            <a:ext cx="3389172" cy="41807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0538E9-09CD-29BB-3A54-1E756CFA039C}"/>
              </a:ext>
            </a:extLst>
          </p:cNvPr>
          <p:cNvSpPr txBox="1"/>
          <p:nvPr/>
        </p:nvSpPr>
        <p:spPr>
          <a:xfrm>
            <a:off x="44384260" y="6230951"/>
            <a:ext cx="6822140" cy="37174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3200" dirty="0"/>
              <a:t>Check if your project is federally funded. </a:t>
            </a:r>
            <a:r>
              <a:rPr lang="en-US" sz="32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3200" dirty="0"/>
              <a:t>If you have other project partner agencies that require use of logo, add it here.</a:t>
            </a:r>
          </a:p>
        </p:txBody>
      </p:sp>
    </p:spTree>
    <p:extLst>
      <p:ext uri="{BB962C8B-B14F-4D97-AF65-F5344CB8AC3E}">
        <p14:creationId xmlns:p14="http://schemas.microsoft.com/office/powerpoint/2010/main" val="2074455254"/>
      </p:ext>
    </p:extLst>
  </p:cSld>
  <p:clrMapOvr>
    <a:masterClrMapping/>
  </p:clrMapOvr>
</p:sld>
</file>

<file path=ppt/theme/theme1.xml><?xml version="1.0" encoding="utf-8"?>
<a:theme xmlns:a="http://schemas.openxmlformats.org/drawingml/2006/main" name="Public Meeting Banner Layout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earn More Banner Layout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3a76525-6dd3-49bf-956e-c0dee1613efc">
      <UserInfo>
        <DisplayName/>
        <AccountId xsi:nil="true"/>
        <AccountType/>
      </UserInfo>
    </SharedWithUsers>
    <lcf76f155ced4ddcb4097134ff3c332f xmlns="1f8824bb-a6ba-42ee-b6db-096f8a4dd4c8">
      <Terms xmlns="http://schemas.microsoft.com/office/infopath/2007/PartnerControls"/>
    </lcf76f155ced4ddcb4097134ff3c332f>
    <TaxCatchAll xmlns="43a76525-6dd3-49bf-956e-c0dee1613ef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A83CA98630C443BE2CDD79BA479F5F" ma:contentTypeVersion="22" ma:contentTypeDescription="Create a new document." ma:contentTypeScope="" ma:versionID="daa2f3956b4265b2b1a730e4259404a9">
  <xsd:schema xmlns:xsd="http://www.w3.org/2001/XMLSchema" xmlns:xs="http://www.w3.org/2001/XMLSchema" xmlns:p="http://schemas.microsoft.com/office/2006/metadata/properties" xmlns:ns2="1f8824bb-a6ba-42ee-b6db-096f8a4dd4c8" xmlns:ns3="43a76525-6dd3-49bf-956e-c0dee1613efc" targetNamespace="http://schemas.microsoft.com/office/2006/metadata/properties" ma:root="true" ma:fieldsID="4ae1b0097a5119b7d053b4017be011da" ns2:_="" ns3:_="">
    <xsd:import namespace="1f8824bb-a6ba-42ee-b6db-096f8a4dd4c8"/>
    <xsd:import namespace="43a76525-6dd3-49bf-956e-c0dee1613e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8824bb-a6ba-42ee-b6db-096f8a4dd4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5d298e1-810f-4711-8be9-ef4702f2a3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76525-6dd3-49bf-956e-c0dee1613e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1749e83-fcdc-43e3-a011-6d218da4d77d}" ma:internalName="TaxCatchAll" ma:showField="CatchAllData" ma:web="43a76525-6dd3-49bf-956e-c0dee1613e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FBCA10-9A32-4E9A-8456-C1884C6C3FC5}">
  <ds:schemaRefs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3a76525-6dd3-49bf-956e-c0dee1613efc"/>
    <ds:schemaRef ds:uri="1f8824bb-a6ba-42ee-b6db-096f8a4dd4c8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49C059F-04EB-4477-901F-239A632867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422393-DC0A-4BF4-A338-23DA7AEA52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8824bb-a6ba-42ee-b6db-096f8a4dd4c8"/>
    <ds:schemaRef ds:uri="43a76525-6dd3-49bf-956e-c0dee1613e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9096ad9-8b60-446a-90b7-017dbb9421a3}" enabled="1" method="Standard" siteId="{3d234255-e20f-4205-88a5-9658a402999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982</TotalTime>
  <Words>986</Words>
  <Application>Microsoft Office PowerPoint</Application>
  <PresentationFormat>Custom</PresentationFormat>
  <Paragraphs>91</Paragraphs>
  <Slides>5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Montserrat</vt:lpstr>
      <vt:lpstr>Montserrat Regular</vt:lpstr>
      <vt:lpstr>Source Sans 3</vt:lpstr>
      <vt:lpstr>Source Sans 3 Black</vt:lpstr>
      <vt:lpstr>Source Sans 3 ExtraBold</vt:lpstr>
      <vt:lpstr>Source Sans 3 SemiBold</vt:lpstr>
      <vt:lpstr>Wingdings</vt:lpstr>
      <vt:lpstr>Public Meeting Banner Layout</vt:lpstr>
      <vt:lpstr>Learn More Banner Layout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Lamorette, Laura</dc:creator>
  <cp:lastModifiedBy>Lamorette, Laura</cp:lastModifiedBy>
  <cp:revision>3</cp:revision>
  <dcterms:created xsi:type="dcterms:W3CDTF">2023-11-15T22:22:53Z</dcterms:created>
  <dcterms:modified xsi:type="dcterms:W3CDTF">2026-09-14T15:15:04Z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0x01010041A83CA98630C443BE2CDD79BA479F5F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