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9" r:id="rId6"/>
    <p:sldId id="260" r:id="rId7"/>
    <p:sldId id="257" r:id="rId8"/>
    <p:sldId id="256" r:id="rId9"/>
    <p:sldId id="261" r:id="rId10"/>
    <p:sldId id="262" r:id="rId11"/>
    <p:sldId id="263" r:id="rId12"/>
    <p:sldId id="264" r:id="rId13"/>
  </p:sldIdLst>
  <p:sldSz cx="8458200" cy="594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3E4D41D6-3225-41ED-A6B4-0BEAEE8FAE55}">
          <p14:sldIdLst>
            <p14:sldId id="258"/>
            <p14:sldId id="259"/>
            <p14:sldId id="260"/>
          </p14:sldIdLst>
        </p14:section>
        <p14:section name="Option 1" id="{BE696D77-94CA-470F-BB96-D5AEFC998640}">
          <p14:sldIdLst>
            <p14:sldId id="257"/>
            <p14:sldId id="256"/>
          </p14:sldIdLst>
        </p14:section>
        <p14:section name="Option 2" id="{137FDF9A-F8D2-4B27-9AB9-80D781D18DA1}">
          <p14:sldIdLst>
            <p14:sldId id="261"/>
            <p14:sldId id="262"/>
          </p14:sldIdLst>
        </p14:section>
        <p14:section name="Option 3" id="{1D545604-C614-4561-96CF-7B2491F54024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6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7A4DBB-7ACC-4042-A9BD-F9B398BB2BE7}" v="3" dt="2026-09-14T15:19:51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84" y="102"/>
      </p:cViewPr>
      <p:guideLst>
        <p:guide orient="horz" pos="1872"/>
        <p:guide pos="2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undo custSel modSld modMainMaster">
      <pc:chgData name="Lamorette, Laura" userId="231d9543-ee48-4303-8632-b2c592304cc9" providerId="ADAL" clId="{CE39E8F0-AA68-4C36-850B-40AF15FAD26C}" dt="2026-09-14T15:24:42.138" v="225" actId="1076"/>
      <pc:docMkLst>
        <pc:docMk/>
      </pc:docMkLst>
      <pc:sldChg chg="addSp delSp modSp mod">
        <pc:chgData name="Lamorette, Laura" userId="231d9543-ee48-4303-8632-b2c592304cc9" providerId="ADAL" clId="{CE39E8F0-AA68-4C36-850B-40AF15FAD26C}" dt="2026-09-14T15:23:33.875" v="206" actId="1076"/>
        <pc:sldMkLst>
          <pc:docMk/>
          <pc:sldMk cId="3386517296" sldId="256"/>
        </pc:sldMkLst>
        <pc:spChg chg="add del mod">
          <ac:chgData name="Lamorette, Laura" userId="231d9543-ee48-4303-8632-b2c592304cc9" providerId="ADAL" clId="{CE39E8F0-AA68-4C36-850B-40AF15FAD26C}" dt="2026-09-14T15:23:22.948" v="204" actId="478"/>
          <ac:spMkLst>
            <pc:docMk/>
            <pc:sldMk cId="3386517296" sldId="256"/>
            <ac:spMk id="5" creationId="{97294E70-DA82-4AF9-AC47-0B7EE8DFE692}"/>
          </ac:spMkLst>
        </pc:spChg>
        <pc:spChg chg="mod">
          <ac:chgData name="Lamorette, Laura" userId="231d9543-ee48-4303-8632-b2c592304cc9" providerId="ADAL" clId="{CE39E8F0-AA68-4C36-850B-40AF15FAD26C}" dt="2026-09-14T15:20:06.994" v="178" actId="1036"/>
          <ac:spMkLst>
            <pc:docMk/>
            <pc:sldMk cId="3386517296" sldId="256"/>
            <ac:spMk id="15" creationId="{62AC7549-CF0E-BEB5-6F0F-DEFB062846E4}"/>
          </ac:spMkLst>
        </pc:spChg>
        <pc:spChg chg="mod">
          <ac:chgData name="Lamorette, Laura" userId="231d9543-ee48-4303-8632-b2c592304cc9" providerId="ADAL" clId="{CE39E8F0-AA68-4C36-850B-40AF15FAD26C}" dt="2026-09-09T20:51:37.766" v="28" actId="255"/>
          <ac:spMkLst>
            <pc:docMk/>
            <pc:sldMk cId="3386517296" sldId="256"/>
            <ac:spMk id="17" creationId="{09520687-F48E-85B8-51C7-745631004C9F}"/>
          </ac:spMkLst>
        </pc:spChg>
        <pc:picChg chg="add mod">
          <ac:chgData name="Lamorette, Laura" userId="231d9543-ee48-4303-8632-b2c592304cc9" providerId="ADAL" clId="{CE39E8F0-AA68-4C36-850B-40AF15FAD26C}" dt="2026-09-14T15:23:33.875" v="206" actId="1076"/>
          <ac:picMkLst>
            <pc:docMk/>
            <pc:sldMk cId="3386517296" sldId="256"/>
            <ac:picMk id="7" creationId="{09286287-F516-5654-A599-46BD26B21BF5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5:21:13.116" v="188" actId="1076"/>
        <pc:sldMkLst>
          <pc:docMk/>
          <pc:sldMk cId="1370211016" sldId="257"/>
        </pc:sldMkLst>
        <pc:spChg chg="mod">
          <ac:chgData name="Lamorette, Laura" userId="231d9543-ee48-4303-8632-b2c592304cc9" providerId="ADAL" clId="{CE39E8F0-AA68-4C36-850B-40AF15FAD26C}" dt="2026-09-09T20:50:01.264" v="18" actId="2711"/>
          <ac:spMkLst>
            <pc:docMk/>
            <pc:sldMk cId="1370211016" sldId="257"/>
            <ac:spMk id="2" creationId="{4480AFB6-183F-123D-BE41-08E9A051F2E7}"/>
          </ac:spMkLst>
        </pc:spChg>
        <pc:spChg chg="mod">
          <ac:chgData name="Lamorette, Laura" userId="231d9543-ee48-4303-8632-b2c592304cc9" providerId="ADAL" clId="{CE39E8F0-AA68-4C36-850B-40AF15FAD26C}" dt="2026-09-14T15:12:56.578" v="175" actId="14100"/>
          <ac:spMkLst>
            <pc:docMk/>
            <pc:sldMk cId="1370211016" sldId="257"/>
            <ac:spMk id="9" creationId="{48EE8C72-9600-44A4-C28F-835C356919ED}"/>
          </ac:spMkLst>
        </pc:spChg>
        <pc:spChg chg="mod">
          <ac:chgData name="Lamorette, Laura" userId="231d9543-ee48-4303-8632-b2c592304cc9" providerId="ADAL" clId="{CE39E8F0-AA68-4C36-850B-40AF15FAD26C}" dt="2026-09-14T15:20:01.160" v="177" actId="207"/>
          <ac:spMkLst>
            <pc:docMk/>
            <pc:sldMk cId="1370211016" sldId="257"/>
            <ac:spMk id="16" creationId="{98110F96-42CD-B018-7E67-3FFF8F36B39C}"/>
          </ac:spMkLst>
        </pc:spChg>
        <pc:spChg chg="mod">
          <ac:chgData name="Lamorette, Laura" userId="231d9543-ee48-4303-8632-b2c592304cc9" providerId="ADAL" clId="{CE39E8F0-AA68-4C36-850B-40AF15FAD26C}" dt="2026-09-09T20:50:28.150" v="22" actId="255"/>
          <ac:spMkLst>
            <pc:docMk/>
            <pc:sldMk cId="1370211016" sldId="257"/>
            <ac:spMk id="23" creationId="{FA0A8E36-AE43-CFB1-9C3F-D0B9C69123B4}"/>
          </ac:spMkLst>
        </pc:spChg>
        <pc:spChg chg="mod">
          <ac:chgData name="Lamorette, Laura" userId="231d9543-ee48-4303-8632-b2c592304cc9" providerId="ADAL" clId="{CE39E8F0-AA68-4C36-850B-40AF15FAD26C}" dt="2026-09-09T20:50:40.977" v="24" actId="255"/>
          <ac:spMkLst>
            <pc:docMk/>
            <pc:sldMk cId="1370211016" sldId="257"/>
            <ac:spMk id="24" creationId="{AD3E1851-1AD5-BBD0-EAD4-BC647C03BBAD}"/>
          </ac:spMkLst>
        </pc:spChg>
        <pc:spChg chg="add mod">
          <ac:chgData name="Lamorette, Laura" userId="231d9543-ee48-4303-8632-b2c592304cc9" providerId="ADAL" clId="{CE39E8F0-AA68-4C36-850B-40AF15FAD26C}" dt="2026-09-09T20:49:32.327" v="16" actId="20577"/>
          <ac:spMkLst>
            <pc:docMk/>
            <pc:sldMk cId="1370211016" sldId="257"/>
            <ac:spMk id="34" creationId="{9BA90626-D06D-58BA-BF81-4C474A625AC3}"/>
          </ac:spMkLst>
        </pc:spChg>
        <pc:picChg chg="mod">
          <ac:chgData name="Lamorette, Laura" userId="231d9543-ee48-4303-8632-b2c592304cc9" providerId="ADAL" clId="{CE39E8F0-AA68-4C36-850B-40AF15FAD26C}" dt="2026-09-14T15:12:49.500" v="174" actId="14826"/>
          <ac:picMkLst>
            <pc:docMk/>
            <pc:sldMk cId="1370211016" sldId="257"/>
            <ac:picMk id="3" creationId="{52E82244-7BF2-2693-8233-5991DC0474F7}"/>
          </ac:picMkLst>
        </pc:picChg>
        <pc:picChg chg="add mod">
          <ac:chgData name="Lamorette, Laura" userId="231d9543-ee48-4303-8632-b2c592304cc9" providerId="ADAL" clId="{CE39E8F0-AA68-4C36-850B-40AF15FAD26C}" dt="2026-09-14T15:21:13.116" v="188" actId="1076"/>
          <ac:picMkLst>
            <pc:docMk/>
            <pc:sldMk cId="1370211016" sldId="257"/>
            <ac:picMk id="15" creationId="{6AF63D46-EEB1-841F-E67D-08B6B16448FC}"/>
          </ac:picMkLst>
        </pc:picChg>
        <pc:picChg chg="add mod">
          <ac:chgData name="Lamorette, Laura" userId="231d9543-ee48-4303-8632-b2c592304cc9" providerId="ADAL" clId="{CE39E8F0-AA68-4C36-850B-40AF15FAD26C}" dt="2026-09-14T15:21:11.018" v="187" actId="1076"/>
          <ac:picMkLst>
            <pc:docMk/>
            <pc:sldMk cId="1370211016" sldId="257"/>
            <ac:picMk id="36" creationId="{05017267-38DF-9E1B-42F3-6166620D2221}"/>
          </ac:picMkLst>
        </pc:picChg>
      </pc:sldChg>
      <pc:sldChg chg="modSp mod">
        <pc:chgData name="Lamorette, Laura" userId="231d9543-ee48-4303-8632-b2c592304cc9" providerId="ADAL" clId="{CE39E8F0-AA68-4C36-850B-40AF15FAD26C}" dt="2026-09-09T21:05:01.457" v="64" actId="20577"/>
        <pc:sldMkLst>
          <pc:docMk/>
          <pc:sldMk cId="3028694059" sldId="258"/>
        </pc:sldMkLst>
        <pc:spChg chg="mod">
          <ac:chgData name="Lamorette, Laura" userId="231d9543-ee48-4303-8632-b2c592304cc9" providerId="ADAL" clId="{CE39E8F0-AA68-4C36-850B-40AF15FAD26C}" dt="2026-09-09T21:05:01.457" v="64" actId="20577"/>
          <ac:spMkLst>
            <pc:docMk/>
            <pc:sldMk cId="3028694059" sldId="258"/>
            <ac:spMk id="3" creationId="{E09AF505-F9C6-750A-680C-22603BE3744E}"/>
          </ac:spMkLst>
        </pc:spChg>
      </pc:sldChg>
      <pc:sldChg chg="modSp mod">
        <pc:chgData name="Lamorette, Laura" userId="231d9543-ee48-4303-8632-b2c592304cc9" providerId="ADAL" clId="{CE39E8F0-AA68-4C36-850B-40AF15FAD26C}" dt="2026-09-09T20:48:10.229" v="6" actId="2711"/>
        <pc:sldMkLst>
          <pc:docMk/>
          <pc:sldMk cId="2237576090" sldId="259"/>
        </pc:sldMkLst>
        <pc:spChg chg="mod">
          <ac:chgData name="Lamorette, Laura" userId="231d9543-ee48-4303-8632-b2c592304cc9" providerId="ADAL" clId="{CE39E8F0-AA68-4C36-850B-40AF15FAD26C}" dt="2026-09-09T20:48:10.229" v="6" actId="2711"/>
          <ac:spMkLst>
            <pc:docMk/>
            <pc:sldMk cId="2237576090" sldId="259"/>
            <ac:spMk id="2" creationId="{7B3F2530-56EF-2D7A-3CF1-75EF4B6D5935}"/>
          </ac:spMkLst>
        </pc:spChg>
        <pc:spChg chg="mod">
          <ac:chgData name="Lamorette, Laura" userId="231d9543-ee48-4303-8632-b2c592304cc9" providerId="ADAL" clId="{CE39E8F0-AA68-4C36-850B-40AF15FAD26C}" dt="2026-09-09T20:47:40.347" v="1" actId="27636"/>
          <ac:spMkLst>
            <pc:docMk/>
            <pc:sldMk cId="2237576090" sldId="259"/>
            <ac:spMk id="6" creationId="{FA9BF46B-D4D5-075E-529E-A2AF0DD7F6F6}"/>
          </ac:spMkLst>
        </pc:spChg>
      </pc:sldChg>
      <pc:sldChg chg="modSp mod">
        <pc:chgData name="Lamorette, Laura" userId="231d9543-ee48-4303-8632-b2c592304cc9" providerId="ADAL" clId="{CE39E8F0-AA68-4C36-850B-40AF15FAD26C}" dt="2026-09-09T20:48:29.773" v="9" actId="2711"/>
        <pc:sldMkLst>
          <pc:docMk/>
          <pc:sldMk cId="3589733023" sldId="260"/>
        </pc:sldMkLst>
        <pc:spChg chg="mod">
          <ac:chgData name="Lamorette, Laura" userId="231d9543-ee48-4303-8632-b2c592304cc9" providerId="ADAL" clId="{CE39E8F0-AA68-4C36-850B-40AF15FAD26C}" dt="2026-09-09T20:48:19.342" v="7" actId="20577"/>
          <ac:spMkLst>
            <pc:docMk/>
            <pc:sldMk cId="3589733023" sldId="260"/>
            <ac:spMk id="4" creationId="{263B5122-C2DE-95F0-988C-640B34C0B02E}"/>
          </ac:spMkLst>
        </pc:spChg>
        <pc:spChg chg="mod">
          <ac:chgData name="Lamorette, Laura" userId="231d9543-ee48-4303-8632-b2c592304cc9" providerId="ADAL" clId="{CE39E8F0-AA68-4C36-850B-40AF15FAD26C}" dt="2026-09-09T20:48:29.773" v="9" actId="2711"/>
          <ac:spMkLst>
            <pc:docMk/>
            <pc:sldMk cId="3589733023" sldId="260"/>
            <ac:spMk id="5" creationId="{3BE2CA53-FFAE-7DBB-E7C9-A59FDA6E1E97}"/>
          </ac:spMkLst>
        </pc:spChg>
      </pc:sldChg>
      <pc:sldChg chg="addSp modSp mod">
        <pc:chgData name="Lamorette, Laura" userId="231d9543-ee48-4303-8632-b2c592304cc9" providerId="ADAL" clId="{CE39E8F0-AA68-4C36-850B-40AF15FAD26C}" dt="2026-09-14T15:22:14.686" v="197" actId="1076"/>
        <pc:sldMkLst>
          <pc:docMk/>
          <pc:sldMk cId="1564921588" sldId="261"/>
        </pc:sldMkLst>
        <pc:spChg chg="mod">
          <ac:chgData name="Lamorette, Laura" userId="231d9543-ee48-4303-8632-b2c592304cc9" providerId="ADAL" clId="{CE39E8F0-AA68-4C36-850B-40AF15FAD26C}" dt="2026-09-09T20:52:03.874" v="31" actId="2711"/>
          <ac:spMkLst>
            <pc:docMk/>
            <pc:sldMk cId="1564921588" sldId="261"/>
            <ac:spMk id="2" creationId="{4480AFB6-183F-123D-BE41-08E9A051F2E7}"/>
          </ac:spMkLst>
        </pc:spChg>
        <pc:spChg chg="mod">
          <ac:chgData name="Lamorette, Laura" userId="231d9543-ee48-4303-8632-b2c592304cc9" providerId="ADAL" clId="{CE39E8F0-AA68-4C36-850B-40AF15FAD26C}" dt="2026-09-09T20:52:28.357" v="35" actId="255"/>
          <ac:spMkLst>
            <pc:docMk/>
            <pc:sldMk cId="1564921588" sldId="261"/>
            <ac:spMk id="7" creationId="{4055EB12-630B-C65A-8D41-CD4253D34686}"/>
          </ac:spMkLst>
        </pc:spChg>
        <pc:spChg chg="mod">
          <ac:chgData name="Lamorette, Laura" userId="231d9543-ee48-4303-8632-b2c592304cc9" providerId="ADAL" clId="{CE39E8F0-AA68-4C36-850B-40AF15FAD26C}" dt="2026-09-14T15:21:41.460" v="190" actId="14100"/>
          <ac:spMkLst>
            <pc:docMk/>
            <pc:sldMk cId="1564921588" sldId="261"/>
            <ac:spMk id="9" creationId="{48EE8C72-9600-44A4-C28F-835C356919ED}"/>
          </ac:spMkLst>
        </pc:spChg>
        <pc:spChg chg="mod">
          <ac:chgData name="Lamorette, Laura" userId="231d9543-ee48-4303-8632-b2c592304cc9" providerId="ADAL" clId="{CE39E8F0-AA68-4C36-850B-40AF15FAD26C}" dt="2026-09-09T20:52:43.173" v="38" actId="255"/>
          <ac:spMkLst>
            <pc:docMk/>
            <pc:sldMk cId="1564921588" sldId="261"/>
            <ac:spMk id="13" creationId="{8F26A6A6-D2BD-8147-238F-296560B0A1AE}"/>
          </ac:spMkLst>
        </pc:spChg>
        <pc:spChg chg="add">
          <ac:chgData name="Lamorette, Laura" userId="231d9543-ee48-4303-8632-b2c592304cc9" providerId="ADAL" clId="{CE39E8F0-AA68-4C36-850B-40AF15FAD26C}" dt="2026-09-09T20:51:11.259" v="25" actId="22"/>
          <ac:spMkLst>
            <pc:docMk/>
            <pc:sldMk cId="1564921588" sldId="261"/>
            <ac:spMk id="15" creationId="{51FC74D9-4BB7-326F-DA53-9A39192AF675}"/>
          </ac:spMkLst>
        </pc:spChg>
        <pc:picChg chg="mod">
          <ac:chgData name="Lamorette, Laura" userId="231d9543-ee48-4303-8632-b2c592304cc9" providerId="ADAL" clId="{CE39E8F0-AA68-4C36-850B-40AF15FAD26C}" dt="2026-09-14T15:22:14.686" v="197" actId="1076"/>
          <ac:picMkLst>
            <pc:docMk/>
            <pc:sldMk cId="1564921588" sldId="261"/>
            <ac:picMk id="3" creationId="{BE5AC7D0-79F7-B2D1-2B0B-5C5A6C89AFBF}"/>
          </ac:picMkLst>
        </pc:picChg>
        <pc:picChg chg="add">
          <ac:chgData name="Lamorette, Laura" userId="231d9543-ee48-4303-8632-b2c592304cc9" providerId="ADAL" clId="{CE39E8F0-AA68-4C36-850B-40AF15FAD26C}" dt="2026-09-14T15:20:30.364" v="182" actId="22"/>
          <ac:picMkLst>
            <pc:docMk/>
            <pc:sldMk cId="1564921588" sldId="261"/>
            <ac:picMk id="17" creationId="{707E71F2-8DAF-D626-06EB-DA6E75DC58CC}"/>
          </ac:picMkLst>
        </pc:picChg>
        <pc:picChg chg="add mod">
          <ac:chgData name="Lamorette, Laura" userId="231d9543-ee48-4303-8632-b2c592304cc9" providerId="ADAL" clId="{CE39E8F0-AA68-4C36-850B-40AF15FAD26C}" dt="2026-09-14T15:22:11.169" v="195" actId="1076"/>
          <ac:picMkLst>
            <pc:docMk/>
            <pc:sldMk cId="1564921588" sldId="261"/>
            <ac:picMk id="20" creationId="{F4827328-5EFD-170F-F5E2-B7A940E37D35}"/>
          </ac:picMkLst>
        </pc:picChg>
        <pc:picChg chg="add">
          <ac:chgData name="Lamorette, Laura" userId="231d9543-ee48-4303-8632-b2c592304cc9" providerId="ADAL" clId="{CE39E8F0-AA68-4C36-850B-40AF15FAD26C}" dt="2026-09-14T15:21:43.830" v="191" actId="22"/>
          <ac:picMkLst>
            <pc:docMk/>
            <pc:sldMk cId="1564921588" sldId="261"/>
            <ac:picMk id="22" creationId="{E94EC30E-A6A4-5F81-F999-9993D0451944}"/>
          </ac:picMkLst>
        </pc:picChg>
        <pc:picChg chg="add mod">
          <ac:chgData name="Lamorette, Laura" userId="231d9543-ee48-4303-8632-b2c592304cc9" providerId="ADAL" clId="{CE39E8F0-AA68-4C36-850B-40AF15FAD26C}" dt="2026-09-14T15:22:12.918" v="196" actId="1076"/>
          <ac:picMkLst>
            <pc:docMk/>
            <pc:sldMk cId="1564921588" sldId="261"/>
            <ac:picMk id="24" creationId="{7864BF79-0C39-53B7-93F5-59C9E051A7EA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5:23:52.462" v="217" actId="1038"/>
        <pc:sldMkLst>
          <pc:docMk/>
          <pc:sldMk cId="303000420" sldId="262"/>
        </pc:sldMkLst>
        <pc:spChg chg="mod">
          <ac:chgData name="Lamorette, Laura" userId="231d9543-ee48-4303-8632-b2c592304cc9" providerId="ADAL" clId="{CE39E8F0-AA68-4C36-850B-40AF15FAD26C}" dt="2026-09-14T15:22:31.196" v="198" actId="207"/>
          <ac:spMkLst>
            <pc:docMk/>
            <pc:sldMk cId="303000420" sldId="262"/>
            <ac:spMk id="11" creationId="{565848AB-1468-6E96-C344-7B8E1F14FFB1}"/>
          </ac:spMkLst>
        </pc:spChg>
        <pc:spChg chg="mod">
          <ac:chgData name="Lamorette, Laura" userId="231d9543-ee48-4303-8632-b2c592304cc9" providerId="ADAL" clId="{CE39E8F0-AA68-4C36-850B-40AF15FAD26C}" dt="2026-09-09T20:53:15.280" v="42" actId="255"/>
          <ac:spMkLst>
            <pc:docMk/>
            <pc:sldMk cId="303000420" sldId="262"/>
            <ac:spMk id="17" creationId="{09520687-F48E-85B8-51C7-745631004C9F}"/>
          </ac:spMkLst>
        </pc:spChg>
        <pc:picChg chg="add mod">
          <ac:chgData name="Lamorette, Laura" userId="231d9543-ee48-4303-8632-b2c592304cc9" providerId="ADAL" clId="{CE39E8F0-AA68-4C36-850B-40AF15FAD26C}" dt="2026-09-14T15:23:52.462" v="217" actId="1038"/>
          <ac:picMkLst>
            <pc:docMk/>
            <pc:sldMk cId="303000420" sldId="262"/>
            <ac:picMk id="5" creationId="{96E01591-93C6-40DF-9E1E-24C991A01929}"/>
          </ac:picMkLst>
        </pc:picChg>
      </pc:sldChg>
      <pc:sldChg chg="addSp modSp mod">
        <pc:chgData name="Lamorette, Laura" userId="231d9543-ee48-4303-8632-b2c592304cc9" providerId="ADAL" clId="{CE39E8F0-AA68-4C36-850B-40AF15FAD26C}" dt="2026-09-14T15:24:26.233" v="224" actId="1076"/>
        <pc:sldMkLst>
          <pc:docMk/>
          <pc:sldMk cId="2081037821" sldId="263"/>
        </pc:sldMkLst>
        <pc:spChg chg="mod">
          <ac:chgData name="Lamorette, Laura" userId="231d9543-ee48-4303-8632-b2c592304cc9" providerId="ADAL" clId="{CE39E8F0-AA68-4C36-850B-40AF15FAD26C}" dt="2026-09-14T15:24:07.017" v="218" actId="207"/>
          <ac:spMkLst>
            <pc:docMk/>
            <pc:sldMk cId="2081037821" sldId="263"/>
            <ac:spMk id="4" creationId="{E7F53F7A-25CD-48A9-1859-672B2894E358}"/>
          </ac:spMkLst>
        </pc:spChg>
        <pc:spChg chg="add">
          <ac:chgData name="Lamorette, Laura" userId="231d9543-ee48-4303-8632-b2c592304cc9" providerId="ADAL" clId="{CE39E8F0-AA68-4C36-850B-40AF15FAD26C}" dt="2026-09-09T20:51:15.756" v="26" actId="22"/>
          <ac:spMkLst>
            <pc:docMk/>
            <pc:sldMk cId="2081037821" sldId="263"/>
            <ac:spMk id="5" creationId="{1B7947B2-E126-B9D4-BE5C-4CDB942576F9}"/>
          </ac:spMkLst>
        </pc:spChg>
        <pc:spChg chg="mod">
          <ac:chgData name="Lamorette, Laura" userId="231d9543-ee48-4303-8632-b2c592304cc9" providerId="ADAL" clId="{CE39E8F0-AA68-4C36-850B-40AF15FAD26C}" dt="2026-09-09T20:53:47.644" v="44" actId="2711"/>
          <ac:spMkLst>
            <pc:docMk/>
            <pc:sldMk cId="2081037821" sldId="263"/>
            <ac:spMk id="18" creationId="{DC860373-F2C0-79D9-690A-86B36A5AD86C}"/>
          </ac:spMkLst>
        </pc:spChg>
        <pc:spChg chg="mod">
          <ac:chgData name="Lamorette, Laura" userId="231d9543-ee48-4303-8632-b2c592304cc9" providerId="ADAL" clId="{CE39E8F0-AA68-4C36-850B-40AF15FAD26C}" dt="2026-09-09T20:54:10.481" v="48" actId="255"/>
          <ac:spMkLst>
            <pc:docMk/>
            <pc:sldMk cId="2081037821" sldId="263"/>
            <ac:spMk id="21" creationId="{B63CB757-1A58-48F9-7229-ED4D882CECE9}"/>
          </ac:spMkLst>
        </pc:spChg>
        <pc:spChg chg="mod">
          <ac:chgData name="Lamorette, Laura" userId="231d9543-ee48-4303-8632-b2c592304cc9" providerId="ADAL" clId="{CE39E8F0-AA68-4C36-850B-40AF15FAD26C}" dt="2026-09-09T20:54:27" v="50" actId="255"/>
          <ac:spMkLst>
            <pc:docMk/>
            <pc:sldMk cId="2081037821" sldId="263"/>
            <ac:spMk id="22" creationId="{01E9AF31-47A8-5365-737B-34660A51F3AF}"/>
          </ac:spMkLst>
        </pc:spChg>
        <pc:picChg chg="add mod">
          <ac:chgData name="Lamorette, Laura" userId="231d9543-ee48-4303-8632-b2c592304cc9" providerId="ADAL" clId="{CE39E8F0-AA68-4C36-850B-40AF15FAD26C}" dt="2026-09-14T15:24:26.233" v="224" actId="1076"/>
          <ac:picMkLst>
            <pc:docMk/>
            <pc:sldMk cId="2081037821" sldId="263"/>
            <ac:picMk id="6" creationId="{79825D77-429F-139E-B527-8DF920C771E3}"/>
          </ac:picMkLst>
        </pc:picChg>
        <pc:picChg chg="add mod">
          <ac:chgData name="Lamorette, Laura" userId="231d9543-ee48-4303-8632-b2c592304cc9" providerId="ADAL" clId="{CE39E8F0-AA68-4C36-850B-40AF15FAD26C}" dt="2026-09-14T15:24:15.906" v="220" actId="1076"/>
          <ac:picMkLst>
            <pc:docMk/>
            <pc:sldMk cId="2081037821" sldId="263"/>
            <ac:picMk id="8" creationId="{F14402DB-E394-9006-A7B1-9EDA374B766A}"/>
          </ac:picMkLst>
        </pc:picChg>
      </pc:sldChg>
      <pc:sldChg chg="delSp modSp mod">
        <pc:chgData name="Lamorette, Laura" userId="231d9543-ee48-4303-8632-b2c592304cc9" providerId="ADAL" clId="{CE39E8F0-AA68-4C36-850B-40AF15FAD26C}" dt="2026-09-14T15:24:42.138" v="225" actId="1076"/>
        <pc:sldMkLst>
          <pc:docMk/>
          <pc:sldMk cId="4174584544" sldId="264"/>
        </pc:sldMkLst>
        <pc:spChg chg="mod">
          <ac:chgData name="Lamorette, Laura" userId="231d9543-ee48-4303-8632-b2c592304cc9" providerId="ADAL" clId="{CE39E8F0-AA68-4C36-850B-40AF15FAD26C}" dt="2026-09-14T15:24:42.138" v="225" actId="1076"/>
          <ac:spMkLst>
            <pc:docMk/>
            <pc:sldMk cId="4174584544" sldId="264"/>
            <ac:spMk id="5" creationId="{3BE0EE06-6E2F-47F1-9E2C-7C55F48CA27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1556-4AE9-92EB-F092-A956E7A0D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7275" y="972714"/>
            <a:ext cx="6343650" cy="2069253"/>
          </a:xfrm>
        </p:spPr>
        <p:txBody>
          <a:bodyPr anchor="b"/>
          <a:lstStyle>
            <a:lvl1pPr algn="ctr">
              <a:defRPr sz="205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BF2C5-C4BD-B4D6-3D1D-B26680492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7275" y="3121766"/>
            <a:ext cx="6343650" cy="1434994"/>
          </a:xfrm>
        </p:spPr>
        <p:txBody>
          <a:bodyPr/>
          <a:lstStyle>
            <a:lvl1pPr marL="0" indent="0" algn="ctr">
              <a:buNone/>
              <a:defRPr sz="822"/>
            </a:lvl1pPr>
            <a:lvl2pPr marL="156654" indent="0" algn="ctr">
              <a:buNone/>
              <a:defRPr sz="685"/>
            </a:lvl2pPr>
            <a:lvl3pPr marL="313309" indent="0" algn="ctr">
              <a:buNone/>
              <a:defRPr sz="617"/>
            </a:lvl3pPr>
            <a:lvl4pPr marL="469963" indent="0" algn="ctr">
              <a:buNone/>
              <a:defRPr sz="548"/>
            </a:lvl4pPr>
            <a:lvl5pPr marL="626617" indent="0" algn="ctr">
              <a:buNone/>
              <a:defRPr sz="548"/>
            </a:lvl5pPr>
            <a:lvl6pPr marL="783272" indent="0" algn="ctr">
              <a:buNone/>
              <a:defRPr sz="548"/>
            </a:lvl6pPr>
            <a:lvl7pPr marL="939926" indent="0" algn="ctr">
              <a:buNone/>
              <a:defRPr sz="548"/>
            </a:lvl7pPr>
            <a:lvl8pPr marL="1096580" indent="0" algn="ctr">
              <a:buNone/>
              <a:defRPr sz="548"/>
            </a:lvl8pPr>
            <a:lvl9pPr marL="1253235" indent="0" algn="ctr">
              <a:buNone/>
              <a:defRPr sz="54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668CD-DDDE-B07D-5A90-2B9DAFE9A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080A-9B0D-0CA2-747F-E978F9CB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E274F-8E13-0E63-91A7-C422A452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7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  <p15:guide id="3" orient="horz" pos="1872" userDrawn="1">
          <p15:clr>
            <a:srgbClr val="FBAE40"/>
          </p15:clr>
        </p15:guide>
        <p15:guide id="4" pos="26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A6E0-B213-AE20-9004-89827863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C346D-18E4-414C-CD58-EB5AF34BD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32287-9A11-CCA8-F207-0A8AB703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32B82-F8BE-F06E-BCBA-75CE5D92B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31E4-2BCE-21DC-94AB-100C581F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61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  <p15:guide id="3" orient="horz" pos="1872" userDrawn="1">
          <p15:clr>
            <a:srgbClr val="FBAE40"/>
          </p15:clr>
        </p15:guide>
        <p15:guide id="4" pos="266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5B18-582B-43EF-9D71-0D3015BC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96" y="1481774"/>
            <a:ext cx="7295198" cy="2472372"/>
          </a:xfrm>
        </p:spPr>
        <p:txBody>
          <a:bodyPr anchor="b"/>
          <a:lstStyle>
            <a:lvl1pPr>
              <a:defRPr sz="205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38FD-7DC7-0682-42DE-FE6FB2A3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096" y="3977536"/>
            <a:ext cx="7295198" cy="1300162"/>
          </a:xfrm>
        </p:spPr>
        <p:txBody>
          <a:bodyPr/>
          <a:lstStyle>
            <a:lvl1pPr marL="0" indent="0">
              <a:buNone/>
              <a:defRPr sz="822">
                <a:solidFill>
                  <a:schemeClr val="tx1">
                    <a:tint val="75000"/>
                  </a:schemeClr>
                </a:solidFill>
              </a:defRPr>
            </a:lvl1pPr>
            <a:lvl2pPr marL="156654" indent="0">
              <a:buNone/>
              <a:defRPr sz="685">
                <a:solidFill>
                  <a:schemeClr val="tx1">
                    <a:tint val="75000"/>
                  </a:schemeClr>
                </a:solidFill>
              </a:defRPr>
            </a:lvl2pPr>
            <a:lvl3pPr marL="313309" indent="0">
              <a:buNone/>
              <a:defRPr sz="617">
                <a:solidFill>
                  <a:schemeClr val="tx1">
                    <a:tint val="75000"/>
                  </a:schemeClr>
                </a:solidFill>
              </a:defRPr>
            </a:lvl3pPr>
            <a:lvl4pPr marL="469963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4pPr>
            <a:lvl5pPr marL="626617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5pPr>
            <a:lvl6pPr marL="783272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6pPr>
            <a:lvl7pPr marL="939926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7pPr>
            <a:lvl8pPr marL="1096580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8pPr>
            <a:lvl9pPr marL="1253235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CE042-8D8B-FBCA-D402-3E6329D8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CDEBF-FB40-3B72-D02F-156F9C2D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04737-33BB-EBF9-6038-4F6483BF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9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5CE0-FAA2-92D9-49E1-5C515BC17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D60FB-A06D-2741-F614-2FE1FBDDD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501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D89A1-B8EE-00BB-F43C-96CEA8A7C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1964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CD5EE-54F8-132C-4714-7D5234B0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771F0-8BB6-9DC1-5A92-AE61CE3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214C2-DA64-7FFD-E47C-3973C189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9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4DBD-BCD2-6841-BD72-CB1AF4C1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16442"/>
            <a:ext cx="7295198" cy="11488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19CA-3D84-9295-C047-C1FA9AA41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603" y="1457008"/>
            <a:ext cx="3578215" cy="714057"/>
          </a:xfrm>
        </p:spPr>
        <p:txBody>
          <a:bodyPr anchor="b"/>
          <a:lstStyle>
            <a:lvl1pPr marL="0" indent="0">
              <a:buNone/>
              <a:defRPr sz="822" b="1"/>
            </a:lvl1pPr>
            <a:lvl2pPr marL="156654" indent="0">
              <a:buNone/>
              <a:defRPr sz="685" b="1"/>
            </a:lvl2pPr>
            <a:lvl3pPr marL="313309" indent="0">
              <a:buNone/>
              <a:defRPr sz="617" b="1"/>
            </a:lvl3pPr>
            <a:lvl4pPr marL="469963" indent="0">
              <a:buNone/>
              <a:defRPr sz="548" b="1"/>
            </a:lvl4pPr>
            <a:lvl5pPr marL="626617" indent="0">
              <a:buNone/>
              <a:defRPr sz="548" b="1"/>
            </a:lvl5pPr>
            <a:lvl6pPr marL="783272" indent="0">
              <a:buNone/>
              <a:defRPr sz="548" b="1"/>
            </a:lvl6pPr>
            <a:lvl7pPr marL="939926" indent="0">
              <a:buNone/>
              <a:defRPr sz="548" b="1"/>
            </a:lvl7pPr>
            <a:lvl8pPr marL="1096580" indent="0">
              <a:buNone/>
              <a:defRPr sz="548" b="1"/>
            </a:lvl8pPr>
            <a:lvl9pPr marL="1253235" indent="0">
              <a:buNone/>
              <a:defRPr sz="54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D9A6C-F862-8E51-5D4E-60F02D544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603" y="2171067"/>
            <a:ext cx="3578215" cy="31933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67FCA-F174-11AD-E818-1213AA3D6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81964" y="1457008"/>
            <a:ext cx="3595837" cy="714057"/>
          </a:xfrm>
        </p:spPr>
        <p:txBody>
          <a:bodyPr anchor="b"/>
          <a:lstStyle>
            <a:lvl1pPr marL="0" indent="0">
              <a:buNone/>
              <a:defRPr sz="822" b="1"/>
            </a:lvl1pPr>
            <a:lvl2pPr marL="156654" indent="0">
              <a:buNone/>
              <a:defRPr sz="685" b="1"/>
            </a:lvl2pPr>
            <a:lvl3pPr marL="313309" indent="0">
              <a:buNone/>
              <a:defRPr sz="617" b="1"/>
            </a:lvl3pPr>
            <a:lvl4pPr marL="469963" indent="0">
              <a:buNone/>
              <a:defRPr sz="548" b="1"/>
            </a:lvl4pPr>
            <a:lvl5pPr marL="626617" indent="0">
              <a:buNone/>
              <a:defRPr sz="548" b="1"/>
            </a:lvl5pPr>
            <a:lvl6pPr marL="783272" indent="0">
              <a:buNone/>
              <a:defRPr sz="548" b="1"/>
            </a:lvl6pPr>
            <a:lvl7pPr marL="939926" indent="0">
              <a:buNone/>
              <a:defRPr sz="548" b="1"/>
            </a:lvl7pPr>
            <a:lvl8pPr marL="1096580" indent="0">
              <a:buNone/>
              <a:defRPr sz="548" b="1"/>
            </a:lvl8pPr>
            <a:lvl9pPr marL="1253235" indent="0">
              <a:buNone/>
              <a:defRPr sz="54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D2E75-B7CD-DD82-3BA2-DD136E39D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1964" y="2171067"/>
            <a:ext cx="3595837" cy="31933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4DA133-E67B-C178-2557-A07626F4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4DCEE-1957-C349-9B75-5F50EFEA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CB8AD-8209-547D-86C9-4124AA7C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3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E9C2-07D3-522A-6A1C-6C103864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1CFFE-3E4A-65AB-97B2-E75ACB06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615AB-3561-9F0C-4F99-313DACF7B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49746-5B1D-3812-F517-EC6CECF5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70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9CCA0-05F3-71E2-7766-02AD70E2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B9BCF-8A9C-02C2-1CFE-8ECA1AC1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332E3-BAA1-7E5F-D2D2-7DBE5201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1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BD1B-D917-BBB2-4BAA-A79E5A6B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90" cy="1386840"/>
          </a:xfrm>
        </p:spPr>
        <p:txBody>
          <a:bodyPr anchor="b"/>
          <a:lstStyle>
            <a:lvl1pPr>
              <a:defRPr sz="10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5E8F-9944-D53D-DBBD-9A30A42F6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837" y="855770"/>
            <a:ext cx="4281964" cy="4223808"/>
          </a:xfrm>
        </p:spPr>
        <p:txBody>
          <a:bodyPr/>
          <a:lstStyle>
            <a:lvl1pPr>
              <a:defRPr sz="1096"/>
            </a:lvl1pPr>
            <a:lvl2pPr>
              <a:defRPr sz="960"/>
            </a:lvl2pPr>
            <a:lvl3pPr>
              <a:defRPr sz="822"/>
            </a:lvl3pPr>
            <a:lvl4pPr>
              <a:defRPr sz="685"/>
            </a:lvl4pPr>
            <a:lvl5pPr>
              <a:defRPr sz="685"/>
            </a:lvl5pPr>
            <a:lvl6pPr>
              <a:defRPr sz="685"/>
            </a:lvl6pPr>
            <a:lvl7pPr>
              <a:defRPr sz="685"/>
            </a:lvl7pPr>
            <a:lvl8pPr>
              <a:defRPr sz="685"/>
            </a:lvl8pPr>
            <a:lvl9pPr>
              <a:defRPr sz="6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D483-4584-A279-0D9E-A55D1C10E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1"/>
            <a:ext cx="2727990" cy="3303376"/>
          </a:xfrm>
        </p:spPr>
        <p:txBody>
          <a:bodyPr/>
          <a:lstStyle>
            <a:lvl1pPr marL="0" indent="0">
              <a:buNone/>
              <a:defRPr sz="548"/>
            </a:lvl1pPr>
            <a:lvl2pPr marL="156654" indent="0">
              <a:buNone/>
              <a:defRPr sz="480"/>
            </a:lvl2pPr>
            <a:lvl3pPr marL="313309" indent="0">
              <a:buNone/>
              <a:defRPr sz="411"/>
            </a:lvl3pPr>
            <a:lvl4pPr marL="469963" indent="0">
              <a:buNone/>
              <a:defRPr sz="343"/>
            </a:lvl4pPr>
            <a:lvl5pPr marL="626617" indent="0">
              <a:buNone/>
              <a:defRPr sz="343"/>
            </a:lvl5pPr>
            <a:lvl6pPr marL="783272" indent="0">
              <a:buNone/>
              <a:defRPr sz="343"/>
            </a:lvl6pPr>
            <a:lvl7pPr marL="939926" indent="0">
              <a:buNone/>
              <a:defRPr sz="343"/>
            </a:lvl7pPr>
            <a:lvl8pPr marL="1096580" indent="0">
              <a:buNone/>
              <a:defRPr sz="343"/>
            </a:lvl8pPr>
            <a:lvl9pPr marL="1253235" indent="0">
              <a:buNone/>
              <a:defRPr sz="3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D89F9-048D-79A1-B958-E066ABCA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65C30-39A6-7EC7-5610-63FC4942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611AB-9924-DB09-51A7-49003E3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2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B767-2A3C-D493-23AD-28253DE5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90" cy="1386840"/>
          </a:xfrm>
        </p:spPr>
        <p:txBody>
          <a:bodyPr anchor="b"/>
          <a:lstStyle>
            <a:lvl1pPr>
              <a:defRPr sz="10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4CCA0-F802-5117-7AA5-E11C0D2F2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95837" y="855770"/>
            <a:ext cx="4281964" cy="4223808"/>
          </a:xfrm>
        </p:spPr>
        <p:txBody>
          <a:bodyPr/>
          <a:lstStyle>
            <a:lvl1pPr marL="0" indent="0">
              <a:buNone/>
              <a:defRPr sz="1096"/>
            </a:lvl1pPr>
            <a:lvl2pPr marL="156654" indent="0">
              <a:buNone/>
              <a:defRPr sz="960"/>
            </a:lvl2pPr>
            <a:lvl3pPr marL="313309" indent="0">
              <a:buNone/>
              <a:defRPr sz="822"/>
            </a:lvl3pPr>
            <a:lvl4pPr marL="469963" indent="0">
              <a:buNone/>
              <a:defRPr sz="685"/>
            </a:lvl4pPr>
            <a:lvl5pPr marL="626617" indent="0">
              <a:buNone/>
              <a:defRPr sz="685"/>
            </a:lvl5pPr>
            <a:lvl6pPr marL="783272" indent="0">
              <a:buNone/>
              <a:defRPr sz="685"/>
            </a:lvl6pPr>
            <a:lvl7pPr marL="939926" indent="0">
              <a:buNone/>
              <a:defRPr sz="685"/>
            </a:lvl7pPr>
            <a:lvl8pPr marL="1096580" indent="0">
              <a:buNone/>
              <a:defRPr sz="685"/>
            </a:lvl8pPr>
            <a:lvl9pPr marL="1253235" indent="0">
              <a:buNone/>
              <a:defRPr sz="68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52DBB-402F-7996-0F91-417183BD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1"/>
            <a:ext cx="2727990" cy="3303376"/>
          </a:xfrm>
        </p:spPr>
        <p:txBody>
          <a:bodyPr/>
          <a:lstStyle>
            <a:lvl1pPr marL="0" indent="0">
              <a:buNone/>
              <a:defRPr sz="548"/>
            </a:lvl1pPr>
            <a:lvl2pPr marL="156654" indent="0">
              <a:buNone/>
              <a:defRPr sz="480"/>
            </a:lvl2pPr>
            <a:lvl3pPr marL="313309" indent="0">
              <a:buNone/>
              <a:defRPr sz="411"/>
            </a:lvl3pPr>
            <a:lvl4pPr marL="469963" indent="0">
              <a:buNone/>
              <a:defRPr sz="343"/>
            </a:lvl4pPr>
            <a:lvl5pPr marL="626617" indent="0">
              <a:buNone/>
              <a:defRPr sz="343"/>
            </a:lvl5pPr>
            <a:lvl6pPr marL="783272" indent="0">
              <a:buNone/>
              <a:defRPr sz="343"/>
            </a:lvl6pPr>
            <a:lvl7pPr marL="939926" indent="0">
              <a:buNone/>
              <a:defRPr sz="343"/>
            </a:lvl7pPr>
            <a:lvl8pPr marL="1096580" indent="0">
              <a:buNone/>
              <a:defRPr sz="343"/>
            </a:lvl8pPr>
            <a:lvl9pPr marL="1253235" indent="0">
              <a:buNone/>
              <a:defRPr sz="3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88BFF-00D9-F6AC-8556-5B314B2F8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F3111-B9E4-6F6B-BD1A-3051E8B0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BC05F-8BC4-733B-607E-D2A0AB0ED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65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3373-AA62-965B-4E95-CCF12000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4B3A4-4442-93DE-0AF2-7ABD20E4B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4EA90-037A-9FC6-69DD-7EFE3CCB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63BD-71A9-DC22-7B7E-6F33F22D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34E20-A1CE-566C-26A0-A28712B6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7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7D607-45A8-CF97-69A9-8117B316A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52899" y="316442"/>
            <a:ext cx="1823800" cy="5036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BCC6D3-6F0D-9C78-54CF-18BCA0595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1501" y="316442"/>
            <a:ext cx="5365671" cy="5036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C884C-2772-6715-BFBA-6DCFEE35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D98F5-2B6A-0CB7-CC63-22ECEC238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EC59-8159-B021-CC22-E2C7B27E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4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78AB2-A8B9-F233-38A1-50BAAF86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01" y="316442"/>
            <a:ext cx="7295198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01083-49C2-3466-A118-FCDE028A9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501" y="1582208"/>
            <a:ext cx="7295198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FE644-3193-1410-4D0B-9C96A1020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1501" y="5508838"/>
            <a:ext cx="1903095" cy="316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629C1-BE98-3BB7-CC5A-AFE2237E7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1779" y="5508838"/>
            <a:ext cx="2854643" cy="316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DBE5-09D1-2CD1-728F-77E0700DE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3604" y="5508838"/>
            <a:ext cx="1903095" cy="316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58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13309" rtl="0" eaLnBrk="1" latinLnBrk="0" hangingPunct="1">
        <a:lnSpc>
          <a:spcPct val="90000"/>
        </a:lnSpc>
        <a:spcBef>
          <a:spcPct val="0"/>
        </a:spcBef>
        <a:buNone/>
        <a:defRPr sz="15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327" indent="-78327" algn="l" defTabSz="313309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34981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2pPr>
      <a:lvl3pPr marL="391636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85" kern="1200">
          <a:solidFill>
            <a:schemeClr val="tx1"/>
          </a:solidFill>
          <a:latin typeface="+mn-lt"/>
          <a:ea typeface="+mn-ea"/>
          <a:cs typeface="+mn-cs"/>
        </a:defRPr>
      </a:lvl3pPr>
      <a:lvl4pPr marL="548290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4pPr>
      <a:lvl5pPr marL="704944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5pPr>
      <a:lvl6pPr marL="861599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6pPr>
      <a:lvl7pPr marL="1018253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7pPr>
      <a:lvl8pPr marL="1174907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8pPr>
      <a:lvl9pPr marL="1331562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1pPr>
      <a:lvl2pPr marL="156654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2pPr>
      <a:lvl3pPr marL="313309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3pPr>
      <a:lvl4pPr marL="469963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4pPr>
      <a:lvl5pPr marL="626617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5pPr>
      <a:lvl6pPr marL="783272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6pPr>
      <a:lvl7pPr marL="939926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7pPr>
      <a:lvl8pPr marL="1096580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8pPr>
      <a:lvl9pPr marL="1253235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00">
          <p15:clr>
            <a:srgbClr val="F26B43"/>
          </p15:clr>
        </p15:guide>
        <p15:guide id="2" pos="4320">
          <p15:clr>
            <a:srgbClr val="F26B43"/>
          </p15:clr>
        </p15:guide>
        <p15:guide id="3" orient="horz" pos="1872" userDrawn="1">
          <p15:clr>
            <a:srgbClr val="F26B43"/>
          </p15:clr>
        </p15:guide>
        <p15:guide id="4" pos="26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10" Type="http://schemas.openxmlformats.org/officeDocument/2006/relationships/image" Target="../media/image8.png"/><Relationship Id="rId4" Type="http://schemas.openxmlformats.org/officeDocument/2006/relationships/image" Target="../media/image4.sv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4F11-9231-BB37-E6DF-0A4C007A07CA}"/>
              </a:ext>
            </a:extLst>
          </p:cNvPr>
          <p:cNvSpPr txBox="1">
            <a:spLocks/>
          </p:cNvSpPr>
          <p:nvPr/>
        </p:nvSpPr>
        <p:spPr>
          <a:xfrm>
            <a:off x="192947" y="2360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09AF505-F9C6-750A-680C-22603BE3744E}"/>
              </a:ext>
            </a:extLst>
          </p:cNvPr>
          <p:cNvSpPr txBox="1">
            <a:spLocks/>
          </p:cNvSpPr>
          <p:nvPr/>
        </p:nvSpPr>
        <p:spPr>
          <a:xfrm>
            <a:off x="228600" y="995750"/>
            <a:ext cx="7315200" cy="16192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1600">
                <a:solidFill>
                  <a:schemeClr val="tx1"/>
                </a:solidFill>
              </a:rPr>
              <a:t>Source Sans </a:t>
            </a:r>
            <a:r>
              <a:rPr lang="en-US" sz="1600" dirty="0">
                <a:solidFill>
                  <a:schemeClr val="tx1"/>
                </a:solidFill>
              </a:rPr>
              <a:t>is our body copy font. Download the entire font family so you have all the styles you will need for your presentation </a:t>
            </a:r>
            <a:r>
              <a:rPr lang="en-US" sz="1700" dirty="0">
                <a:solidFill>
                  <a:schemeClr val="tx1"/>
                </a:solidFill>
              </a:rPr>
              <a:t>(Regular, </a:t>
            </a:r>
            <a:r>
              <a:rPr lang="en-US" sz="1700" i="1" dirty="0">
                <a:solidFill>
                  <a:schemeClr val="tx1"/>
                </a:solidFill>
              </a:rPr>
              <a:t>Italic, </a:t>
            </a:r>
            <a:r>
              <a:rPr lang="en-US" sz="17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1700" dirty="0">
                <a:solidFill>
                  <a:schemeClr val="tx1"/>
                </a:solidFill>
              </a:rPr>
              <a:t>, </a:t>
            </a:r>
            <a:r>
              <a:rPr lang="en-US" sz="1700" b="1" dirty="0">
                <a:solidFill>
                  <a:schemeClr val="tx1"/>
                </a:solidFill>
              </a:rPr>
              <a:t>Bold, </a:t>
            </a:r>
            <a:r>
              <a:rPr lang="en-US" sz="17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1700" b="1" dirty="0">
                <a:solidFill>
                  <a:schemeClr val="tx1"/>
                </a:solidFill>
              </a:rPr>
              <a:t>, </a:t>
            </a:r>
            <a:r>
              <a:rPr lang="en-US" sz="17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17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1700" dirty="0">
                <a:solidFill>
                  <a:schemeClr val="tx1"/>
                </a:solidFill>
              </a:rPr>
              <a:t>Download for free here:</a:t>
            </a:r>
            <a:br>
              <a:rPr lang="en-US" sz="1700" dirty="0"/>
            </a:br>
            <a:r>
              <a:rPr lang="en-US" sz="1700" dirty="0">
                <a:hlinkClick r:id="rId2"/>
              </a:rPr>
              <a:t>https://fonts.google.com/specimen/Source+Sans+3</a:t>
            </a:r>
            <a:endParaRPr lang="en-US" sz="17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84C476B-B969-684C-EAD2-0704A25C7A0F}"/>
              </a:ext>
            </a:extLst>
          </p:cNvPr>
          <p:cNvSpPr txBox="1">
            <a:spLocks/>
          </p:cNvSpPr>
          <p:nvPr/>
        </p:nvSpPr>
        <p:spPr>
          <a:xfrm>
            <a:off x="316385" y="2832564"/>
            <a:ext cx="3657597" cy="333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3B58E0C1-BD35-D32D-7EBD-D831B6B763D1}"/>
              </a:ext>
            </a:extLst>
          </p:cNvPr>
          <p:cNvSpPr txBox="1">
            <a:spLocks/>
          </p:cNvSpPr>
          <p:nvPr/>
        </p:nvSpPr>
        <p:spPr>
          <a:xfrm>
            <a:off x="228600" y="3267709"/>
            <a:ext cx="3889858" cy="24398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There are three types of font file you can use with Windows: TrueType (.</a:t>
            </a:r>
            <a:r>
              <a:rPr lang="en-US" sz="1200" dirty="0" err="1">
                <a:solidFill>
                  <a:schemeClr val="tx1"/>
                </a:solidFill>
              </a:rPr>
              <a:t>ttf</a:t>
            </a:r>
            <a:r>
              <a:rPr lang="en-US" sz="1200" dirty="0">
                <a:solidFill>
                  <a:schemeClr val="tx1"/>
                </a:solidFill>
              </a:rPr>
              <a:t>), OpenType (.</a:t>
            </a:r>
            <a:r>
              <a:rPr lang="en-US" sz="1200" dirty="0" err="1">
                <a:solidFill>
                  <a:schemeClr val="tx1"/>
                </a:solidFill>
              </a:rPr>
              <a:t>otf</a:t>
            </a:r>
            <a:r>
              <a:rPr lang="en-US" sz="1200" dirty="0">
                <a:solidFill>
                  <a:schemeClr val="tx1"/>
                </a:solidFill>
              </a:rPr>
              <a:t>), and PostScript (.</a:t>
            </a:r>
            <a:r>
              <a:rPr lang="en-US" sz="1200" dirty="0" err="1">
                <a:solidFill>
                  <a:schemeClr val="tx1"/>
                </a:solidFill>
              </a:rPr>
              <a:t>ps</a:t>
            </a:r>
            <a:r>
              <a:rPr lang="en-US" sz="1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28111C3-2D73-79D1-DCFF-7BDAE1A00E71}"/>
              </a:ext>
            </a:extLst>
          </p:cNvPr>
          <p:cNvSpPr txBox="1">
            <a:spLocks/>
          </p:cNvSpPr>
          <p:nvPr/>
        </p:nvSpPr>
        <p:spPr>
          <a:xfrm>
            <a:off x="4231414" y="2832564"/>
            <a:ext cx="3400165" cy="3338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B17CE36C-24CF-1C47-F755-BA6C97E4DC14}"/>
              </a:ext>
            </a:extLst>
          </p:cNvPr>
          <p:cNvSpPr txBox="1">
            <a:spLocks/>
          </p:cNvSpPr>
          <p:nvPr/>
        </p:nvSpPr>
        <p:spPr>
          <a:xfrm>
            <a:off x="4226787" y="3267709"/>
            <a:ext cx="4090595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Double-click a .</a:t>
            </a:r>
            <a:r>
              <a:rPr lang="en-US" sz="1400" dirty="0" err="1">
                <a:solidFill>
                  <a:schemeClr val="tx1"/>
                </a:solidFill>
              </a:rPr>
              <a:t>ttf</a:t>
            </a:r>
            <a:r>
              <a:rPr lang="en-US" sz="1400" dirty="0">
                <a:solidFill>
                  <a:schemeClr val="tx1"/>
                </a:solidFill>
              </a:rPr>
              <a:t> or .</a:t>
            </a:r>
            <a:r>
              <a:rPr lang="en-US" sz="1400" dirty="0" err="1">
                <a:solidFill>
                  <a:schemeClr val="tx1"/>
                </a:solidFill>
              </a:rPr>
              <a:t>otf</a:t>
            </a:r>
            <a:r>
              <a:rPr lang="en-US" sz="14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69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7B3F2530-56EF-2D7A-3CF1-75EF4B6D5935}"/>
              </a:ext>
            </a:extLst>
          </p:cNvPr>
          <p:cNvSpPr txBox="1">
            <a:spLocks/>
          </p:cNvSpPr>
          <p:nvPr/>
        </p:nvSpPr>
        <p:spPr>
          <a:xfrm>
            <a:off x="235896" y="132006"/>
            <a:ext cx="8015631" cy="1630190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11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536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</a:t>
            </a:r>
            <a:r>
              <a:rPr lang="en-US" sz="1100" b="1" dirty="0">
                <a:solidFill>
                  <a:schemeClr val="bg1"/>
                </a:solidFill>
                <a:latin typeface="+mn-lt"/>
                <a:ea typeface="Montserrat Regular"/>
              </a:rPr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AA91BD-8F72-1F70-410A-96DD66ED323C}"/>
              </a:ext>
            </a:extLst>
          </p:cNvPr>
          <p:cNvSpPr txBox="1">
            <a:spLocks/>
          </p:cNvSpPr>
          <p:nvPr/>
        </p:nvSpPr>
        <p:spPr>
          <a:xfrm>
            <a:off x="97849" y="191076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C4E14658-4827-170A-F441-50FD075D94C1}"/>
              </a:ext>
            </a:extLst>
          </p:cNvPr>
          <p:cNvSpPr txBox="1">
            <a:spLocks/>
          </p:cNvSpPr>
          <p:nvPr/>
        </p:nvSpPr>
        <p:spPr>
          <a:xfrm>
            <a:off x="192023" y="2266416"/>
            <a:ext cx="7350853" cy="12037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BDA200-D082-113A-4A30-7B734906463E}"/>
              </a:ext>
            </a:extLst>
          </p:cNvPr>
          <p:cNvSpPr txBox="1">
            <a:spLocks/>
          </p:cNvSpPr>
          <p:nvPr/>
        </p:nvSpPr>
        <p:spPr>
          <a:xfrm>
            <a:off x="192947" y="3507993"/>
            <a:ext cx="7386506" cy="3911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9BF46B-D4D5-075E-529E-A2AF0DD7F6F6}"/>
              </a:ext>
            </a:extLst>
          </p:cNvPr>
          <p:cNvSpPr txBox="1">
            <a:spLocks/>
          </p:cNvSpPr>
          <p:nvPr/>
        </p:nvSpPr>
        <p:spPr>
          <a:xfrm>
            <a:off x="192023" y="3861340"/>
            <a:ext cx="5286820" cy="21808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 dirty="0">
                <a:solidFill>
                  <a:schemeClr val="tx1"/>
                </a:solidFill>
              </a:rPr>
              <a:t>Picture Format</a:t>
            </a:r>
            <a:r>
              <a:rPr lang="en-US" sz="14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Change Picture </a:t>
            </a:r>
            <a:r>
              <a:rPr lang="en-US" sz="1400" dirty="0">
                <a:solidFill>
                  <a:schemeClr val="tx1"/>
                </a:solidFill>
              </a:rPr>
              <a:t>&gt; </a:t>
            </a:r>
            <a:r>
              <a:rPr lang="en-US" sz="1400" b="1" dirty="0">
                <a:solidFill>
                  <a:schemeClr val="tx1"/>
                </a:solidFill>
              </a:rPr>
              <a:t>from this device </a:t>
            </a:r>
            <a:r>
              <a:rPr lang="en-US" sz="14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1400" b="1" dirty="0">
              <a:solidFill>
                <a:schemeClr val="tx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12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AE205B8-D639-BB9A-6594-ACD443137D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375552"/>
              </p:ext>
            </p:extLst>
          </p:nvPr>
        </p:nvGraphicFramePr>
        <p:xfrm>
          <a:off x="5478843" y="4071812"/>
          <a:ext cx="2748644" cy="1317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AE205B8-D639-BB9A-6594-ACD443137D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478843" y="4071812"/>
                        <a:ext cx="2748644" cy="13170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757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3D2B-AEE9-AE08-AA81-0A265DB5D511}"/>
              </a:ext>
            </a:extLst>
          </p:cNvPr>
          <p:cNvSpPr txBox="1">
            <a:spLocks/>
          </p:cNvSpPr>
          <p:nvPr/>
        </p:nvSpPr>
        <p:spPr>
          <a:xfrm>
            <a:off x="96071" y="104367"/>
            <a:ext cx="7350853" cy="3711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444D42B7-FE26-5469-3D99-052A60ADAAC0}"/>
              </a:ext>
            </a:extLst>
          </p:cNvPr>
          <p:cNvSpPr txBox="1">
            <a:spLocks/>
          </p:cNvSpPr>
          <p:nvPr/>
        </p:nvSpPr>
        <p:spPr>
          <a:xfrm>
            <a:off x="242375" y="537114"/>
            <a:ext cx="7386506" cy="3711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63B5122-C2DE-95F0-988C-640B34C0B02E}"/>
              </a:ext>
            </a:extLst>
          </p:cNvPr>
          <p:cNvSpPr txBox="1">
            <a:spLocks/>
          </p:cNvSpPr>
          <p:nvPr/>
        </p:nvSpPr>
        <p:spPr>
          <a:xfrm>
            <a:off x="242375" y="937369"/>
            <a:ext cx="7350853" cy="36724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 dirty="0">
                <a:solidFill>
                  <a:schemeClr val="tx1"/>
                </a:solidFill>
              </a:rPr>
              <a:t>File </a:t>
            </a:r>
            <a:r>
              <a:rPr lang="en-US" sz="14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Note: this file has 0.125 inch bleeds built into the document, it will be slightly larger than 6.25x9 inch.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E2CA53-FFAE-7DBB-E7C9-A59FDA6E1E97}"/>
              </a:ext>
            </a:extLst>
          </p:cNvPr>
          <p:cNvSpPr txBox="1">
            <a:spLocks/>
          </p:cNvSpPr>
          <p:nvPr/>
        </p:nvSpPr>
        <p:spPr>
          <a:xfrm>
            <a:off x="242375" y="4663954"/>
            <a:ext cx="7994781" cy="1077038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358973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3" r="42649" b="7464"/>
          <a:stretch/>
        </p:blipFill>
        <p:spPr>
          <a:xfrm>
            <a:off x="3606393" y="1582825"/>
            <a:ext cx="4849649" cy="43618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-1" y="247134"/>
            <a:ext cx="8458201" cy="1334530"/>
          </a:xfrm>
          <a:prstGeom prst="rect">
            <a:avLst/>
          </a:prstGeom>
          <a:gradFill>
            <a:gsLst>
              <a:gs pos="77000">
                <a:schemeClr val="accent1">
                  <a:lumMod val="75000"/>
                </a:schemeClr>
              </a:gs>
              <a:gs pos="1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63522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8110F96-42CD-B018-7E67-3FFF8F36B39C}"/>
              </a:ext>
            </a:extLst>
          </p:cNvPr>
          <p:cNvSpPr/>
          <p:nvPr/>
        </p:nvSpPr>
        <p:spPr>
          <a:xfrm>
            <a:off x="0" y="1581663"/>
            <a:ext cx="3606394" cy="43618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9F1B0A-9001-E6D6-22D2-29A414AC5AF5}"/>
              </a:ext>
            </a:extLst>
          </p:cNvPr>
          <p:cNvSpPr txBox="1"/>
          <p:nvPr/>
        </p:nvSpPr>
        <p:spPr>
          <a:xfrm>
            <a:off x="396849" y="1703035"/>
            <a:ext cx="2959989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7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Join the NMDOT for an in-person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8214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  <a:endParaRPr lang="en-US" sz="36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80AFB6-183F-123D-BE41-08E9A051F2E7}"/>
              </a:ext>
            </a:extLst>
          </p:cNvPr>
          <p:cNvSpPr txBox="1"/>
          <p:nvPr/>
        </p:nvSpPr>
        <p:spPr>
          <a:xfrm>
            <a:off x="396849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latin typeface="Source Sans 3 SemiBold" panose="020B0303030403020204" pitchFamily="34" charset="0"/>
              </a:rPr>
              <a:t>Name</a:t>
            </a:r>
            <a:r>
              <a:rPr lang="es-ES" sz="1100" cap="all" dirty="0"/>
              <a:t> </a:t>
            </a:r>
            <a:r>
              <a:rPr lang="es-ES" sz="1100" cap="all" dirty="0" err="1"/>
              <a:t>of</a:t>
            </a:r>
            <a:r>
              <a:rPr lang="es-ES" sz="1100" cap="all" dirty="0"/>
              <a:t> Project   |   </a:t>
            </a:r>
            <a:r>
              <a:rPr lang="es-ES" sz="1100" cap="all" dirty="0">
                <a:latin typeface="Source Sans 3 SemiBold" panose="020B0303030403020204" pitchFamily="34" charset="0"/>
              </a:rPr>
              <a:t>CN</a:t>
            </a:r>
            <a:r>
              <a:rPr lang="es-ES" sz="1100" cap="all" dirty="0"/>
              <a:t> </a:t>
            </a:r>
            <a:r>
              <a:rPr lang="es-ES" sz="1100" cap="all" dirty="0" err="1"/>
              <a:t>Number</a:t>
            </a:r>
            <a:endParaRPr lang="en-US" sz="1100" cap="al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82244-7BF2-2693-8233-5991DC047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81"/>
          <a:stretch/>
        </p:blipFill>
        <p:spPr>
          <a:xfrm>
            <a:off x="7422032" y="432250"/>
            <a:ext cx="780877" cy="96311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BDE5E85-DA75-6488-EB11-778F596BDB2A}"/>
              </a:ext>
            </a:extLst>
          </p:cNvPr>
          <p:cNvGrpSpPr/>
          <p:nvPr/>
        </p:nvGrpSpPr>
        <p:grpSpPr>
          <a:xfrm>
            <a:off x="383055" y="2962460"/>
            <a:ext cx="489886" cy="489886"/>
            <a:chOff x="311150" y="3221937"/>
            <a:chExt cx="489886" cy="48988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2963E68-D5A9-46D9-FB32-9ABB51EDC7F7}"/>
                </a:ext>
              </a:extLst>
            </p:cNvPr>
            <p:cNvSpPr/>
            <p:nvPr/>
          </p:nvSpPr>
          <p:spPr>
            <a:xfrm>
              <a:off x="311150" y="322193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5F0086F-D2EC-9F18-6119-D4C5DB4211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0462" y="3345526"/>
              <a:ext cx="271262" cy="24270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16F27A7-DF5C-B2CC-717C-AFE90A356061}"/>
              </a:ext>
            </a:extLst>
          </p:cNvPr>
          <p:cNvGrpSpPr/>
          <p:nvPr/>
        </p:nvGrpSpPr>
        <p:grpSpPr>
          <a:xfrm>
            <a:off x="383055" y="4072836"/>
            <a:ext cx="489886" cy="489886"/>
            <a:chOff x="311150" y="4389607"/>
            <a:chExt cx="489886" cy="48988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A32031B-6C73-AA56-AF30-C809A7B3C86A}"/>
                </a:ext>
              </a:extLst>
            </p:cNvPr>
            <p:cNvSpPr/>
            <p:nvPr/>
          </p:nvSpPr>
          <p:spPr>
            <a:xfrm>
              <a:off x="311150" y="4389607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704A4901-B211-A8F8-A89C-6EF2B7555D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9724" y="4502488"/>
              <a:ext cx="192739" cy="264124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E37AEB-93F7-F2AE-FF0D-D9D39B936D6C}"/>
              </a:ext>
            </a:extLst>
          </p:cNvPr>
          <p:cNvGrpSpPr/>
          <p:nvPr/>
        </p:nvGrpSpPr>
        <p:grpSpPr>
          <a:xfrm>
            <a:off x="383055" y="3517648"/>
            <a:ext cx="489886" cy="489886"/>
            <a:chOff x="311150" y="3805772"/>
            <a:chExt cx="489886" cy="48988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1ECEC0F-BF76-3FC5-FD0B-23288F9D916D}"/>
                </a:ext>
              </a:extLst>
            </p:cNvPr>
            <p:cNvSpPr/>
            <p:nvPr/>
          </p:nvSpPr>
          <p:spPr>
            <a:xfrm>
              <a:off x="311150" y="3805772"/>
              <a:ext cx="489886" cy="489886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4CDEDDA-9DC2-1054-1271-86604CC29D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2616" y="3897238"/>
              <a:ext cx="306954" cy="306954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A0A8E36-AE43-CFB1-9C3F-D0B9C69123B4}"/>
              </a:ext>
            </a:extLst>
          </p:cNvPr>
          <p:cNvSpPr txBox="1"/>
          <p:nvPr/>
        </p:nvSpPr>
        <p:spPr>
          <a:xfrm>
            <a:off x="921849" y="3044806"/>
            <a:ext cx="2582132" cy="1689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400" b="0" i="0" dirty="0">
                <a:solidFill>
                  <a:schemeClr val="bg1"/>
                </a:solidFill>
                <a:effectLst/>
                <a:latin typeface="Source Sans 3 SemiBold" panose="020B0303030403020204" pitchFamily="34" charset="0"/>
              </a:rPr>
              <a:t>Day, Month 20</a:t>
            </a:r>
            <a:r>
              <a:rPr lang="en-US" sz="2400" b="0" i="0" baseline="30000" dirty="0">
                <a:solidFill>
                  <a:schemeClr val="bg1"/>
                </a:solidFill>
                <a:effectLst/>
                <a:latin typeface="Source Sans 3 SemiBold" panose="020B0303030403020204" pitchFamily="34" charset="0"/>
              </a:rPr>
              <a:t>th</a:t>
            </a:r>
            <a:endParaRPr lang="en-US" sz="2400" b="0" i="0" dirty="0">
              <a:solidFill>
                <a:schemeClr val="bg1"/>
              </a:solidFill>
              <a:effectLst/>
              <a:latin typeface="Source Sans 3 SemiBold" panose="020B0303030403020204" pitchFamily="34" charset="0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100" b="0" i="1" dirty="0">
                <a:solidFill>
                  <a:schemeClr val="bg1"/>
                </a:solidFill>
                <a:effectLst/>
              </a:rPr>
              <a:t>Presentation begins at 6pm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Location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en-US" sz="1200" dirty="0">
                <a:solidFill>
                  <a:schemeClr val="bg1"/>
                </a:solidFill>
              </a:rPr>
              <a:t>1234 Street, Town, NM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3E1851-1AD5-BBD0-EAD4-BC647C03BBAD}"/>
              </a:ext>
            </a:extLst>
          </p:cNvPr>
          <p:cNvSpPr txBox="1"/>
          <p:nvPr/>
        </p:nvSpPr>
        <p:spPr>
          <a:xfrm>
            <a:off x="382506" y="4747845"/>
            <a:ext cx="2974332" cy="108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ts val="1250"/>
              </a:spcBef>
            </a:pPr>
            <a:r>
              <a:rPr lang="en-US" sz="1200" dirty="0">
                <a:solidFill>
                  <a:schemeClr val="bg1"/>
                </a:solidFill>
              </a:rPr>
              <a:t>Short description of project or event here. 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268"/>
              </a:spcBef>
            </a:pPr>
            <a:r>
              <a:rPr lang="en-US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hope to see you there!</a:t>
            </a:r>
          </a:p>
          <a:p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A90626-D06D-58BA-BF81-4C474A625AC3}"/>
              </a:ext>
            </a:extLst>
          </p:cNvPr>
          <p:cNvSpPr txBox="1"/>
          <p:nvPr/>
        </p:nvSpPr>
        <p:spPr>
          <a:xfrm>
            <a:off x="8628710" y="247134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add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5017267-38DF-9E1B-42F3-6166620D22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52" y="1655053"/>
            <a:ext cx="2033918" cy="607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F63D46-EEB1-841F-E67D-08B6B16448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039" y="2326186"/>
            <a:ext cx="1716943" cy="39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11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" t="56" r="48050" b="-56"/>
          <a:stretch/>
        </p:blipFill>
        <p:spPr>
          <a:xfrm>
            <a:off x="-10172" y="3318"/>
            <a:ext cx="4241950" cy="5943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440326" y="1658169"/>
            <a:ext cx="3020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AC7549-CF0E-BEB5-6F0F-DEFB062846E4}"/>
              </a:ext>
            </a:extLst>
          </p:cNvPr>
          <p:cNvSpPr/>
          <p:nvPr/>
        </p:nvSpPr>
        <p:spPr>
          <a:xfrm>
            <a:off x="4229100" y="5600420"/>
            <a:ext cx="4246768" cy="3511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440326" y="2452853"/>
            <a:ext cx="3789274" cy="289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1CF0A2E0-F24F-FB43-9B95-2207517E4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22818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57FC48-F2CF-AF06-4A6C-CF3BAC6C63C8}"/>
              </a:ext>
            </a:extLst>
          </p:cNvPr>
          <p:cNvSpPr txBox="1"/>
          <p:nvPr/>
        </p:nvSpPr>
        <p:spPr>
          <a:xfrm>
            <a:off x="8561242" y="541926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61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28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842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457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71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68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299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913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86287-F516-5654-A599-46BD26B21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831" y="926308"/>
            <a:ext cx="1345635" cy="40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51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21" t="-15" r="28421" b="15"/>
          <a:stretch/>
        </p:blipFill>
        <p:spPr>
          <a:xfrm>
            <a:off x="1680778" y="1581075"/>
            <a:ext cx="6775269" cy="43618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-1" y="247134"/>
            <a:ext cx="8458201" cy="13345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63522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8110F96-42CD-B018-7E67-3FFF8F36B39C}"/>
              </a:ext>
            </a:extLst>
          </p:cNvPr>
          <p:cNvSpPr/>
          <p:nvPr/>
        </p:nvSpPr>
        <p:spPr>
          <a:xfrm>
            <a:off x="0" y="1581663"/>
            <a:ext cx="3606394" cy="43618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80AFB6-183F-123D-BE41-08E9A051F2E7}"/>
              </a:ext>
            </a:extLst>
          </p:cNvPr>
          <p:cNvSpPr txBox="1"/>
          <p:nvPr/>
        </p:nvSpPr>
        <p:spPr>
          <a:xfrm>
            <a:off x="396849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solidFill>
                  <a:schemeClr val="accent1"/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1100" cap="all" dirty="0">
                <a:solidFill>
                  <a:schemeClr val="accent1"/>
                </a:solidFill>
              </a:rPr>
              <a:t> </a:t>
            </a:r>
            <a:r>
              <a:rPr lang="es-ES" sz="1100" cap="all" dirty="0" err="1">
                <a:solidFill>
                  <a:schemeClr val="accent1"/>
                </a:solidFill>
              </a:rPr>
              <a:t>of</a:t>
            </a:r>
            <a:r>
              <a:rPr lang="es-ES" sz="1100" cap="all" dirty="0">
                <a:solidFill>
                  <a:schemeClr val="accent1"/>
                </a:solidFill>
              </a:rPr>
              <a:t> Project   |   </a:t>
            </a:r>
            <a:r>
              <a:rPr lang="es-ES" sz="1100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100" cap="all" dirty="0">
                <a:solidFill>
                  <a:schemeClr val="accent1"/>
                </a:solidFill>
              </a:rPr>
              <a:t> </a:t>
            </a:r>
            <a:r>
              <a:rPr lang="es-ES" sz="1100" cap="all" dirty="0" err="1">
                <a:solidFill>
                  <a:schemeClr val="accent1"/>
                </a:solidFill>
              </a:rPr>
              <a:t>Number</a:t>
            </a:r>
            <a:endParaRPr lang="en-US" sz="1100" cap="all" dirty="0">
              <a:solidFill>
                <a:schemeClr val="accent1"/>
              </a:solidFill>
            </a:endParaRPr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E5AC7D0-79F7-B2D1-2B0B-5C5A6C89A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007" y="3044806"/>
            <a:ext cx="781205" cy="9631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730AD3-B6C0-59EF-604F-2E9F0E231AEE}"/>
              </a:ext>
            </a:extLst>
          </p:cNvPr>
          <p:cNvSpPr txBox="1"/>
          <p:nvPr/>
        </p:nvSpPr>
        <p:spPr>
          <a:xfrm>
            <a:off x="396849" y="1703035"/>
            <a:ext cx="2959989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7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Join the NMDOT for an in-person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8214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  <a:endParaRPr lang="en-US" sz="36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55EB12-630B-C65A-8D41-CD4253D34686}"/>
              </a:ext>
            </a:extLst>
          </p:cNvPr>
          <p:cNvSpPr txBox="1"/>
          <p:nvPr/>
        </p:nvSpPr>
        <p:spPr>
          <a:xfrm>
            <a:off x="921849" y="3044806"/>
            <a:ext cx="2582132" cy="1678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400" b="0" i="0" dirty="0">
                <a:solidFill>
                  <a:schemeClr val="bg1"/>
                </a:solidFill>
                <a:effectLst/>
                <a:latin typeface="Source Sans 3 SemiBold" panose="020B0303030403020204" pitchFamily="34" charset="0"/>
              </a:rPr>
              <a:t>Day, Month 20</a:t>
            </a:r>
            <a:r>
              <a:rPr lang="en-US" sz="2400" b="0" i="0" baseline="30000" dirty="0">
                <a:solidFill>
                  <a:schemeClr val="bg1"/>
                </a:solidFill>
                <a:effectLst/>
                <a:latin typeface="Source Sans 3 SemiBold" panose="020B0303030403020204" pitchFamily="34" charset="0"/>
              </a:rPr>
              <a:t>th</a:t>
            </a:r>
            <a:endParaRPr lang="en-US" sz="2400" b="0" i="0" dirty="0">
              <a:solidFill>
                <a:schemeClr val="bg1"/>
              </a:solidFill>
              <a:effectLst/>
              <a:latin typeface="Source Sans 3 SemiBold" panose="020B0303030403020204" pitchFamily="34" charset="0"/>
            </a:endParaRPr>
          </a:p>
          <a:p>
            <a:pPr>
              <a:lnSpc>
                <a:spcPct val="105000"/>
              </a:lnSpc>
              <a:spcBef>
                <a:spcPts val="714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2400" dirty="0">
                <a:solidFill>
                  <a:schemeClr val="bg1"/>
                </a:solidFill>
              </a:rPr>
              <a:t>pm</a:t>
            </a:r>
            <a:endParaRPr lang="en-US" sz="2400" b="0" i="1" dirty="0">
              <a:solidFill>
                <a:schemeClr val="bg1"/>
              </a:solidFill>
              <a:effectLst/>
            </a:endParaRPr>
          </a:p>
          <a:p>
            <a:pPr>
              <a:lnSpc>
                <a:spcPct val="105000"/>
              </a:lnSpc>
              <a:spcBef>
                <a:spcPts val="643"/>
              </a:spcBef>
              <a:spcAft>
                <a:spcPts val="10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Location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en-US" sz="1200" dirty="0">
                <a:solidFill>
                  <a:schemeClr val="bg1"/>
                </a:solidFill>
              </a:rPr>
              <a:t>1234 Street, Town, NM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26A6A6-D2BD-8147-238F-296560B0A1AE}"/>
              </a:ext>
            </a:extLst>
          </p:cNvPr>
          <p:cNvSpPr txBox="1"/>
          <p:nvPr/>
        </p:nvSpPr>
        <p:spPr>
          <a:xfrm>
            <a:off x="382506" y="4747845"/>
            <a:ext cx="2974332" cy="108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ts val="1250"/>
              </a:spcBef>
            </a:pPr>
            <a:r>
              <a:rPr lang="en-US" sz="1200" dirty="0">
                <a:solidFill>
                  <a:schemeClr val="bg1"/>
                </a:solidFill>
              </a:rPr>
              <a:t>Short description of project or event here. 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268"/>
              </a:spcBef>
            </a:pPr>
            <a:r>
              <a:rPr lang="en-US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hope to see you there!</a:t>
            </a:r>
          </a:p>
          <a:p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BD2A58D-C1A5-34F6-68F0-8A26CBEBA0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334" y="3078822"/>
            <a:ext cx="361950" cy="32385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5891A5B-EE79-FEB6-D383-7EA9F5F510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722" y="4121886"/>
            <a:ext cx="257175" cy="35242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41F0065-1724-0827-4E49-4001F974DE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522" y="3557492"/>
            <a:ext cx="409575" cy="4095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FC74D9-4BB7-326F-DA53-9A39192AF675}"/>
              </a:ext>
            </a:extLst>
          </p:cNvPr>
          <p:cNvSpPr txBox="1"/>
          <p:nvPr/>
        </p:nvSpPr>
        <p:spPr>
          <a:xfrm>
            <a:off x="8628710" y="247134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add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4827328-5EFD-170F-F5E2-B7A940E37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57" y="1703035"/>
            <a:ext cx="1851624" cy="5532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7E71F2-8DAF-D626-06EB-DA6E75DC58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" r="13"/>
          <a:stretch/>
        </p:blipFill>
        <p:spPr>
          <a:xfrm>
            <a:off x="13922727" y="4834848"/>
            <a:ext cx="3546485" cy="105883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4EC30E-A6A4-5F81-F999-9993D04519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81"/>
          <a:stretch/>
        </p:blipFill>
        <p:spPr>
          <a:xfrm>
            <a:off x="7422032" y="432250"/>
            <a:ext cx="780877" cy="9631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64BF79-0C39-53B7-93F5-59C9E051A7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238" y="2306234"/>
            <a:ext cx="1716943" cy="39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21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0" t="56" r="47562" b="-56"/>
          <a:stretch/>
        </p:blipFill>
        <p:spPr>
          <a:xfrm>
            <a:off x="-10172" y="3318"/>
            <a:ext cx="4241950" cy="59435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5848AB-1468-6E96-C344-7B8E1F14FFB1}"/>
              </a:ext>
            </a:extLst>
          </p:cNvPr>
          <p:cNvSpPr/>
          <p:nvPr/>
        </p:nvSpPr>
        <p:spPr>
          <a:xfrm>
            <a:off x="4229100" y="0"/>
            <a:ext cx="4257008" cy="1960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440326" y="694626"/>
            <a:ext cx="2119703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440326" y="2151147"/>
            <a:ext cx="3657600" cy="2890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C236FCF9-DADD-064E-6067-86C2F1C95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529132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35BABB-1BAB-A6E5-BDB7-C0838730C14A}"/>
              </a:ext>
            </a:extLst>
          </p:cNvPr>
          <p:cNvSpPr txBox="1"/>
          <p:nvPr/>
        </p:nvSpPr>
        <p:spPr>
          <a:xfrm>
            <a:off x="8561242" y="541926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61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28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842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457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71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68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299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913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E01591-93C6-40DF-9E1E-24C991A01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566" y="5443842"/>
            <a:ext cx="1345635" cy="40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110F96-42CD-B018-7E67-3FFF8F36B39C}"/>
              </a:ext>
            </a:extLst>
          </p:cNvPr>
          <p:cNvSpPr/>
          <p:nvPr/>
        </p:nvSpPr>
        <p:spPr>
          <a:xfrm>
            <a:off x="0" y="1585777"/>
            <a:ext cx="3606394" cy="4357741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7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E48748-85A3-0025-3EE0-646041EB68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0" r="42102" b="8400"/>
          <a:stretch/>
        </p:blipFill>
        <p:spPr>
          <a:xfrm>
            <a:off x="3562301" y="1585777"/>
            <a:ext cx="4895899" cy="43524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F53F7A-25CD-48A9-1859-672B2894E358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F052F3-5166-88F1-B67D-D4A231BC627B}"/>
              </a:ext>
            </a:extLst>
          </p:cNvPr>
          <p:cNvSpPr txBox="1"/>
          <p:nvPr/>
        </p:nvSpPr>
        <p:spPr>
          <a:xfrm>
            <a:off x="269868" y="439517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BE18C3-422F-4011-5931-BB4344DADF3A}"/>
              </a:ext>
            </a:extLst>
          </p:cNvPr>
          <p:cNvSpPr txBox="1"/>
          <p:nvPr/>
        </p:nvSpPr>
        <p:spPr>
          <a:xfrm>
            <a:off x="269868" y="958624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078306-233A-0D2E-09BE-B5FB0722E4DD}"/>
              </a:ext>
            </a:extLst>
          </p:cNvPr>
          <p:cNvCxnSpPr>
            <a:cxnSpLocks/>
          </p:cNvCxnSpPr>
          <p:nvPr/>
        </p:nvCxnSpPr>
        <p:spPr>
          <a:xfrm>
            <a:off x="269868" y="962737"/>
            <a:ext cx="570264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C860373-F2C0-79D9-690A-86B36A5AD86C}"/>
              </a:ext>
            </a:extLst>
          </p:cNvPr>
          <p:cNvSpPr txBox="1"/>
          <p:nvPr/>
        </p:nvSpPr>
        <p:spPr>
          <a:xfrm>
            <a:off x="269868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solidFill>
                  <a:schemeClr val="bg1"/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of</a:t>
            </a:r>
            <a:r>
              <a:rPr lang="es-ES" sz="1100" cap="all" dirty="0">
                <a:solidFill>
                  <a:schemeClr val="bg1"/>
                </a:solidFill>
              </a:rPr>
              <a:t> Project   |   </a:t>
            </a:r>
            <a:r>
              <a:rPr lang="es-ES" sz="11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Number</a:t>
            </a:r>
            <a:endParaRPr lang="en-US" sz="1100" cap="all" dirty="0">
              <a:solidFill>
                <a:schemeClr val="bg1"/>
              </a:solidFill>
            </a:endParaRPr>
          </a:p>
        </p:txBody>
      </p:sp>
      <p:pic>
        <p:nvPicPr>
          <p:cNvPr id="19" name="Picture 18" descr="A red blue and yellow logo&#10;&#10;Description automatically generated">
            <a:extLst>
              <a:ext uri="{FF2B5EF4-FFF2-40B4-BE49-F238E27FC236}">
                <a16:creationId xmlns:a16="http://schemas.microsoft.com/office/drawing/2014/main" id="{E7516BCD-4313-34AD-F95A-C84A0DD00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08" y="261016"/>
            <a:ext cx="2014283" cy="8314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855B2AB-2B0D-0A84-1189-96058A625A58}"/>
              </a:ext>
            </a:extLst>
          </p:cNvPr>
          <p:cNvSpPr txBox="1"/>
          <p:nvPr/>
        </p:nvSpPr>
        <p:spPr>
          <a:xfrm>
            <a:off x="396849" y="1703035"/>
            <a:ext cx="2959989" cy="12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7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Join the NMDOT for an in-person</a:t>
            </a:r>
            <a:endParaRPr lang="en-US" sz="12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78214"/>
              </a:lnSpc>
            </a:pPr>
            <a:r>
              <a:rPr lang="en-US" sz="3600" dirty="0">
                <a:solidFill>
                  <a:schemeClr val="bg1"/>
                </a:solidFill>
                <a:latin typeface="+mj-lt"/>
              </a:rPr>
              <a:t>PUBLIC MEETING</a:t>
            </a:r>
            <a:endParaRPr lang="en-US" sz="3600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3CB757-1A58-48F9-7229-ED4D882CECE9}"/>
              </a:ext>
            </a:extLst>
          </p:cNvPr>
          <p:cNvSpPr txBox="1"/>
          <p:nvPr/>
        </p:nvSpPr>
        <p:spPr>
          <a:xfrm>
            <a:off x="921849" y="3044806"/>
            <a:ext cx="2582132" cy="1689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400" b="0" i="0" dirty="0">
                <a:solidFill>
                  <a:schemeClr val="bg1"/>
                </a:solidFill>
                <a:effectLst/>
                <a:latin typeface="Source Sans 3 SemiBold" panose="020B0303030403020204" pitchFamily="34" charset="0"/>
              </a:rPr>
              <a:t>Day, Month 20</a:t>
            </a:r>
            <a:r>
              <a:rPr lang="en-US" sz="2400" b="0" i="0" baseline="30000" dirty="0">
                <a:solidFill>
                  <a:schemeClr val="bg1"/>
                </a:solidFill>
                <a:effectLst/>
                <a:latin typeface="Source Sans 3 SemiBold" panose="020B0303030403020204" pitchFamily="34" charset="0"/>
              </a:rPr>
              <a:t>th</a:t>
            </a:r>
            <a:endParaRPr lang="en-US" sz="2400" b="0" i="0" dirty="0">
              <a:solidFill>
                <a:schemeClr val="bg1"/>
              </a:solidFill>
              <a:effectLst/>
              <a:latin typeface="Source Sans 3 SemiBold" panose="020B0303030403020204" pitchFamily="34" charset="0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2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5:30-7:30</a:t>
            </a:r>
            <a:r>
              <a:rPr lang="en-US" sz="1800" dirty="0">
                <a:solidFill>
                  <a:schemeClr val="bg1"/>
                </a:solidFill>
              </a:rPr>
              <a:t>pm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100" b="0" i="1" dirty="0">
                <a:solidFill>
                  <a:schemeClr val="bg1"/>
                </a:solidFill>
                <a:effectLst/>
              </a:rPr>
              <a:t>Presentation begins at 6pm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Location</a:t>
            </a:r>
            <a:br>
              <a:rPr lang="en-US" sz="1200" b="0" i="0" dirty="0">
                <a:solidFill>
                  <a:schemeClr val="bg1"/>
                </a:solidFill>
                <a:effectLst/>
              </a:rPr>
            </a:br>
            <a:r>
              <a:rPr lang="en-US" sz="1200" dirty="0">
                <a:solidFill>
                  <a:schemeClr val="bg1"/>
                </a:solidFill>
              </a:rPr>
              <a:t>1234 Street, Town, NM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E9AF31-47A8-5365-737B-34660A51F3AF}"/>
              </a:ext>
            </a:extLst>
          </p:cNvPr>
          <p:cNvSpPr txBox="1"/>
          <p:nvPr/>
        </p:nvSpPr>
        <p:spPr>
          <a:xfrm>
            <a:off x="382506" y="4747845"/>
            <a:ext cx="2974332" cy="108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Bef>
                <a:spcPts val="1250"/>
              </a:spcBef>
            </a:pPr>
            <a:r>
              <a:rPr lang="en-US" sz="1200" dirty="0">
                <a:solidFill>
                  <a:schemeClr val="bg1"/>
                </a:solidFill>
              </a:rPr>
              <a:t>Short description of project or event here. 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268"/>
              </a:spcBef>
            </a:pPr>
            <a:r>
              <a:rPr lang="en-US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We hope to see you there!</a:t>
            </a:r>
          </a:p>
          <a:p>
            <a:endParaRPr lang="en-US" dirty="0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F1EFD8B-855B-F343-A6A4-E9B95B2357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334" y="3078822"/>
            <a:ext cx="361950" cy="32385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E1C78E31-1D1C-655D-3932-5D4F3CD2D9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722" y="4121886"/>
            <a:ext cx="257175" cy="35242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D4F3E6D-4FB0-1BCD-91AC-9594AA6B4B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522" y="3557492"/>
            <a:ext cx="409575" cy="409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947B2-E126-B9D4-BE5C-4CDB942576F9}"/>
              </a:ext>
            </a:extLst>
          </p:cNvPr>
          <p:cNvSpPr txBox="1"/>
          <p:nvPr/>
        </p:nvSpPr>
        <p:spPr>
          <a:xfrm>
            <a:off x="8628710" y="247134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add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4402DB-E394-9006-A7B1-9EDA374B76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710" y="1797147"/>
            <a:ext cx="1596597" cy="477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25D77-429F-139E-B527-8DF920C771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29" y="1038329"/>
            <a:ext cx="1814403" cy="54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3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6D1A56-BD59-7785-599F-38EA814C2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6" r="48326"/>
          <a:stretch/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D6582C-08F6-EB65-8F33-91D198345FCE}"/>
              </a:ext>
            </a:extLst>
          </p:cNvPr>
          <p:cNvSpPr txBox="1"/>
          <p:nvPr/>
        </p:nvSpPr>
        <p:spPr>
          <a:xfrm>
            <a:off x="4366255" y="1541607"/>
            <a:ext cx="3731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110401-E36A-BF64-9816-D8BCCA279E9A}"/>
              </a:ext>
            </a:extLst>
          </p:cNvPr>
          <p:cNvSpPr/>
          <p:nvPr/>
        </p:nvSpPr>
        <p:spPr>
          <a:xfrm>
            <a:off x="4239272" y="5592469"/>
            <a:ext cx="4218927" cy="3511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0EE06-6E2F-47F1-9E2C-7C55F48CA278}"/>
              </a:ext>
            </a:extLst>
          </p:cNvPr>
          <p:cNvSpPr txBox="1"/>
          <p:nvPr/>
        </p:nvSpPr>
        <p:spPr>
          <a:xfrm>
            <a:off x="4366255" y="2258976"/>
            <a:ext cx="3657600" cy="2930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2000" cap="all" dirty="0">
                <a:solidFill>
                  <a:schemeClr val="accent3">
                    <a:lumMod val="75000"/>
                  </a:schemeClr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B99BFE-F7F7-4D4D-C57F-AE062B014130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418B898-BF5A-2934-455C-234FE8586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77" y="160454"/>
            <a:ext cx="781205" cy="9631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1A4B88-DA0E-1DEB-3826-11E0B8BDCDBB}"/>
              </a:ext>
            </a:extLst>
          </p:cNvPr>
          <p:cNvSpPr txBox="1"/>
          <p:nvPr/>
        </p:nvSpPr>
        <p:spPr>
          <a:xfrm>
            <a:off x="8561242" y="541926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561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1228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6842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82457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71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73684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299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913" algn="l" defTabSz="691228" rtl="0" eaLnBrk="1" latinLnBrk="0" hangingPunct="1">
              <a:defRPr sz="136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4174584544"/>
      </p:ext>
    </p:extLst>
  </p:cSld>
  <p:clrMapOvr>
    <a:masterClrMapping/>
  </p:clrMapOvr>
</p:sld>
</file>

<file path=ppt/theme/theme1.xml><?xml version="1.0" encoding="utf-8"?>
<a:theme xmlns:a="http://schemas.openxmlformats.org/drawingml/2006/main" name="NMDOT_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DOT_Theme" id="{8C15B354-3DCD-46DB-81F7-24FA6AAA168C}" vid="{D75EFD83-EF5C-4E1A-9908-D59976C2654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930D8E-FF6D-4E83-BE1A-BAF6FEFAAF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9485C7-D863-47B4-A1F7-6E94159164B9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customXml/itemProps3.xml><?xml version="1.0" encoding="utf-8"?>
<ds:datastoreItem xmlns:ds="http://schemas.openxmlformats.org/officeDocument/2006/customXml" ds:itemID="{08B203C3-727E-4F3F-ABF8-15678D81D1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NMDOT_Theme</Template>
  <TotalTime>176</TotalTime>
  <Words>1085</Words>
  <Application>Microsoft Office PowerPoint</Application>
  <PresentationFormat>Custom</PresentationFormat>
  <Paragraphs>88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Source Sans 3</vt:lpstr>
      <vt:lpstr>Source Sans 3 Black</vt:lpstr>
      <vt:lpstr>Source Sans 3 ExtraBold</vt:lpstr>
      <vt:lpstr>Source Sans 3 SemiBold</vt:lpstr>
      <vt:lpstr>NMDOT_Theme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2</cp:revision>
  <dcterms:created xsi:type="dcterms:W3CDTF">2023-11-09T15:13:25Z</dcterms:created>
  <dcterms:modified xsi:type="dcterms:W3CDTF">2026-09-14T15:24:51Z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