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4"/>
  </p:sldMasterIdLst>
  <p:sldIdLst>
    <p:sldId id="258" r:id="rId5"/>
    <p:sldId id="265" r:id="rId6"/>
    <p:sldId id="260" r:id="rId7"/>
    <p:sldId id="256" r:id="rId8"/>
    <p:sldId id="257" r:id="rId9"/>
    <p:sldId id="261" r:id="rId10"/>
    <p:sldId id="262" r:id="rId11"/>
    <p:sldId id="263" r:id="rId12"/>
    <p:sldId id="264" r:id="rId13"/>
  </p:sldIdLst>
  <p:sldSz cx="8001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854B5D7-4EE0-4D42-85F0-AC44EF412769}">
          <p14:sldIdLst>
            <p14:sldId id="258"/>
            <p14:sldId id="265"/>
            <p14:sldId id="260"/>
          </p14:sldIdLst>
        </p14:section>
        <p14:section name="Option 1" id="{4DB34BCE-C9F9-4D46-821A-BB83CA141F1C}">
          <p14:sldIdLst>
            <p14:sldId id="256"/>
            <p14:sldId id="257"/>
          </p14:sldIdLst>
        </p14:section>
        <p14:section name="Option 2" id="{22B5100D-D0DB-4801-8BF5-AB804D158F9C}">
          <p14:sldIdLst>
            <p14:sldId id="261"/>
            <p14:sldId id="262"/>
          </p14:sldIdLst>
        </p14:section>
        <p14:section name="Option 3" id="{E52FD932-788B-4FEE-B9D1-76D73344C19B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47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5E19F-0481-48CE-947E-523F1D240209}" v="1" dt="2026-09-14T15:26:52.3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92" y="66"/>
      </p:cViewPr>
      <p:guideLst>
        <p:guide/>
        <p:guide pos="5040"/>
        <p:guide pos="148"/>
        <p:guide pos="4892"/>
        <p:guide orient="horz"/>
        <p:guide orient="horz" pos="6480"/>
        <p:guide orient="horz" pos="147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">
      <pc:chgData name="Lamorette, Laura" userId="231d9543-ee48-4303-8632-b2c592304cc9" providerId="ADAL" clId="{CE39E8F0-AA68-4C36-850B-40AF15FAD26C}" dt="2026-09-14T15:29:39.413" v="380" actId="207"/>
      <pc:docMkLst>
        <pc:docMk/>
      </pc:docMkLst>
      <pc:sldChg chg="addSp delSp modSp mod">
        <pc:chgData name="Lamorette, Laura" userId="231d9543-ee48-4303-8632-b2c592304cc9" providerId="ADAL" clId="{CE39E8F0-AA68-4C36-850B-40AF15FAD26C}" dt="2026-09-14T15:27:26.973" v="368" actId="207"/>
        <pc:sldMkLst>
          <pc:docMk/>
          <pc:sldMk cId="2784984351" sldId="256"/>
        </pc:sldMkLst>
        <pc:spChg chg="mod">
          <ac:chgData name="Lamorette, Laura" userId="231d9543-ee48-4303-8632-b2c592304cc9" providerId="ADAL" clId="{CE39E8F0-AA68-4C36-850B-40AF15FAD26C}" dt="2026-09-09T21:27:22.715" v="26" actId="1076"/>
          <ac:spMkLst>
            <pc:docMk/>
            <pc:sldMk cId="2784984351" sldId="256"/>
            <ac:spMk id="4" creationId="{0B8569C1-7ED2-5313-2FF5-E6BAEEA3AA4F}"/>
          </ac:spMkLst>
        </pc:spChg>
        <pc:spChg chg="mod">
          <ac:chgData name="Lamorette, Laura" userId="231d9543-ee48-4303-8632-b2c592304cc9" providerId="ADAL" clId="{CE39E8F0-AA68-4C36-850B-40AF15FAD26C}" dt="2026-09-14T15:16:26.246" v="367" actId="207"/>
          <ac:spMkLst>
            <pc:docMk/>
            <pc:sldMk cId="2784984351" sldId="256"/>
            <ac:spMk id="7" creationId="{44096464-4D34-701A-352C-03B83AFA5DB6}"/>
          </ac:spMkLst>
        </pc:spChg>
        <pc:spChg chg="mod">
          <ac:chgData name="Lamorette, Laura" userId="231d9543-ee48-4303-8632-b2c592304cc9" providerId="ADAL" clId="{CE39E8F0-AA68-4C36-850B-40AF15FAD26C}" dt="2026-09-14T15:27:26.973" v="368" actId="207"/>
          <ac:spMkLst>
            <pc:docMk/>
            <pc:sldMk cId="2784984351" sldId="256"/>
            <ac:spMk id="12" creationId="{EA3B1E9F-8B32-DBC0-85D9-83B05638EB2F}"/>
          </ac:spMkLst>
        </pc:spChg>
        <pc:spChg chg="mod">
          <ac:chgData name="Lamorette, Laura" userId="231d9543-ee48-4303-8632-b2c592304cc9" providerId="ADAL" clId="{CE39E8F0-AA68-4C36-850B-40AF15FAD26C}" dt="2026-09-09T21:26:59.059" v="22" actId="255"/>
          <ac:spMkLst>
            <pc:docMk/>
            <pc:sldMk cId="2784984351" sldId="256"/>
            <ac:spMk id="19" creationId="{DABA256B-1283-7E02-7169-4C8C355FAD05}"/>
          </ac:spMkLst>
        </pc:spChg>
        <pc:spChg chg="mod">
          <ac:chgData name="Lamorette, Laura" userId="231d9543-ee48-4303-8632-b2c592304cc9" providerId="ADAL" clId="{CE39E8F0-AA68-4C36-850B-40AF15FAD26C}" dt="2026-09-09T21:28:10.560" v="38" actId="2711"/>
          <ac:spMkLst>
            <pc:docMk/>
            <pc:sldMk cId="2784984351" sldId="256"/>
            <ac:spMk id="20" creationId="{4DC17577-DE33-1E16-7A9B-F903773B5C38}"/>
          </ac:spMkLst>
        </pc:spChg>
        <pc:spChg chg="mod">
          <ac:chgData name="Lamorette, Laura" userId="231d9543-ee48-4303-8632-b2c592304cc9" providerId="ADAL" clId="{CE39E8F0-AA68-4C36-850B-40AF15FAD26C}" dt="2026-09-09T21:28:28.852" v="40" actId="2711"/>
          <ac:spMkLst>
            <pc:docMk/>
            <pc:sldMk cId="2784984351" sldId="256"/>
            <ac:spMk id="21" creationId="{1BA14B24-83BA-5D6E-5244-B1C1DC964FAE}"/>
          </ac:spMkLst>
        </pc:spChg>
        <pc:spChg chg="add">
          <ac:chgData name="Lamorette, Laura" userId="231d9543-ee48-4303-8632-b2c592304cc9" providerId="ADAL" clId="{CE39E8F0-AA68-4C36-850B-40AF15FAD26C}" dt="2026-09-09T21:26:33.527" v="19" actId="22"/>
          <ac:spMkLst>
            <pc:docMk/>
            <pc:sldMk cId="2784984351" sldId="256"/>
            <ac:spMk id="22" creationId="{F4E4A08A-808D-F4E1-C3AD-32AE380F6C31}"/>
          </ac:spMkLst>
        </pc:spChg>
        <pc:spChg chg="add">
          <ac:chgData name="Lamorette, Laura" userId="231d9543-ee48-4303-8632-b2c592304cc9" providerId="ADAL" clId="{CE39E8F0-AA68-4C36-850B-40AF15FAD26C}" dt="2026-09-09T21:26:33.527" v="19" actId="22"/>
          <ac:spMkLst>
            <pc:docMk/>
            <pc:sldMk cId="2784984351" sldId="256"/>
            <ac:spMk id="29" creationId="{ECB3A489-CA1B-02D9-C02B-0DD1F724F3DA}"/>
          </ac:spMkLst>
        </pc:spChg>
        <pc:picChg chg="add">
          <ac:chgData name="Lamorette, Laura" userId="231d9543-ee48-4303-8632-b2c592304cc9" providerId="ADAL" clId="{CE39E8F0-AA68-4C36-850B-40AF15FAD26C}" dt="2026-09-09T21:26:33.527" v="19" actId="22"/>
          <ac:picMkLst>
            <pc:docMk/>
            <pc:sldMk cId="2784984351" sldId="256"/>
            <ac:picMk id="13" creationId="{D595E71E-8554-B0DD-A955-159880509620}"/>
          </ac:picMkLst>
        </pc:picChg>
        <pc:picChg chg="mod">
          <ac:chgData name="Lamorette, Laura" userId="231d9543-ee48-4303-8632-b2c592304cc9" providerId="ADAL" clId="{CE39E8F0-AA68-4C36-850B-40AF15FAD26C}" dt="2026-09-09T21:36:32.592" v="170" actId="1036"/>
          <ac:picMkLst>
            <pc:docMk/>
            <pc:sldMk cId="2784984351" sldId="256"/>
            <ac:picMk id="23" creationId="{0A879B36-C33C-E076-9E3B-DF6C83662D21}"/>
          </ac:picMkLst>
        </pc:picChg>
        <pc:picChg chg="mod">
          <ac:chgData name="Lamorette, Laura" userId="231d9543-ee48-4303-8632-b2c592304cc9" providerId="ADAL" clId="{CE39E8F0-AA68-4C36-850B-40AF15FAD26C}" dt="2026-09-09T21:36:48.664" v="188" actId="1035"/>
          <ac:picMkLst>
            <pc:docMk/>
            <pc:sldMk cId="2784984351" sldId="256"/>
            <ac:picMk id="24" creationId="{10BB674F-9620-BCAE-A90F-292695559315}"/>
          </ac:picMkLst>
        </pc:picChg>
        <pc:picChg chg="mod">
          <ac:chgData name="Lamorette, Laura" userId="231d9543-ee48-4303-8632-b2c592304cc9" providerId="ADAL" clId="{CE39E8F0-AA68-4C36-850B-40AF15FAD26C}" dt="2026-09-09T21:36:39.920" v="178" actId="1035"/>
          <ac:picMkLst>
            <pc:docMk/>
            <pc:sldMk cId="2784984351" sldId="256"/>
            <ac:picMk id="25" creationId="{FB4321DE-1F59-4459-85CB-C9FED01A18D5}"/>
          </ac:picMkLst>
        </pc:picChg>
        <pc:picChg chg="add">
          <ac:chgData name="Lamorette, Laura" userId="231d9543-ee48-4303-8632-b2c592304cc9" providerId="ADAL" clId="{CE39E8F0-AA68-4C36-850B-40AF15FAD26C}" dt="2026-09-09T21:26:33.527" v="19" actId="22"/>
          <ac:picMkLst>
            <pc:docMk/>
            <pc:sldMk cId="2784984351" sldId="256"/>
            <ac:picMk id="27" creationId="{9791C6F6-A921-4381-9F76-AC8BAA73D33C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7:37.201" v="369" actId="207"/>
        <pc:sldMkLst>
          <pc:docMk/>
          <pc:sldMk cId="2749096116" sldId="257"/>
        </pc:sldMkLst>
        <pc:spChg chg="mod">
          <ac:chgData name="Lamorette, Laura" userId="231d9543-ee48-4303-8632-b2c592304cc9" providerId="ADAL" clId="{CE39E8F0-AA68-4C36-850B-40AF15FAD26C}" dt="2026-09-09T21:30:36.829" v="53" actId="255"/>
          <ac:spMkLst>
            <pc:docMk/>
            <pc:sldMk cId="2749096116" sldId="257"/>
            <ac:spMk id="15" creationId="{CC56D5CE-C347-6015-ECB1-B7F819026FF6}"/>
          </ac:spMkLst>
        </pc:spChg>
        <pc:spChg chg="mod">
          <ac:chgData name="Lamorette, Laura" userId="231d9543-ee48-4303-8632-b2c592304cc9" providerId="ADAL" clId="{CE39E8F0-AA68-4C36-850B-40AF15FAD26C}" dt="2026-09-14T15:27:37.201" v="369" actId="207"/>
          <ac:spMkLst>
            <pc:docMk/>
            <pc:sldMk cId="2749096116" sldId="257"/>
            <ac:spMk id="16" creationId="{E63AC98E-E7BB-8A5E-0FB1-8680B2C9CFC3}"/>
          </ac:spMkLst>
        </pc:spChg>
        <pc:spChg chg="mod">
          <ac:chgData name="Lamorette, Laura" userId="231d9543-ee48-4303-8632-b2c592304cc9" providerId="ADAL" clId="{CE39E8F0-AA68-4C36-850B-40AF15FAD26C}" dt="2026-09-09T21:30:11.316" v="51" actId="255"/>
          <ac:spMkLst>
            <pc:docMk/>
            <pc:sldMk cId="2749096116" sldId="257"/>
            <ac:spMk id="18" creationId="{4649FB58-4A26-2DE7-4ACD-AA072D89E3BB}"/>
          </ac:spMkLst>
        </pc:spChg>
        <pc:spChg chg="mod">
          <ac:chgData name="Lamorette, Laura" userId="231d9543-ee48-4303-8632-b2c592304cc9" providerId="ADAL" clId="{CE39E8F0-AA68-4C36-850B-40AF15FAD26C}" dt="2026-09-09T21:45:02.369" v="365" actId="207"/>
          <ac:spMkLst>
            <pc:docMk/>
            <pc:sldMk cId="2749096116" sldId="257"/>
            <ac:spMk id="20" creationId="{09B55CCF-B32A-FBD9-6E42-7AA4E0862B01}"/>
          </ac:spMkLst>
        </pc:spChg>
        <pc:spChg chg="add">
          <ac:chgData name="Lamorette, Laura" userId="231d9543-ee48-4303-8632-b2c592304cc9" providerId="ADAL" clId="{CE39E8F0-AA68-4C36-850B-40AF15FAD26C}" dt="2026-09-09T21:29:12.042" v="44" actId="22"/>
          <ac:spMkLst>
            <pc:docMk/>
            <pc:sldMk cId="2749096116" sldId="257"/>
            <ac:spMk id="25" creationId="{D9F26720-2270-D80F-3C5B-051BB8A18931}"/>
          </ac:spMkLst>
        </pc:spChg>
        <pc:spChg chg="add">
          <ac:chgData name="Lamorette, Laura" userId="231d9543-ee48-4303-8632-b2c592304cc9" providerId="ADAL" clId="{CE39E8F0-AA68-4C36-850B-40AF15FAD26C}" dt="2026-09-09T21:29:12.042" v="44" actId="22"/>
          <ac:spMkLst>
            <pc:docMk/>
            <pc:sldMk cId="2749096116" sldId="257"/>
            <ac:spMk id="27" creationId="{3B6A9728-5270-2AC4-8D2B-C6338882EA1C}"/>
          </ac:spMkLst>
        </pc:spChg>
        <pc:spChg chg="add mod">
          <ac:chgData name="Lamorette, Laura" userId="231d9543-ee48-4303-8632-b2c592304cc9" providerId="ADAL" clId="{CE39E8F0-AA68-4C36-850B-40AF15FAD26C}" dt="2026-09-09T21:30:41.888" v="54" actId="1076"/>
          <ac:spMkLst>
            <pc:docMk/>
            <pc:sldMk cId="2749096116" sldId="257"/>
            <ac:spMk id="29" creationId="{E20BD03C-CBC9-F4F4-DF30-BB038B2E5F86}"/>
          </ac:spMkLst>
        </pc:spChg>
        <pc:spChg chg="add">
          <ac:chgData name="Lamorette, Laura" userId="231d9543-ee48-4303-8632-b2c592304cc9" providerId="ADAL" clId="{CE39E8F0-AA68-4C36-850B-40AF15FAD26C}" dt="2026-09-09T21:29:12.042" v="44" actId="22"/>
          <ac:spMkLst>
            <pc:docMk/>
            <pc:sldMk cId="2749096116" sldId="257"/>
            <ac:spMk id="31" creationId="{87D89701-155E-4CDF-D78F-EFAA61CAEA10}"/>
          </ac:spMkLst>
        </pc:spChg>
        <pc:spChg chg="add mod">
          <ac:chgData name="Lamorette, Laura" userId="231d9543-ee48-4303-8632-b2c592304cc9" providerId="ADAL" clId="{CE39E8F0-AA68-4C36-850B-40AF15FAD26C}" dt="2026-09-09T21:29:29.980" v="46" actId="1076"/>
          <ac:spMkLst>
            <pc:docMk/>
            <pc:sldMk cId="2749096116" sldId="257"/>
            <ac:spMk id="33" creationId="{A75051A9-45F5-0000-A862-83BB7A974F6D}"/>
          </ac:spMkLst>
        </pc:spChg>
        <pc:spChg chg="add mod">
          <ac:chgData name="Lamorette, Laura" userId="231d9543-ee48-4303-8632-b2c592304cc9" providerId="ADAL" clId="{CE39E8F0-AA68-4C36-850B-40AF15FAD26C}" dt="2026-09-09T21:44:50.797" v="363" actId="1037"/>
          <ac:spMkLst>
            <pc:docMk/>
            <pc:sldMk cId="2749096116" sldId="257"/>
            <ac:spMk id="35" creationId="{2E837776-1399-9B37-77F4-32D2FF286DE7}"/>
          </ac:spMkLst>
        </pc:spChg>
        <pc:picChg chg="add">
          <ac:chgData name="Lamorette, Laura" userId="231d9543-ee48-4303-8632-b2c592304cc9" providerId="ADAL" clId="{CE39E8F0-AA68-4C36-850B-40AF15FAD26C}" dt="2026-09-09T21:29:12.042" v="44" actId="22"/>
          <ac:picMkLst>
            <pc:docMk/>
            <pc:sldMk cId="2749096116" sldId="257"/>
            <ac:picMk id="12" creationId="{29D7F3EA-8682-5DE0-FB28-045E947D48A8}"/>
          </ac:picMkLst>
        </pc:picChg>
        <pc:picChg chg="add">
          <ac:chgData name="Lamorette, Laura" userId="231d9543-ee48-4303-8632-b2c592304cc9" providerId="ADAL" clId="{CE39E8F0-AA68-4C36-850B-40AF15FAD26C}" dt="2026-09-09T21:29:12.042" v="44" actId="22"/>
          <ac:picMkLst>
            <pc:docMk/>
            <pc:sldMk cId="2749096116" sldId="257"/>
            <ac:picMk id="23" creationId="{1A2C4077-C795-A5EC-0A1B-0DF30399755E}"/>
          </ac:picMkLst>
        </pc:picChg>
      </pc:sldChg>
      <pc:sldChg chg="modSp mod">
        <pc:chgData name="Lamorette, Laura" userId="231d9543-ee48-4303-8632-b2c592304cc9" providerId="ADAL" clId="{CE39E8F0-AA68-4C36-850B-40AF15FAD26C}" dt="2026-09-09T21:25:56.027" v="14" actId="2711"/>
        <pc:sldMkLst>
          <pc:docMk/>
          <pc:sldMk cId="3953625627" sldId="258"/>
        </pc:sldMkLst>
        <pc:spChg chg="mod">
          <ac:chgData name="Lamorette, Laura" userId="231d9543-ee48-4303-8632-b2c592304cc9" providerId="ADAL" clId="{CE39E8F0-AA68-4C36-850B-40AF15FAD26C}" dt="2026-09-09T21:25:47.612" v="13" actId="20577"/>
          <ac:spMkLst>
            <pc:docMk/>
            <pc:sldMk cId="3953625627" sldId="258"/>
            <ac:spMk id="3" creationId="{BDF385F2-DC74-20E3-37CA-529041016C3B}"/>
          </ac:spMkLst>
        </pc:spChg>
        <pc:spChg chg="mod">
          <ac:chgData name="Lamorette, Laura" userId="231d9543-ee48-4303-8632-b2c592304cc9" providerId="ADAL" clId="{CE39E8F0-AA68-4C36-850B-40AF15FAD26C}" dt="2026-09-09T21:25:09.106" v="0" actId="27636"/>
          <ac:spMkLst>
            <pc:docMk/>
            <pc:sldMk cId="3953625627" sldId="258"/>
            <ac:spMk id="7" creationId="{07B6C4DC-79EA-8F77-1036-263576FAE3A1}"/>
          </ac:spMkLst>
        </pc:spChg>
        <pc:spChg chg="mod">
          <ac:chgData name="Lamorette, Laura" userId="231d9543-ee48-4303-8632-b2c592304cc9" providerId="ADAL" clId="{CE39E8F0-AA68-4C36-850B-40AF15FAD26C}" dt="2026-09-09T21:25:56.027" v="14" actId="2711"/>
          <ac:spMkLst>
            <pc:docMk/>
            <pc:sldMk cId="3953625627" sldId="258"/>
            <ac:spMk id="11" creationId="{F1B6F9DB-FE41-7CA1-8BE0-8ABC44C88317}"/>
          </ac:spMkLst>
        </pc:spChg>
      </pc:sldChg>
      <pc:sldChg chg="modSp mod">
        <pc:chgData name="Lamorette, Laura" userId="231d9543-ee48-4303-8632-b2c592304cc9" providerId="ADAL" clId="{CE39E8F0-AA68-4C36-850B-40AF15FAD26C}" dt="2026-09-09T21:26:12.928" v="16" actId="2711"/>
        <pc:sldMkLst>
          <pc:docMk/>
          <pc:sldMk cId="1469104225" sldId="260"/>
        </pc:sldMkLst>
        <pc:spChg chg="mod">
          <ac:chgData name="Lamorette, Laura" userId="231d9543-ee48-4303-8632-b2c592304cc9" providerId="ADAL" clId="{CE39E8F0-AA68-4C36-850B-40AF15FAD26C}" dt="2026-09-09T21:26:12.928" v="16" actId="2711"/>
          <ac:spMkLst>
            <pc:docMk/>
            <pc:sldMk cId="1469104225" sldId="260"/>
            <ac:spMk id="5" creationId="{EDC615EE-DE8F-B7EC-019E-9D21A243CC61}"/>
          </ac:spMkLst>
        </pc:spChg>
      </pc:sldChg>
      <pc:sldChg chg="addSp delSp modSp mod">
        <pc:chgData name="Lamorette, Laura" userId="231d9543-ee48-4303-8632-b2c592304cc9" providerId="ADAL" clId="{CE39E8F0-AA68-4C36-850B-40AF15FAD26C}" dt="2026-09-09T21:44:19.530" v="346" actId="948"/>
        <pc:sldMkLst>
          <pc:docMk/>
          <pc:sldMk cId="1980806838" sldId="261"/>
        </pc:sldMkLst>
        <pc:spChg chg="mod">
          <ac:chgData name="Lamorette, Laura" userId="231d9543-ee48-4303-8632-b2c592304cc9" providerId="ADAL" clId="{CE39E8F0-AA68-4C36-850B-40AF15FAD26C}" dt="2026-09-09T21:31:13.930" v="59" actId="255"/>
          <ac:spMkLst>
            <pc:docMk/>
            <pc:sldMk cId="1980806838" sldId="261"/>
            <ac:spMk id="15" creationId="{B5703FEB-9830-7573-E7F3-B890C8213611}"/>
          </ac:spMkLst>
        </pc:spChg>
        <pc:spChg chg="mod">
          <ac:chgData name="Lamorette, Laura" userId="231d9543-ee48-4303-8632-b2c592304cc9" providerId="ADAL" clId="{CE39E8F0-AA68-4C36-850B-40AF15FAD26C}" dt="2026-09-09T21:44:19.530" v="346" actId="948"/>
          <ac:spMkLst>
            <pc:docMk/>
            <pc:sldMk cId="1980806838" sldId="261"/>
            <ac:spMk id="16" creationId="{9DF89530-D12D-A87E-7C67-CD7C8C3ADE74}"/>
          </ac:spMkLst>
        </pc:spChg>
        <pc:spChg chg="mod">
          <ac:chgData name="Lamorette, Laura" userId="231d9543-ee48-4303-8632-b2c592304cc9" providerId="ADAL" clId="{CE39E8F0-AA68-4C36-850B-40AF15FAD26C}" dt="2026-09-09T21:32:47.583" v="160" actId="2711"/>
          <ac:spMkLst>
            <pc:docMk/>
            <pc:sldMk cId="1980806838" sldId="261"/>
            <ac:spMk id="17" creationId="{3435F5A7-AD35-807C-3343-5EF5CE2C0108}"/>
          </ac:spMkLst>
        </pc:spChg>
        <pc:spChg chg="add">
          <ac:chgData name="Lamorette, Laura" userId="231d9543-ee48-4303-8632-b2c592304cc9" providerId="ADAL" clId="{CE39E8F0-AA68-4C36-850B-40AF15FAD26C}" dt="2026-09-09T21:31:00.233" v="57" actId="22"/>
          <ac:spMkLst>
            <pc:docMk/>
            <pc:sldMk cId="1980806838" sldId="261"/>
            <ac:spMk id="28" creationId="{F75D02AF-A819-7894-028A-339D3F1D2B17}"/>
          </ac:spMkLst>
        </pc:spChg>
        <pc:spChg chg="add">
          <ac:chgData name="Lamorette, Laura" userId="231d9543-ee48-4303-8632-b2c592304cc9" providerId="ADAL" clId="{CE39E8F0-AA68-4C36-850B-40AF15FAD26C}" dt="2026-09-09T21:31:00.233" v="57" actId="22"/>
          <ac:spMkLst>
            <pc:docMk/>
            <pc:sldMk cId="1980806838" sldId="261"/>
            <ac:spMk id="32" creationId="{78082292-ADE1-8F0B-6E3E-0E75E9B9F9F3}"/>
          </ac:spMkLst>
        </pc:spChg>
        <pc:grpChg chg="mod">
          <ac:chgData name="Lamorette, Laura" userId="231d9543-ee48-4303-8632-b2c592304cc9" providerId="ADAL" clId="{CE39E8F0-AA68-4C36-850B-40AF15FAD26C}" dt="2026-09-09T21:32:04.878" v="132" actId="553"/>
          <ac:grpSpMkLst>
            <pc:docMk/>
            <pc:sldMk cId="1980806838" sldId="261"/>
            <ac:grpSpMk id="8" creationId="{BF909EE7-D9A6-D0C7-281B-FA9966E14189}"/>
          </ac:grpSpMkLst>
        </pc:grpChg>
        <pc:grpChg chg="mod">
          <ac:chgData name="Lamorette, Laura" userId="231d9543-ee48-4303-8632-b2c592304cc9" providerId="ADAL" clId="{CE39E8F0-AA68-4C36-850B-40AF15FAD26C}" dt="2026-09-09T21:44:08.117" v="344" actId="465"/>
          <ac:grpSpMkLst>
            <pc:docMk/>
            <pc:sldMk cId="1980806838" sldId="261"/>
            <ac:grpSpMk id="13" creationId="{2ED026DA-5A4B-1B7A-691B-11FB7D226A7F}"/>
          </ac:grpSpMkLst>
        </pc:grpChg>
        <pc:grpChg chg="mod">
          <ac:chgData name="Lamorette, Laura" userId="231d9543-ee48-4303-8632-b2c592304cc9" providerId="ADAL" clId="{CE39E8F0-AA68-4C36-850B-40AF15FAD26C}" dt="2026-09-09T21:43:59.694" v="343" actId="1036"/>
          <ac:grpSpMkLst>
            <pc:docMk/>
            <pc:sldMk cId="1980806838" sldId="261"/>
            <ac:grpSpMk id="14" creationId="{450DE33B-35FF-612F-3D3A-BC379D8610BA}"/>
          </ac:grpSpMkLst>
        </pc:grpChg>
        <pc:picChg chg="add">
          <ac:chgData name="Lamorette, Laura" userId="231d9543-ee48-4303-8632-b2c592304cc9" providerId="ADAL" clId="{CE39E8F0-AA68-4C36-850B-40AF15FAD26C}" dt="2026-09-09T21:31:00.233" v="57" actId="22"/>
          <ac:picMkLst>
            <pc:docMk/>
            <pc:sldMk cId="1980806838" sldId="261"/>
            <ac:picMk id="26" creationId="{54667E53-6084-699A-8404-FAD9CCC82866}"/>
          </ac:picMkLst>
        </pc:picChg>
        <pc:picChg chg="add">
          <ac:chgData name="Lamorette, Laura" userId="231d9543-ee48-4303-8632-b2c592304cc9" providerId="ADAL" clId="{CE39E8F0-AA68-4C36-850B-40AF15FAD26C}" dt="2026-09-09T21:31:00.233" v="57" actId="22"/>
          <ac:picMkLst>
            <pc:docMk/>
            <pc:sldMk cId="1980806838" sldId="261"/>
            <ac:picMk id="30" creationId="{5B6EC9E9-A7B7-6303-FBE9-81D418B5B8D5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8:04.848" v="370" actId="207"/>
        <pc:sldMkLst>
          <pc:docMk/>
          <pc:sldMk cId="2129021232" sldId="262"/>
        </pc:sldMkLst>
        <pc:spChg chg="add">
          <ac:chgData name="Lamorette, Laura" userId="231d9543-ee48-4303-8632-b2c592304cc9" providerId="ADAL" clId="{CE39E8F0-AA68-4C36-850B-40AF15FAD26C}" dt="2026-09-09T21:37:36.670" v="192" actId="22"/>
          <ac:spMkLst>
            <pc:docMk/>
            <pc:sldMk cId="2129021232" sldId="262"/>
            <ac:spMk id="5" creationId="{1972A1C9-EAEC-711F-A589-3E6574E78A06}"/>
          </ac:spMkLst>
        </pc:spChg>
        <pc:spChg chg="mod">
          <ac:chgData name="Lamorette, Laura" userId="231d9543-ee48-4303-8632-b2c592304cc9" providerId="ADAL" clId="{CE39E8F0-AA68-4C36-850B-40AF15FAD26C}" dt="2026-09-09T21:43:06.942" v="334" actId="255"/>
          <ac:spMkLst>
            <pc:docMk/>
            <pc:sldMk cId="2129021232" sldId="262"/>
            <ac:spMk id="12" creationId="{AAB636A5-CA5C-8A0B-8B95-E7B43F39BA17}"/>
          </ac:spMkLst>
        </pc:spChg>
        <pc:spChg chg="mod">
          <ac:chgData name="Lamorette, Laura" userId="231d9543-ee48-4303-8632-b2c592304cc9" providerId="ADAL" clId="{CE39E8F0-AA68-4C36-850B-40AF15FAD26C}" dt="2026-09-14T15:28:04.848" v="370" actId="207"/>
          <ac:spMkLst>
            <pc:docMk/>
            <pc:sldMk cId="2129021232" sldId="262"/>
            <ac:spMk id="14" creationId="{A53FCA9C-811F-380D-2079-BD77E02310A7}"/>
          </ac:spMkLst>
        </pc:spChg>
        <pc:spChg chg="add">
          <ac:chgData name="Lamorette, Laura" userId="231d9543-ee48-4303-8632-b2c592304cc9" providerId="ADAL" clId="{CE39E8F0-AA68-4C36-850B-40AF15FAD26C}" dt="2026-09-09T21:37:36.670" v="192" actId="22"/>
          <ac:spMkLst>
            <pc:docMk/>
            <pc:sldMk cId="2129021232" sldId="262"/>
            <ac:spMk id="25" creationId="{FBC48EE8-5BCB-6AF9-190F-F005D90CAAA0}"/>
          </ac:spMkLst>
        </pc:spChg>
        <pc:spChg chg="add">
          <ac:chgData name="Lamorette, Laura" userId="231d9543-ee48-4303-8632-b2c592304cc9" providerId="ADAL" clId="{CE39E8F0-AA68-4C36-850B-40AF15FAD26C}" dt="2026-09-09T21:37:36.670" v="192" actId="22"/>
          <ac:spMkLst>
            <pc:docMk/>
            <pc:sldMk cId="2129021232" sldId="262"/>
            <ac:spMk id="27" creationId="{4A8A684B-2FD7-62C1-99FB-43FB328AF4B2}"/>
          </ac:spMkLst>
        </pc:spChg>
        <pc:spChg chg="add">
          <ac:chgData name="Lamorette, Laura" userId="231d9543-ee48-4303-8632-b2c592304cc9" providerId="ADAL" clId="{CE39E8F0-AA68-4C36-850B-40AF15FAD26C}" dt="2026-09-09T21:37:36.670" v="192" actId="22"/>
          <ac:spMkLst>
            <pc:docMk/>
            <pc:sldMk cId="2129021232" sldId="262"/>
            <ac:spMk id="29" creationId="{5289B8CA-75A9-1F07-B8C1-689EA53DDC56}"/>
          </ac:spMkLst>
        </pc:spChg>
        <pc:spChg chg="add">
          <ac:chgData name="Lamorette, Laura" userId="231d9543-ee48-4303-8632-b2c592304cc9" providerId="ADAL" clId="{CE39E8F0-AA68-4C36-850B-40AF15FAD26C}" dt="2026-09-09T21:37:36.670" v="192" actId="22"/>
          <ac:spMkLst>
            <pc:docMk/>
            <pc:sldMk cId="2129021232" sldId="262"/>
            <ac:spMk id="31" creationId="{E9818DB5-7868-06DC-2961-8D8D136FE25B}"/>
          </ac:spMkLst>
        </pc:spChg>
        <pc:spChg chg="add mod">
          <ac:chgData name="Lamorette, Laura" userId="231d9543-ee48-4303-8632-b2c592304cc9" providerId="ADAL" clId="{CE39E8F0-AA68-4C36-850B-40AF15FAD26C}" dt="2026-09-09T21:43:36.068" v="338" actId="207"/>
          <ac:spMkLst>
            <pc:docMk/>
            <pc:sldMk cId="2129021232" sldId="262"/>
            <ac:spMk id="35" creationId="{D2BEE518-8FCC-88BB-FFC3-8990CA11F263}"/>
          </ac:spMkLst>
        </pc:spChg>
        <pc:picChg chg="add">
          <ac:chgData name="Lamorette, Laura" userId="231d9543-ee48-4303-8632-b2c592304cc9" providerId="ADAL" clId="{CE39E8F0-AA68-4C36-850B-40AF15FAD26C}" dt="2026-09-09T21:37:36.670" v="192" actId="22"/>
          <ac:picMkLst>
            <pc:docMk/>
            <pc:sldMk cId="2129021232" sldId="262"/>
            <ac:picMk id="7" creationId="{9621E698-60AF-E69E-AC9C-2AAED7996A34}"/>
          </ac:picMkLst>
        </pc:picChg>
        <pc:picChg chg="add">
          <ac:chgData name="Lamorette, Laura" userId="231d9543-ee48-4303-8632-b2c592304cc9" providerId="ADAL" clId="{CE39E8F0-AA68-4C36-850B-40AF15FAD26C}" dt="2026-09-09T21:37:36.670" v="192" actId="22"/>
          <ac:picMkLst>
            <pc:docMk/>
            <pc:sldMk cId="2129021232" sldId="262"/>
            <ac:picMk id="33" creationId="{D84CA7D9-EA89-55C4-1179-5DE5D1EEA154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8:58.865" v="376" actId="207"/>
        <pc:sldMkLst>
          <pc:docMk/>
          <pc:sldMk cId="3292028025" sldId="263"/>
        </pc:sldMkLst>
        <pc:spChg chg="mod">
          <ac:chgData name="Lamorette, Laura" userId="231d9543-ee48-4303-8632-b2c592304cc9" providerId="ADAL" clId="{CE39E8F0-AA68-4C36-850B-40AF15FAD26C}" dt="2026-09-09T21:42:20.969" v="329" actId="1036"/>
          <ac:spMkLst>
            <pc:docMk/>
            <pc:sldMk cId="3292028025" sldId="263"/>
            <ac:spMk id="4" creationId="{F8137BFC-789B-09E4-D730-C37B60350386}"/>
          </ac:spMkLst>
        </pc:spChg>
        <pc:spChg chg="mod">
          <ac:chgData name="Lamorette, Laura" userId="231d9543-ee48-4303-8632-b2c592304cc9" providerId="ADAL" clId="{CE39E8F0-AA68-4C36-850B-40AF15FAD26C}" dt="2026-09-14T15:28:50.980" v="374" actId="207"/>
          <ac:spMkLst>
            <pc:docMk/>
            <pc:sldMk cId="3292028025" sldId="263"/>
            <ac:spMk id="5" creationId="{FFD340FE-541A-1DAE-5138-482BFDE9AD97}"/>
          </ac:spMkLst>
        </pc:spChg>
        <pc:spChg chg="mod">
          <ac:chgData name="Lamorette, Laura" userId="231d9543-ee48-4303-8632-b2c592304cc9" providerId="ADAL" clId="{CE39E8F0-AA68-4C36-850B-40AF15FAD26C}" dt="2026-09-14T15:28:19.332" v="372" actId="207"/>
          <ac:spMkLst>
            <pc:docMk/>
            <pc:sldMk cId="3292028025" sldId="263"/>
            <ac:spMk id="6" creationId="{E30CD2C8-FCF6-C48D-6B4B-5B060FB0D707}"/>
          </ac:spMkLst>
        </pc:spChg>
        <pc:spChg chg="mod">
          <ac:chgData name="Lamorette, Laura" userId="231d9543-ee48-4303-8632-b2c592304cc9" providerId="ADAL" clId="{CE39E8F0-AA68-4C36-850B-40AF15FAD26C}" dt="2026-09-14T15:28:12.405" v="371" actId="207"/>
          <ac:spMkLst>
            <pc:docMk/>
            <pc:sldMk cId="3292028025" sldId="263"/>
            <ac:spMk id="8" creationId="{AEB61D9B-F8BD-9427-AF83-C4B411B88360}"/>
          </ac:spMkLst>
        </pc:spChg>
        <pc:spChg chg="mod">
          <ac:chgData name="Lamorette, Laura" userId="231d9543-ee48-4303-8632-b2c592304cc9" providerId="ADAL" clId="{CE39E8F0-AA68-4C36-850B-40AF15FAD26C}" dt="2026-09-14T15:28:41.469" v="373" actId="207"/>
          <ac:spMkLst>
            <pc:docMk/>
            <pc:sldMk cId="3292028025" sldId="263"/>
            <ac:spMk id="10" creationId="{F53E2069-1B06-B72C-3940-4BA560A34826}"/>
          </ac:spMkLst>
        </pc:spChg>
        <pc:spChg chg="mod">
          <ac:chgData name="Lamorette, Laura" userId="231d9543-ee48-4303-8632-b2c592304cc9" providerId="ADAL" clId="{CE39E8F0-AA68-4C36-850B-40AF15FAD26C}" dt="2026-09-09T21:42:41.119" v="332" actId="255"/>
          <ac:spMkLst>
            <pc:docMk/>
            <pc:sldMk cId="3292028025" sldId="263"/>
            <ac:spMk id="13" creationId="{0CEF7065-9577-849C-3493-3C274816F3FB}"/>
          </ac:spMkLst>
        </pc:spChg>
        <pc:spChg chg="mod">
          <ac:chgData name="Lamorette, Laura" userId="231d9543-ee48-4303-8632-b2c592304cc9" providerId="ADAL" clId="{CE39E8F0-AA68-4C36-850B-40AF15FAD26C}" dt="2026-09-09T21:41:59.479" v="316" actId="2711"/>
          <ac:spMkLst>
            <pc:docMk/>
            <pc:sldMk cId="3292028025" sldId="263"/>
            <ac:spMk id="15" creationId="{F5FBAD17-F434-104E-9F92-2EA73ED133C7}"/>
          </ac:spMkLst>
        </pc:spChg>
        <pc:spChg chg="mod">
          <ac:chgData name="Lamorette, Laura" userId="231d9543-ee48-4303-8632-b2c592304cc9" providerId="ADAL" clId="{CE39E8F0-AA68-4C36-850B-40AF15FAD26C}" dt="2026-09-14T15:28:55.063" v="375" actId="207"/>
          <ac:spMkLst>
            <pc:docMk/>
            <pc:sldMk cId="3292028025" sldId="263"/>
            <ac:spMk id="20" creationId="{B6E49D60-D8EE-B7A0-67D9-5A86F0294DB0}"/>
          </ac:spMkLst>
        </pc:spChg>
        <pc:spChg chg="mod">
          <ac:chgData name="Lamorette, Laura" userId="231d9543-ee48-4303-8632-b2c592304cc9" providerId="ADAL" clId="{CE39E8F0-AA68-4C36-850B-40AF15FAD26C}" dt="2026-09-14T15:28:58.865" v="376" actId="207"/>
          <ac:spMkLst>
            <pc:docMk/>
            <pc:sldMk cId="3292028025" sldId="263"/>
            <ac:spMk id="21" creationId="{FEF423B9-D914-6660-AD01-20E5939683CB}"/>
          </ac:spMkLst>
        </pc:spChg>
        <pc:spChg chg="add">
          <ac:chgData name="Lamorette, Laura" userId="231d9543-ee48-4303-8632-b2c592304cc9" providerId="ADAL" clId="{CE39E8F0-AA68-4C36-850B-40AF15FAD26C}" dt="2026-09-09T21:36:15.926" v="163" actId="22"/>
          <ac:spMkLst>
            <pc:docMk/>
            <pc:sldMk cId="3292028025" sldId="263"/>
            <ac:spMk id="26" creationId="{825CE2A4-DD8B-507F-308C-5BBA3A63A78F}"/>
          </ac:spMkLst>
        </pc:spChg>
        <pc:spChg chg="add">
          <ac:chgData name="Lamorette, Laura" userId="231d9543-ee48-4303-8632-b2c592304cc9" providerId="ADAL" clId="{CE39E8F0-AA68-4C36-850B-40AF15FAD26C}" dt="2026-09-09T21:36:15.926" v="163" actId="22"/>
          <ac:spMkLst>
            <pc:docMk/>
            <pc:sldMk cId="3292028025" sldId="263"/>
            <ac:spMk id="30" creationId="{960AFC36-32F3-E813-CCCF-084DD72DB5DA}"/>
          </ac:spMkLst>
        </pc:spChg>
        <pc:grpChg chg="mod">
          <ac:chgData name="Lamorette, Laura" userId="231d9543-ee48-4303-8632-b2c592304cc9" providerId="ADAL" clId="{CE39E8F0-AA68-4C36-850B-40AF15FAD26C}" dt="2026-09-09T21:42:20.969" v="329" actId="1036"/>
          <ac:grpSpMkLst>
            <pc:docMk/>
            <pc:sldMk cId="3292028025" sldId="263"/>
            <ac:grpSpMk id="3" creationId="{9B3F8941-EB77-05AB-0D94-D82ADB89DDBB}"/>
          </ac:grpSpMkLst>
        </pc:grpChg>
        <pc:grpChg chg="mod">
          <ac:chgData name="Lamorette, Laura" userId="231d9543-ee48-4303-8632-b2c592304cc9" providerId="ADAL" clId="{CE39E8F0-AA68-4C36-850B-40AF15FAD26C}" dt="2026-09-09T21:42:20.969" v="329" actId="1036"/>
          <ac:grpSpMkLst>
            <pc:docMk/>
            <pc:sldMk cId="3292028025" sldId="263"/>
            <ac:grpSpMk id="9" creationId="{E6143A13-0D28-78F6-00B4-97C097856731}"/>
          </ac:grpSpMkLst>
        </pc:grpChg>
        <pc:grpChg chg="mod">
          <ac:chgData name="Lamorette, Laura" userId="231d9543-ee48-4303-8632-b2c592304cc9" providerId="ADAL" clId="{CE39E8F0-AA68-4C36-850B-40AF15FAD26C}" dt="2026-09-09T21:42:20.969" v="329" actId="1036"/>
          <ac:grpSpMkLst>
            <pc:docMk/>
            <pc:sldMk cId="3292028025" sldId="263"/>
            <ac:grpSpMk id="11" creationId="{994DD147-C073-98C1-80B6-7E6FA3B51DE7}"/>
          </ac:grpSpMkLst>
        </pc:grpChg>
        <pc:picChg chg="add">
          <ac:chgData name="Lamorette, Laura" userId="231d9543-ee48-4303-8632-b2c592304cc9" providerId="ADAL" clId="{CE39E8F0-AA68-4C36-850B-40AF15FAD26C}" dt="2026-09-09T21:36:15.926" v="163" actId="22"/>
          <ac:picMkLst>
            <pc:docMk/>
            <pc:sldMk cId="3292028025" sldId="263"/>
            <ac:picMk id="14" creationId="{84DF4A35-C55E-0090-D00E-7571E7C7665B}"/>
          </ac:picMkLst>
        </pc:picChg>
        <pc:picChg chg="add">
          <ac:chgData name="Lamorette, Laura" userId="231d9543-ee48-4303-8632-b2c592304cc9" providerId="ADAL" clId="{CE39E8F0-AA68-4C36-850B-40AF15FAD26C}" dt="2026-09-09T21:36:15.926" v="163" actId="22"/>
          <ac:picMkLst>
            <pc:docMk/>
            <pc:sldMk cId="3292028025" sldId="263"/>
            <ac:picMk id="28" creationId="{C5C3F2F7-CA36-32FC-3042-7F7E12E7E63D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9:39.413" v="380" actId="207"/>
        <pc:sldMkLst>
          <pc:docMk/>
          <pc:sldMk cId="407169122" sldId="264"/>
        </pc:sldMkLst>
        <pc:spChg chg="add">
          <ac:chgData name="Lamorette, Laura" userId="231d9543-ee48-4303-8632-b2c592304cc9" providerId="ADAL" clId="{CE39E8F0-AA68-4C36-850B-40AF15FAD26C}" dt="2026-09-09T21:37:53.939" v="196" actId="22"/>
          <ac:spMkLst>
            <pc:docMk/>
            <pc:sldMk cId="407169122" sldId="264"/>
            <ac:spMk id="3" creationId="{5D554359-715F-C8E2-DF18-6334B2C701A6}"/>
          </ac:spMkLst>
        </pc:spChg>
        <pc:spChg chg="add">
          <ac:chgData name="Lamorette, Laura" userId="231d9543-ee48-4303-8632-b2c592304cc9" providerId="ADAL" clId="{CE39E8F0-AA68-4C36-850B-40AF15FAD26C}" dt="2026-09-09T21:37:53.939" v="196" actId="22"/>
          <ac:spMkLst>
            <pc:docMk/>
            <pc:sldMk cId="407169122" sldId="264"/>
            <ac:spMk id="7" creationId="{C40BFCE4-41DD-5A47-B35F-6656CA891C66}"/>
          </ac:spMkLst>
        </pc:spChg>
        <pc:spChg chg="add">
          <ac:chgData name="Lamorette, Laura" userId="231d9543-ee48-4303-8632-b2c592304cc9" providerId="ADAL" clId="{CE39E8F0-AA68-4C36-850B-40AF15FAD26C}" dt="2026-09-09T21:37:53.939" v="196" actId="22"/>
          <ac:spMkLst>
            <pc:docMk/>
            <pc:sldMk cId="407169122" sldId="264"/>
            <ac:spMk id="9" creationId="{9E3F0ABA-012C-48C1-8A57-9FA2E4F4C5DC}"/>
          </ac:spMkLst>
        </pc:spChg>
        <pc:spChg chg="mod">
          <ac:chgData name="Lamorette, Laura" userId="231d9543-ee48-4303-8632-b2c592304cc9" providerId="ADAL" clId="{CE39E8F0-AA68-4C36-850B-40AF15FAD26C}" dt="2026-09-14T15:29:25.016" v="378" actId="207"/>
          <ac:spMkLst>
            <pc:docMk/>
            <pc:sldMk cId="407169122" sldId="264"/>
            <ac:spMk id="12" creationId="{AB9F7482-6628-6F2D-2208-FB5ABCA56334}"/>
          </ac:spMkLst>
        </pc:spChg>
        <pc:spChg chg="mod">
          <ac:chgData name="Lamorette, Laura" userId="231d9543-ee48-4303-8632-b2c592304cc9" providerId="ADAL" clId="{CE39E8F0-AA68-4C36-850B-40AF15FAD26C}" dt="2026-09-14T15:29:21.073" v="377" actId="207"/>
          <ac:spMkLst>
            <pc:docMk/>
            <pc:sldMk cId="407169122" sldId="264"/>
            <ac:spMk id="13" creationId="{ABA13121-C638-A01D-DAA5-1FE21F92DC53}"/>
          </ac:spMkLst>
        </pc:spChg>
        <pc:spChg chg="add">
          <ac:chgData name="Lamorette, Laura" userId="231d9543-ee48-4303-8632-b2c592304cc9" providerId="ADAL" clId="{CE39E8F0-AA68-4C36-850B-40AF15FAD26C}" dt="2026-09-09T21:37:53.939" v="196" actId="22"/>
          <ac:spMkLst>
            <pc:docMk/>
            <pc:sldMk cId="407169122" sldId="264"/>
            <ac:spMk id="14" creationId="{1596F7CB-E005-05EE-2194-D700FAECED4D}"/>
          </ac:spMkLst>
        </pc:spChg>
        <pc:spChg chg="mod">
          <ac:chgData name="Lamorette, Laura" userId="231d9543-ee48-4303-8632-b2c592304cc9" providerId="ADAL" clId="{CE39E8F0-AA68-4C36-850B-40AF15FAD26C}" dt="2026-09-09T21:39:55.314" v="216" actId="255"/>
          <ac:spMkLst>
            <pc:docMk/>
            <pc:sldMk cId="407169122" sldId="264"/>
            <ac:spMk id="18" creationId="{719A3E70-0EC2-4B5B-DE1C-911183CD2375}"/>
          </ac:spMkLst>
        </pc:spChg>
        <pc:spChg chg="add">
          <ac:chgData name="Lamorette, Laura" userId="231d9543-ee48-4303-8632-b2c592304cc9" providerId="ADAL" clId="{CE39E8F0-AA68-4C36-850B-40AF15FAD26C}" dt="2026-09-09T21:37:53.939" v="196" actId="22"/>
          <ac:spMkLst>
            <pc:docMk/>
            <pc:sldMk cId="407169122" sldId="264"/>
            <ac:spMk id="28" creationId="{60C3DE05-C492-8885-27B5-26A79253F301}"/>
          </ac:spMkLst>
        </pc:spChg>
        <pc:spChg chg="mod">
          <ac:chgData name="Lamorette, Laura" userId="231d9543-ee48-4303-8632-b2c592304cc9" providerId="ADAL" clId="{CE39E8F0-AA68-4C36-850B-40AF15FAD26C}" dt="2026-09-14T15:29:39.413" v="380" actId="207"/>
          <ac:spMkLst>
            <pc:docMk/>
            <pc:sldMk cId="407169122" sldId="264"/>
            <ac:spMk id="31" creationId="{27F99A66-464D-069B-310A-CB32252BB735}"/>
          </ac:spMkLst>
        </pc:spChg>
        <pc:picChg chg="add">
          <ac:chgData name="Lamorette, Laura" userId="231d9543-ee48-4303-8632-b2c592304cc9" providerId="ADAL" clId="{CE39E8F0-AA68-4C36-850B-40AF15FAD26C}" dt="2026-09-09T21:37:53.939" v="196" actId="22"/>
          <ac:picMkLst>
            <pc:docMk/>
            <pc:sldMk cId="407169122" sldId="264"/>
            <ac:picMk id="5" creationId="{BD0FE69B-2F34-ADCE-87AF-0467E5606052}"/>
          </ac:picMkLst>
        </pc:picChg>
        <pc:picChg chg="mod">
          <ac:chgData name="Lamorette, Laura" userId="231d9543-ee48-4303-8632-b2c592304cc9" providerId="ADAL" clId="{CE39E8F0-AA68-4C36-850B-40AF15FAD26C}" dt="2026-09-14T15:29:31.172" v="379" actId="207"/>
          <ac:picMkLst>
            <pc:docMk/>
            <pc:sldMk cId="407169122" sldId="264"/>
            <ac:picMk id="30" creationId="{3D58D651-9A60-40CB-A9CC-808871E9F3D2}"/>
          </ac:picMkLst>
        </pc:picChg>
        <pc:picChg chg="add">
          <ac:chgData name="Lamorette, Laura" userId="231d9543-ee48-4303-8632-b2c592304cc9" providerId="ADAL" clId="{CE39E8F0-AA68-4C36-850B-40AF15FAD26C}" dt="2026-09-09T21:37:53.939" v="196" actId="22"/>
          <ac:picMkLst>
            <pc:docMk/>
            <pc:sldMk cId="407169122" sldId="264"/>
            <ac:picMk id="34" creationId="{EBAE8B51-C097-0D53-4B44-01526C23EF39}"/>
          </ac:picMkLst>
        </pc:picChg>
        <pc:cxnChg chg="mod">
          <ac:chgData name="Lamorette, Laura" userId="231d9543-ee48-4303-8632-b2c592304cc9" providerId="ADAL" clId="{CE39E8F0-AA68-4C36-850B-40AF15FAD26C}" dt="2026-09-09T21:40:12.839" v="228" actId="1035"/>
          <ac:cxnSpMkLst>
            <pc:docMk/>
            <pc:sldMk cId="407169122" sldId="264"/>
            <ac:cxnSpMk id="26" creationId="{CFB780C6-DE15-B818-46D7-B67DBAC2BB2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1556-4AE9-92EB-F092-A956E7A0D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1683544"/>
            <a:ext cx="6000750" cy="3581399"/>
          </a:xfrm>
        </p:spPr>
        <p:txBody>
          <a:bodyPr anchor="b"/>
          <a:lstStyle>
            <a:lvl1pPr algn="ctr">
              <a:defRPr sz="19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BF2C5-C4BD-B4D6-3D1D-B26680492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5403056"/>
            <a:ext cx="6000750" cy="2483644"/>
          </a:xfrm>
        </p:spPr>
        <p:txBody>
          <a:bodyPr/>
          <a:lstStyle>
            <a:lvl1pPr marL="0" indent="0" algn="ctr">
              <a:buNone/>
              <a:defRPr sz="778"/>
            </a:lvl1pPr>
            <a:lvl2pPr marL="148170" indent="0" algn="ctr">
              <a:buNone/>
              <a:defRPr sz="648"/>
            </a:lvl2pPr>
            <a:lvl3pPr marL="296340" indent="0" algn="ctr">
              <a:buNone/>
              <a:defRPr sz="583"/>
            </a:lvl3pPr>
            <a:lvl4pPr marL="444510" indent="0" algn="ctr">
              <a:buNone/>
              <a:defRPr sz="519"/>
            </a:lvl4pPr>
            <a:lvl5pPr marL="592680" indent="0" algn="ctr">
              <a:buNone/>
              <a:defRPr sz="519"/>
            </a:lvl5pPr>
            <a:lvl6pPr marL="740850" indent="0" algn="ctr">
              <a:buNone/>
              <a:defRPr sz="519"/>
            </a:lvl6pPr>
            <a:lvl7pPr marL="889020" indent="0" algn="ctr">
              <a:buNone/>
              <a:defRPr sz="519"/>
            </a:lvl7pPr>
            <a:lvl8pPr marL="1037190" indent="0" algn="ctr">
              <a:buNone/>
              <a:defRPr sz="519"/>
            </a:lvl8pPr>
            <a:lvl9pPr marL="1185361" indent="0" algn="ctr">
              <a:buNone/>
              <a:defRPr sz="51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668CD-DDDE-B07D-5A90-2B9DAFE9A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080A-9B0D-0CA2-747F-E978F9CB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274F-8E13-0E63-91A7-C422A452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84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A6E0-B213-AE20-9004-89827863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C346D-18E4-414C-CD58-EB5AF34BD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32287-9A11-CCA8-F207-0A8AB703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32B82-F8BE-F06E-BCBA-75CE5D92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31E4-2BCE-21DC-94AB-100C581F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81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pos="25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5B18-582B-43EF-9D71-0D3015BC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01" y="2564608"/>
            <a:ext cx="6900863" cy="4279106"/>
          </a:xfrm>
        </p:spPr>
        <p:txBody>
          <a:bodyPr anchor="b"/>
          <a:lstStyle>
            <a:lvl1pPr>
              <a:defRPr sz="19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38FD-7DC7-0682-42DE-FE6FB2A3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901" y="6884197"/>
            <a:ext cx="6900863" cy="2250280"/>
          </a:xfrm>
        </p:spPr>
        <p:txBody>
          <a:bodyPr/>
          <a:lstStyle>
            <a:lvl1pPr marL="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1pPr>
            <a:lvl2pPr marL="148170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2pPr>
            <a:lvl3pPr marL="296340" indent="0">
              <a:buNone/>
              <a:defRPr sz="583">
                <a:solidFill>
                  <a:schemeClr val="tx1">
                    <a:tint val="75000"/>
                  </a:schemeClr>
                </a:solidFill>
              </a:defRPr>
            </a:lvl3pPr>
            <a:lvl4pPr marL="44451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4pPr>
            <a:lvl5pPr marL="59268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5pPr>
            <a:lvl6pPr marL="74085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6pPr>
            <a:lvl7pPr marL="88902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7pPr>
            <a:lvl8pPr marL="103719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8pPr>
            <a:lvl9pPr marL="1185361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CE042-8D8B-FBCA-D402-3E6329D8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CDEBF-FB40-3B72-D02F-156F9C2D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04737-33BB-EBF9-6038-4F6483BF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0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5CE0-FAA2-92D9-49E1-5C515BC1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D60FB-A06D-2741-F614-2FE1FBDD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069" y="2738437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D89A1-B8EE-00BB-F43C-96CEA8A7C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0506" y="2738437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D5EE-54F8-132C-4714-7D5234B0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771F0-8BB6-9DC1-5A92-AE61CE3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214C2-DA64-7FFD-E47C-3973C189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8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4DBD-BCD2-6841-BD72-CB1AF4C1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547687"/>
            <a:ext cx="6900863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19CA-3D84-9295-C047-C1FA9AA4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111" y="2521745"/>
            <a:ext cx="3384798" cy="1235868"/>
          </a:xfrm>
        </p:spPr>
        <p:txBody>
          <a:bodyPr anchor="b"/>
          <a:lstStyle>
            <a:lvl1pPr marL="0" indent="0">
              <a:buNone/>
              <a:defRPr sz="778" b="1"/>
            </a:lvl1pPr>
            <a:lvl2pPr marL="148170" indent="0">
              <a:buNone/>
              <a:defRPr sz="648" b="1"/>
            </a:lvl2pPr>
            <a:lvl3pPr marL="296340" indent="0">
              <a:buNone/>
              <a:defRPr sz="583" b="1"/>
            </a:lvl3pPr>
            <a:lvl4pPr marL="444510" indent="0">
              <a:buNone/>
              <a:defRPr sz="519" b="1"/>
            </a:lvl4pPr>
            <a:lvl5pPr marL="592680" indent="0">
              <a:buNone/>
              <a:defRPr sz="519" b="1"/>
            </a:lvl5pPr>
            <a:lvl6pPr marL="740850" indent="0">
              <a:buNone/>
              <a:defRPr sz="519" b="1"/>
            </a:lvl6pPr>
            <a:lvl7pPr marL="889020" indent="0">
              <a:buNone/>
              <a:defRPr sz="519" b="1"/>
            </a:lvl7pPr>
            <a:lvl8pPr marL="1037190" indent="0">
              <a:buNone/>
              <a:defRPr sz="519" b="1"/>
            </a:lvl8pPr>
            <a:lvl9pPr marL="1185361" indent="0">
              <a:buNone/>
              <a:defRPr sz="5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D9A6C-F862-8E51-5D4E-60F02D544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111" y="3757616"/>
            <a:ext cx="3384798" cy="552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67FCA-F174-11AD-E818-1213AA3D6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50507" y="2521745"/>
            <a:ext cx="3401467" cy="1235868"/>
          </a:xfrm>
        </p:spPr>
        <p:txBody>
          <a:bodyPr anchor="b"/>
          <a:lstStyle>
            <a:lvl1pPr marL="0" indent="0">
              <a:buNone/>
              <a:defRPr sz="778" b="1"/>
            </a:lvl1pPr>
            <a:lvl2pPr marL="148170" indent="0">
              <a:buNone/>
              <a:defRPr sz="648" b="1"/>
            </a:lvl2pPr>
            <a:lvl3pPr marL="296340" indent="0">
              <a:buNone/>
              <a:defRPr sz="583" b="1"/>
            </a:lvl3pPr>
            <a:lvl4pPr marL="444510" indent="0">
              <a:buNone/>
              <a:defRPr sz="519" b="1"/>
            </a:lvl4pPr>
            <a:lvl5pPr marL="592680" indent="0">
              <a:buNone/>
              <a:defRPr sz="519" b="1"/>
            </a:lvl5pPr>
            <a:lvl6pPr marL="740850" indent="0">
              <a:buNone/>
              <a:defRPr sz="519" b="1"/>
            </a:lvl6pPr>
            <a:lvl7pPr marL="889020" indent="0">
              <a:buNone/>
              <a:defRPr sz="519" b="1"/>
            </a:lvl7pPr>
            <a:lvl8pPr marL="1037190" indent="0">
              <a:buNone/>
              <a:defRPr sz="519" b="1"/>
            </a:lvl8pPr>
            <a:lvl9pPr marL="1185361" indent="0">
              <a:buNone/>
              <a:defRPr sz="5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D2E75-B7CD-DD82-3BA2-DD136E39D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50507" y="3757616"/>
            <a:ext cx="3401467" cy="552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4DA133-E67B-C178-2557-A07626F4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4DCEE-1957-C349-9B75-5F50EFEA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CB8AD-8209-547D-86C9-4124AA7C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E9C2-07D3-522A-6A1C-6C103864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1CFFE-3E4A-65AB-97B2-E75ACB0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615AB-3561-9F0C-4F99-313DACF7B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49746-5B1D-3812-F517-EC6CECF5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9CCA0-05F3-71E2-7766-02AD70E2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B9BCF-8A9C-02C2-1CFE-8ECA1AC1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332E3-BAA1-7E5F-D2D2-7DBE52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3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BD1B-D917-BBB2-4BAA-A79E5A6B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685800"/>
            <a:ext cx="2580531" cy="2400300"/>
          </a:xfrm>
        </p:spPr>
        <p:txBody>
          <a:bodyPr anchor="b"/>
          <a:lstStyle>
            <a:lvl1pPr>
              <a:defRPr sz="103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5E8F-9944-D53D-DBBD-9A30A42F6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468" y="1481141"/>
            <a:ext cx="4050506" cy="7310436"/>
          </a:xfrm>
        </p:spPr>
        <p:txBody>
          <a:bodyPr/>
          <a:lstStyle>
            <a:lvl1pPr>
              <a:defRPr sz="1037"/>
            </a:lvl1pPr>
            <a:lvl2pPr>
              <a:defRPr sz="908"/>
            </a:lvl2pPr>
            <a:lvl3pPr>
              <a:defRPr sz="778"/>
            </a:lvl3pPr>
            <a:lvl4pPr>
              <a:defRPr sz="648"/>
            </a:lvl4pPr>
            <a:lvl5pPr>
              <a:defRPr sz="648"/>
            </a:lvl5pPr>
            <a:lvl6pPr>
              <a:defRPr sz="648"/>
            </a:lvl6pPr>
            <a:lvl7pPr>
              <a:defRPr sz="648"/>
            </a:lvl7pPr>
            <a:lvl8pPr>
              <a:defRPr sz="648"/>
            </a:lvl8pPr>
            <a:lvl9pPr>
              <a:defRPr sz="6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D483-4584-A279-0D9E-A55D1C10E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1" y="3086102"/>
            <a:ext cx="2580531" cy="5717382"/>
          </a:xfrm>
        </p:spPr>
        <p:txBody>
          <a:bodyPr/>
          <a:lstStyle>
            <a:lvl1pPr marL="0" indent="0">
              <a:buNone/>
              <a:defRPr sz="519"/>
            </a:lvl1pPr>
            <a:lvl2pPr marL="148170" indent="0">
              <a:buNone/>
              <a:defRPr sz="454"/>
            </a:lvl2pPr>
            <a:lvl3pPr marL="296340" indent="0">
              <a:buNone/>
              <a:defRPr sz="389"/>
            </a:lvl3pPr>
            <a:lvl4pPr marL="444510" indent="0">
              <a:buNone/>
              <a:defRPr sz="324"/>
            </a:lvl4pPr>
            <a:lvl5pPr marL="592680" indent="0">
              <a:buNone/>
              <a:defRPr sz="324"/>
            </a:lvl5pPr>
            <a:lvl6pPr marL="740850" indent="0">
              <a:buNone/>
              <a:defRPr sz="324"/>
            </a:lvl6pPr>
            <a:lvl7pPr marL="889020" indent="0">
              <a:buNone/>
              <a:defRPr sz="324"/>
            </a:lvl7pPr>
            <a:lvl8pPr marL="1037190" indent="0">
              <a:buNone/>
              <a:defRPr sz="324"/>
            </a:lvl8pPr>
            <a:lvl9pPr marL="1185361" indent="0">
              <a:buNone/>
              <a:defRPr sz="3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D89F9-048D-79A1-B958-E066ABCA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65C30-39A6-7EC7-5610-63FC4942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611AB-9924-DB09-51A7-49003E3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12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B767-2A3C-D493-23AD-28253DE5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685800"/>
            <a:ext cx="2580531" cy="2400300"/>
          </a:xfrm>
        </p:spPr>
        <p:txBody>
          <a:bodyPr anchor="b"/>
          <a:lstStyle>
            <a:lvl1pPr>
              <a:defRPr sz="103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CCA0-F802-5117-7AA5-E11C0D2F2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01468" y="1481141"/>
            <a:ext cx="4050506" cy="7310436"/>
          </a:xfrm>
        </p:spPr>
        <p:txBody>
          <a:bodyPr/>
          <a:lstStyle>
            <a:lvl1pPr marL="0" indent="0">
              <a:buNone/>
              <a:defRPr sz="1037"/>
            </a:lvl1pPr>
            <a:lvl2pPr marL="148170" indent="0">
              <a:buNone/>
              <a:defRPr sz="908"/>
            </a:lvl2pPr>
            <a:lvl3pPr marL="296340" indent="0">
              <a:buNone/>
              <a:defRPr sz="778"/>
            </a:lvl3pPr>
            <a:lvl4pPr marL="444510" indent="0">
              <a:buNone/>
              <a:defRPr sz="648"/>
            </a:lvl4pPr>
            <a:lvl5pPr marL="592680" indent="0">
              <a:buNone/>
              <a:defRPr sz="648"/>
            </a:lvl5pPr>
            <a:lvl6pPr marL="740850" indent="0">
              <a:buNone/>
              <a:defRPr sz="648"/>
            </a:lvl6pPr>
            <a:lvl7pPr marL="889020" indent="0">
              <a:buNone/>
              <a:defRPr sz="648"/>
            </a:lvl7pPr>
            <a:lvl8pPr marL="1037190" indent="0">
              <a:buNone/>
              <a:defRPr sz="648"/>
            </a:lvl8pPr>
            <a:lvl9pPr marL="1185361" indent="0">
              <a:buNone/>
              <a:defRPr sz="64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52DBB-402F-7996-0F91-417183BD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1" y="3086102"/>
            <a:ext cx="2580531" cy="5717382"/>
          </a:xfrm>
        </p:spPr>
        <p:txBody>
          <a:bodyPr/>
          <a:lstStyle>
            <a:lvl1pPr marL="0" indent="0">
              <a:buNone/>
              <a:defRPr sz="519"/>
            </a:lvl1pPr>
            <a:lvl2pPr marL="148170" indent="0">
              <a:buNone/>
              <a:defRPr sz="454"/>
            </a:lvl2pPr>
            <a:lvl3pPr marL="296340" indent="0">
              <a:buNone/>
              <a:defRPr sz="389"/>
            </a:lvl3pPr>
            <a:lvl4pPr marL="444510" indent="0">
              <a:buNone/>
              <a:defRPr sz="324"/>
            </a:lvl4pPr>
            <a:lvl5pPr marL="592680" indent="0">
              <a:buNone/>
              <a:defRPr sz="324"/>
            </a:lvl5pPr>
            <a:lvl6pPr marL="740850" indent="0">
              <a:buNone/>
              <a:defRPr sz="324"/>
            </a:lvl6pPr>
            <a:lvl7pPr marL="889020" indent="0">
              <a:buNone/>
              <a:defRPr sz="324"/>
            </a:lvl7pPr>
            <a:lvl8pPr marL="1037190" indent="0">
              <a:buNone/>
              <a:defRPr sz="324"/>
            </a:lvl8pPr>
            <a:lvl9pPr marL="1185361" indent="0">
              <a:buNone/>
              <a:defRPr sz="3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88BFF-00D9-F6AC-8556-5B314B2F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F3111-B9E4-6F6B-BD1A-3051E8B0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BC05F-8BC4-733B-607E-D2A0AB0E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1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3373-AA62-965B-4E95-CCF12000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4B3A4-4442-93DE-0AF2-7ABD20E4B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4EA90-037A-9FC6-69DD-7EFE3CCB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63BD-71A9-DC22-7B7E-6F33F22D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4E20-A1CE-566C-26A0-A28712B6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1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7D607-45A8-CF97-69A9-8117B316A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25716" y="547688"/>
            <a:ext cx="1725216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BCC6D3-6F0D-9C78-54CF-18BCA0595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069" y="547688"/>
            <a:ext cx="5075635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C884C-2772-6715-BFBA-6DCFEE35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D98F5-2B6A-0CB7-CC63-22ECEC23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EC59-8159-B021-CC22-E2C7B27E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44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8AB2-A8B9-F233-38A1-50BAAF86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69" y="547687"/>
            <a:ext cx="6900863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01083-49C2-3466-A118-FCDE028A9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69" y="2738437"/>
            <a:ext cx="6900863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FE644-3193-1410-4D0B-9C96A1020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069" y="9534528"/>
            <a:ext cx="1800225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629C1-BE98-3BB7-CC5A-AFE2237E7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0331" y="9534528"/>
            <a:ext cx="2700338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DBE5-09D1-2CD1-728F-77E0700DE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0706" y="9534528"/>
            <a:ext cx="1800225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3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96340" rtl="0" eaLnBrk="1" latinLnBrk="0" hangingPunct="1">
        <a:lnSpc>
          <a:spcPct val="90000"/>
        </a:lnSpc>
        <a:spcBef>
          <a:spcPct val="0"/>
        </a:spcBef>
        <a:buNone/>
        <a:defRPr sz="14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085" indent="-74085" algn="l" defTabSz="296340" rtl="0" eaLnBrk="1" latinLnBrk="0" hangingPunct="1">
        <a:lnSpc>
          <a:spcPct val="90000"/>
        </a:lnSpc>
        <a:spcBef>
          <a:spcPts val="324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2225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778" kern="1200">
          <a:solidFill>
            <a:schemeClr val="tx1"/>
          </a:solidFill>
          <a:latin typeface="+mn-lt"/>
          <a:ea typeface="+mn-ea"/>
          <a:cs typeface="+mn-cs"/>
        </a:defRPr>
      </a:lvl2pPr>
      <a:lvl3pPr marL="37042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51859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4pPr>
      <a:lvl5pPr marL="66676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5pPr>
      <a:lvl6pPr marL="81493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6pPr>
      <a:lvl7pPr marL="96310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7pPr>
      <a:lvl8pPr marL="111127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8pPr>
      <a:lvl9pPr marL="1259446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1pPr>
      <a:lvl2pPr marL="14817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2pPr>
      <a:lvl3pPr marL="29634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3pPr>
      <a:lvl4pPr marL="44451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4pPr>
      <a:lvl5pPr marL="59268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5pPr>
      <a:lvl6pPr marL="74085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6pPr>
      <a:lvl7pPr marL="88902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7pPr>
      <a:lvl8pPr marL="103719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8pPr>
      <a:lvl9pPr marL="1185361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0">
          <p15:clr>
            <a:srgbClr val="F26B43"/>
          </p15:clr>
        </p15:guide>
        <p15:guide id="2" pos="4320">
          <p15:clr>
            <a:srgbClr val="F26B43"/>
          </p15:clr>
        </p15:guide>
        <p15:guide id="3" orient="horz" pos="3240" userDrawn="1">
          <p15:clr>
            <a:srgbClr val="F26B43"/>
          </p15:clr>
        </p15:guide>
        <p15:guide id="4" pos="2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sitename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67A2-9101-8347-5192-4472196BE33A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DF385F2-DC74-20E3-37CA-529041016C3B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Download for free here: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https://fonts.google.com/specimen/Source+Sans+3</a:t>
            </a:r>
            <a:endParaRPr lang="en-US" sz="2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6ACD1EB-6029-FB12-FD3E-96088828C4B7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7B6C4DC-79EA-8F77-1036-263576FAE3A1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3D1EBEA-F392-E4A9-FB50-649AE99A2690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FC3ACF4-21CF-F84E-F129-73A7627FCDD4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Double-click a .</a:t>
            </a:r>
            <a:r>
              <a:rPr lang="en-US" sz="2000" dirty="0" err="1">
                <a:solidFill>
                  <a:schemeClr val="tx1"/>
                </a:solidFill>
              </a:rPr>
              <a:t>ttf</a:t>
            </a:r>
            <a:r>
              <a:rPr lang="en-US" sz="2000" dirty="0">
                <a:solidFill>
                  <a:schemeClr val="tx1"/>
                </a:solidFill>
              </a:rPr>
              <a:t> or .</a:t>
            </a:r>
            <a:r>
              <a:rPr lang="en-US" sz="2000" dirty="0" err="1">
                <a:solidFill>
                  <a:schemeClr val="tx1"/>
                </a:solidFill>
              </a:rPr>
              <a:t>otf</a:t>
            </a:r>
            <a:r>
              <a:rPr lang="en-US" sz="20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1B6F9DB-FE41-7CA1-8BE0-8ABC44C88317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latin typeface="+mn-lt"/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5362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0397DE-A984-B37A-1441-08E8625E94CE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7FB7A6-5D3A-FC9D-2DD1-E66ACC4B9C6A}"/>
              </a:ext>
            </a:extLst>
          </p:cNvPr>
          <p:cNvSpPr txBox="1">
            <a:spLocks/>
          </p:cNvSpPr>
          <p:nvPr/>
        </p:nvSpPr>
        <p:spPr>
          <a:xfrm>
            <a:off x="307247" y="3353936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BD662F-EDE0-08DA-9F0F-8EF9E52F99AA}"/>
              </a:ext>
            </a:extLst>
          </p:cNvPr>
          <p:cNvSpPr txBox="1">
            <a:spLocks/>
          </p:cNvSpPr>
          <p:nvPr/>
        </p:nvSpPr>
        <p:spPr>
          <a:xfrm>
            <a:off x="342901" y="3870755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</a:t>
            </a:r>
            <a:r>
              <a:rPr lang="en-US" sz="1800">
                <a:solidFill>
                  <a:schemeClr val="tx1"/>
                </a:solidFill>
              </a:rPr>
              <a:t>also right-click </a:t>
            </a:r>
            <a:r>
              <a:rPr lang="en-US" sz="1800" dirty="0">
                <a:solidFill>
                  <a:schemeClr val="tx1"/>
                </a:solidFill>
              </a:rPr>
              <a:t>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37AD398-FD8E-B8FD-9B90-C3D24264E3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443227"/>
              </p:ext>
            </p:extLst>
          </p:nvPr>
        </p:nvGraphicFramePr>
        <p:xfrm>
          <a:off x="1429544" y="7606466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37AD398-FD8E-B8FD-9B90-C3D24264E3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4" y="7606466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6DF071F-33ED-B590-1B20-8F3302D8E345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36935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0CBC-190F-A8F9-B9E8-88CE23137279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A2406D6-9141-5E6A-4240-3FE5249F47B6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7257EA61-F6B0-CBA2-3309-A2465ECD27A9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286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.125 inch bleeds built into the document, it will be slightly larger than 8.5x11,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286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C615EE-DE8F-B7EC-019E-9D21A243CC61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latin typeface="+mj-lt"/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69104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EF4DFD7-FB1A-9D5C-0721-EC6AD7B50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21329" r="44610" b="11741"/>
          <a:stretch/>
        </p:blipFill>
        <p:spPr>
          <a:xfrm>
            <a:off x="3835280" y="1695961"/>
            <a:ext cx="4165719" cy="34475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F96E125-3311-0D74-B5A2-D63ADDFE004F}"/>
              </a:ext>
            </a:extLst>
          </p:cNvPr>
          <p:cNvSpPr/>
          <p:nvPr/>
        </p:nvSpPr>
        <p:spPr>
          <a:xfrm>
            <a:off x="-1" y="1695964"/>
            <a:ext cx="3835281" cy="344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96464-4D34-701A-352C-03B83AFA5DB6}"/>
              </a:ext>
            </a:extLst>
          </p:cNvPr>
          <p:cNvSpPr/>
          <p:nvPr/>
        </p:nvSpPr>
        <p:spPr>
          <a:xfrm>
            <a:off x="-2" y="5143500"/>
            <a:ext cx="8001002" cy="8526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4CE0CB-A346-54F9-AAFA-573C5DE4CEC6}"/>
              </a:ext>
            </a:extLst>
          </p:cNvPr>
          <p:cNvCxnSpPr>
            <a:cxnSpLocks/>
          </p:cNvCxnSpPr>
          <p:nvPr/>
        </p:nvCxnSpPr>
        <p:spPr>
          <a:xfrm>
            <a:off x="-2" y="5143500"/>
            <a:ext cx="8001002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5DBCD6F-79B4-6DFF-BB10-F737B08216B9}"/>
              </a:ext>
            </a:extLst>
          </p:cNvPr>
          <p:cNvSpPr/>
          <p:nvPr/>
        </p:nvSpPr>
        <p:spPr>
          <a:xfrm>
            <a:off x="0" y="14775"/>
            <a:ext cx="8001000" cy="461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3B1E9F-8B32-DBC0-85D9-83B05638EB2F}"/>
              </a:ext>
            </a:extLst>
          </p:cNvPr>
          <p:cNvSpPr/>
          <p:nvPr/>
        </p:nvSpPr>
        <p:spPr>
          <a:xfrm>
            <a:off x="0" y="476437"/>
            <a:ext cx="8001000" cy="12195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342900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342900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TEXT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342900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0" y="5280969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LOOK INSIDE FOR MORE INFORMATION! </a:t>
            </a:r>
          </a:p>
          <a:p>
            <a:r>
              <a:rPr lang="es-ES" sz="2000" dirty="0">
                <a:solidFill>
                  <a:schemeClr val="bg1"/>
                </a:solidFill>
              </a:rPr>
              <a:t>¡MIRA ADENTRO PARA MÁS INFORMACIÓN!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342900" y="1907693"/>
            <a:ext cx="3341541" cy="24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  <a:spcBef>
                <a:spcPts val="759"/>
              </a:spcBef>
            </a:pPr>
            <a:r>
              <a:rPr lang="en-US" sz="1600" dirty="0">
                <a:solidFill>
                  <a:schemeClr val="bg1"/>
                </a:solidFill>
              </a:rPr>
              <a:t>Join the NMDOT for an in-person</a:t>
            </a:r>
          </a:p>
          <a:p>
            <a:pPr>
              <a:lnSpc>
                <a:spcPct val="89000"/>
              </a:lnSpc>
              <a:spcAft>
                <a:spcPts val="643"/>
              </a:spcAft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marL="569913" lvl="1">
              <a:lnSpc>
                <a:spcPct val="89000"/>
              </a:lnSpc>
              <a:spcBef>
                <a:spcPts val="536"/>
              </a:spcBef>
              <a:spcAft>
                <a:spcPts val="679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  <a:p>
            <a:pPr marL="569913" lvl="1">
              <a:lnSpc>
                <a:spcPct val="89000"/>
              </a:lnSpc>
              <a:spcBef>
                <a:spcPts val="536"/>
              </a:spcBef>
              <a:spcAft>
                <a:spcPts val="679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marL="569913" lvl="1">
              <a:lnSpc>
                <a:spcPct val="89000"/>
              </a:lnSpc>
              <a:spcBef>
                <a:spcPts val="929"/>
              </a:spcBef>
              <a:spcAft>
                <a:spcPts val="679"/>
              </a:spcAft>
            </a:pPr>
            <a:r>
              <a:rPr lang="en-US" sz="1600" dirty="0">
                <a:solidFill>
                  <a:schemeClr val="bg1"/>
                </a:solidFill>
              </a:rPr>
              <a:t>Location Name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1234 Street, Town, NM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A14B24-83BA-5D6E-5244-B1C1DC964FAE}"/>
              </a:ext>
            </a:extLst>
          </p:cNvPr>
          <p:cNvSpPr txBox="1"/>
          <p:nvPr/>
        </p:nvSpPr>
        <p:spPr>
          <a:xfrm>
            <a:off x="342900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1400" cap="all" dirty="0"/>
              <a:t> </a:t>
            </a:r>
            <a:r>
              <a:rPr lang="es-ES" sz="1400" cap="all" dirty="0" err="1"/>
              <a:t>of</a:t>
            </a:r>
            <a:r>
              <a:rPr lang="es-ES" sz="1400" cap="all" dirty="0"/>
              <a:t> Project   |  </a:t>
            </a:r>
            <a:r>
              <a:rPr lang="es-ES" sz="1400" cap="all" dirty="0">
                <a:latin typeface="Source Sans 3 SemiBold" panose="020B0303030403020204" pitchFamily="34" charset="0"/>
              </a:rPr>
              <a:t> CN </a:t>
            </a:r>
            <a:r>
              <a:rPr lang="es-ES" sz="1400" cap="all" dirty="0"/>
              <a:t>NUMBER</a:t>
            </a:r>
            <a:endParaRPr lang="en-US" sz="1400" cap="al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A65B9-D604-479D-7E60-54F1260D008B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C9BD23-1612-F9EA-D3F6-4B9887A94191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0A879B36-C33C-E076-9E3B-DF6C83662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389" y="2775133"/>
            <a:ext cx="361950" cy="3238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0BB674F-9620-BCAE-A90F-2926955593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281" y="3831449"/>
            <a:ext cx="257175" cy="35242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B4321DE-1F59-4459-85CB-C9FED01A1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577" y="3227299"/>
            <a:ext cx="409575" cy="409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8569C1-7ED2-5313-2FF5-E6BAEEA3AA4F}"/>
              </a:ext>
            </a:extLst>
          </p:cNvPr>
          <p:cNvSpPr txBox="1"/>
          <p:nvPr/>
        </p:nvSpPr>
        <p:spPr>
          <a:xfrm>
            <a:off x="365135" y="4354435"/>
            <a:ext cx="3250901" cy="704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Short project overview text here. Or short sentence with details about the public meeting.</a:t>
            </a: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95E71E-8554-B0DD-A955-159880509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4E4A08A-808D-F4E1-C3AD-32AE380F6C31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791C6F6-A921-4381-9F76-AC8BAA73D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CB3A489-CA1B-02D9-C02B-0DD1F724F3DA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278498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0" y="0"/>
            <a:ext cx="4686300" cy="220259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899"/>
            <a:ext cx="4108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1" y="1230478"/>
            <a:ext cx="3314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9044416"/>
            <a:ext cx="800100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9044417"/>
            <a:ext cx="7160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tx1">
                    <a:lumMod val="50000"/>
                  </a:schemeClr>
                </a:solidFill>
                <a:latin typeface="Source Sans 3 SemiBold" panose="020B0303030403020204" pitchFamily="34" charset="0"/>
              </a:rPr>
              <a:t>CONSTRUCTION BEGINS IN 2023</a:t>
            </a:r>
            <a:endParaRPr lang="en-US" sz="2000" dirty="0">
              <a:solidFill>
                <a:schemeClr val="tx1">
                  <a:lumMod val="50000"/>
                </a:schemeClr>
              </a:solidFill>
              <a:latin typeface="Source Sans 3 SemiBold" panose="020B03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686300" y="4990025"/>
            <a:ext cx="3314700" cy="34475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23712" b="-25"/>
          <a:stretch/>
        </p:blipFill>
        <p:spPr>
          <a:xfrm>
            <a:off x="4686300" y="2202592"/>
            <a:ext cx="3314700" cy="27980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2437370"/>
            <a:ext cx="4108622" cy="5142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+mj-lt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B55CCF-B32A-FBD9-6E42-7AA4E0862B01}"/>
              </a:ext>
            </a:extLst>
          </p:cNvPr>
          <p:cNvSpPr/>
          <p:nvPr/>
        </p:nvSpPr>
        <p:spPr>
          <a:xfrm>
            <a:off x="0" y="8455109"/>
            <a:ext cx="8001000" cy="5775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31EED0-4E8B-02FD-04B5-3D84A0F762FB}"/>
              </a:ext>
            </a:extLst>
          </p:cNvPr>
          <p:cNvSpPr txBox="1"/>
          <p:nvPr/>
        </p:nvSpPr>
        <p:spPr>
          <a:xfrm>
            <a:off x="342901" y="8486944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/>
                </a:solidFill>
              </a:rPr>
              <a:t>Learn</a:t>
            </a:r>
            <a:r>
              <a:rPr lang="es-ES" sz="1400" dirty="0">
                <a:solidFill>
                  <a:schemeClr val="bg1"/>
                </a:solidFill>
              </a:rPr>
              <a:t> more at </a:t>
            </a:r>
            <a:r>
              <a:rPr lang="es-ES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>
              <a:solidFill>
                <a:schemeClr val="bg1"/>
              </a:solidFill>
            </a:endParaRPr>
          </a:p>
          <a:p>
            <a:r>
              <a:rPr lang="es-ES" sz="1100" dirty="0" err="1">
                <a:solidFill>
                  <a:schemeClr val="bg1"/>
                </a:solidFill>
              </a:rPr>
              <a:t>Please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reach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out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with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questions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or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comments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to</a:t>
            </a:r>
            <a:r>
              <a:rPr lang="es-ES" sz="1100" dirty="0">
                <a:solidFill>
                  <a:schemeClr val="bg1"/>
                </a:solidFill>
              </a:rPr>
              <a:t> [</a:t>
            </a:r>
            <a:r>
              <a:rPr lang="es-ES" sz="1100" dirty="0" err="1">
                <a:solidFill>
                  <a:schemeClr val="bg1"/>
                </a:solidFill>
              </a:rPr>
              <a:t>fill</a:t>
            </a:r>
            <a:r>
              <a:rPr lang="es-ES" sz="1100" dirty="0">
                <a:solidFill>
                  <a:schemeClr val="bg1"/>
                </a:solidFill>
              </a:rPr>
              <a:t> in </a:t>
            </a:r>
            <a:r>
              <a:rPr lang="es-ES" sz="1100" dirty="0" err="1">
                <a:solidFill>
                  <a:schemeClr val="bg1"/>
                </a:solidFill>
              </a:rPr>
              <a:t>contact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information</a:t>
            </a:r>
            <a:r>
              <a:rPr lang="es-ES" sz="1100" dirty="0">
                <a:solidFill>
                  <a:schemeClr val="bg1"/>
                </a:solidFill>
              </a:rPr>
              <a:t>]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9B2FA-8191-DB4D-45C1-1267A68D6486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3D23D6-3339-0306-9883-E804D1437F66}"/>
              </a:ext>
            </a:extLst>
          </p:cNvPr>
          <p:cNvGrpSpPr/>
          <p:nvPr/>
        </p:nvGrpSpPr>
        <p:grpSpPr>
          <a:xfrm>
            <a:off x="4545315" y="4928664"/>
            <a:ext cx="779456" cy="779456"/>
            <a:chOff x="8730641" y="3366659"/>
            <a:chExt cx="779456" cy="77945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84C2C8-60FA-843C-995D-64125B18DAC4}"/>
                </a:ext>
              </a:extLst>
            </p:cNvPr>
            <p:cNvSpPr/>
            <p:nvPr/>
          </p:nvSpPr>
          <p:spPr>
            <a:xfrm>
              <a:off x="8730641" y="3366659"/>
              <a:ext cx="779456" cy="77945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CD27029-1FF4-7882-CC9B-271E8ADA05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8384" y="3555717"/>
              <a:ext cx="483971" cy="401341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9D7F3EA-8682-5DE0-FB28-045E947D4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26" y="117256"/>
            <a:ext cx="2651214" cy="10944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A2C4077-C795-A5EC-0A1B-0DF3039975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65" y="1230478"/>
            <a:ext cx="2424875" cy="7245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9F26720-2270-D80F-3C5B-051BB8A18931}"/>
              </a:ext>
            </a:extLst>
          </p:cNvPr>
          <p:cNvSpPr txBox="1"/>
          <p:nvPr/>
        </p:nvSpPr>
        <p:spPr>
          <a:xfrm>
            <a:off x="342900" y="9421307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6A9728-5270-2AC4-8D2B-C6338882EA1C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BD03C-CBC9-F4F4-DF30-BB038B2E5F86}"/>
              </a:ext>
            </a:extLst>
          </p:cNvPr>
          <p:cNvSpPr txBox="1"/>
          <p:nvPr/>
        </p:nvSpPr>
        <p:spPr>
          <a:xfrm>
            <a:off x="-5721091" y="9467592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D89701-155E-4CDF-D78F-EFAA61CAEA10}"/>
              </a:ext>
            </a:extLst>
          </p:cNvPr>
          <p:cNvSpPr txBox="1"/>
          <p:nvPr/>
        </p:nvSpPr>
        <p:spPr>
          <a:xfrm>
            <a:off x="8107484" y="9017127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5051A9-45F5-0000-A862-83BB7A974F6D}"/>
              </a:ext>
            </a:extLst>
          </p:cNvPr>
          <p:cNvSpPr txBox="1"/>
          <p:nvPr/>
        </p:nvSpPr>
        <p:spPr>
          <a:xfrm>
            <a:off x="8200917" y="348924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E837776-1399-9B37-77F4-32D2FF286DE7}"/>
              </a:ext>
            </a:extLst>
          </p:cNvPr>
          <p:cNvSpPr txBox="1"/>
          <p:nvPr/>
        </p:nvSpPr>
        <p:spPr>
          <a:xfrm>
            <a:off x="4932942" y="5234843"/>
            <a:ext cx="2921185" cy="315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  <a:spcAft>
                <a:spcPts val="1200"/>
              </a:spcAft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algn="ctr">
              <a:lnSpc>
                <a:spcPct val="105000"/>
              </a:lnSpc>
              <a:spcAft>
                <a:spcPts val="625"/>
              </a:spcAft>
            </a:pPr>
            <a:r>
              <a:rPr lang="en-US" sz="1400" i="1" dirty="0">
                <a:solidFill>
                  <a:schemeClr val="bg1"/>
                </a:solidFill>
              </a:rPr>
              <a:t>Presentation begins at 6pm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hope to see you there!</a:t>
            </a:r>
          </a:p>
        </p:txBody>
      </p:sp>
    </p:spTree>
    <p:extLst>
      <p:ext uri="{BB962C8B-B14F-4D97-AF65-F5344CB8AC3E}">
        <p14:creationId xmlns:p14="http://schemas.microsoft.com/office/powerpoint/2010/main" val="274909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910CE-D09E-4AC4-4CF0-D7751C151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" t="360" r="44888" b="-338"/>
          <a:stretch/>
        </p:blipFill>
        <p:spPr>
          <a:xfrm>
            <a:off x="3495470" y="0"/>
            <a:ext cx="4505529" cy="51434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86BC17-500E-35A1-4945-89818CF9FD62}"/>
              </a:ext>
            </a:extLst>
          </p:cNvPr>
          <p:cNvSpPr/>
          <p:nvPr/>
        </p:nvSpPr>
        <p:spPr>
          <a:xfrm>
            <a:off x="-1" y="1695964"/>
            <a:ext cx="3835281" cy="34475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EFBD13-EA9F-8DAA-8B8D-552F1CE15DD2}"/>
              </a:ext>
            </a:extLst>
          </p:cNvPr>
          <p:cNvCxnSpPr>
            <a:cxnSpLocks/>
          </p:cNvCxnSpPr>
          <p:nvPr/>
        </p:nvCxnSpPr>
        <p:spPr>
          <a:xfrm>
            <a:off x="-1" y="5143500"/>
            <a:ext cx="8001001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A730172-997A-26DA-1230-4AAF9EAAFC92}"/>
              </a:ext>
            </a:extLst>
          </p:cNvPr>
          <p:cNvSpPr/>
          <p:nvPr/>
        </p:nvSpPr>
        <p:spPr>
          <a:xfrm>
            <a:off x="0" y="14773"/>
            <a:ext cx="8001000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9038FC-2934-9441-C309-EBC513A2AAFF}"/>
              </a:ext>
            </a:extLst>
          </p:cNvPr>
          <p:cNvSpPr/>
          <p:nvPr/>
        </p:nvSpPr>
        <p:spPr>
          <a:xfrm>
            <a:off x="0" y="476437"/>
            <a:ext cx="8001000" cy="121952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EDC421-9D89-D045-A8F6-D2A822C5FEEA}"/>
              </a:ext>
            </a:extLst>
          </p:cNvPr>
          <p:cNvSpPr txBox="1"/>
          <p:nvPr/>
        </p:nvSpPr>
        <p:spPr>
          <a:xfrm>
            <a:off x="332139" y="648170"/>
            <a:ext cx="700628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Join the NMDOT for an in-person</a:t>
            </a:r>
          </a:p>
          <a:p>
            <a:r>
              <a:rPr lang="en-US" sz="4000" cap="all" dirty="0">
                <a:solidFill>
                  <a:schemeClr val="bg1"/>
                </a:solidFill>
                <a:latin typeface="+mj-lt"/>
              </a:rPr>
              <a:t>PUBLIC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703FEB-9830-7573-E7F3-B890C8213611}"/>
              </a:ext>
            </a:extLst>
          </p:cNvPr>
          <p:cNvSpPr txBox="1"/>
          <p:nvPr/>
        </p:nvSpPr>
        <p:spPr>
          <a:xfrm>
            <a:off x="332139" y="5280969"/>
            <a:ext cx="71607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LOOK INSIDE FOR MORE INFORMATION! </a:t>
            </a:r>
          </a:p>
          <a:p>
            <a:r>
              <a:rPr lang="es-ES" dirty="0">
                <a:solidFill>
                  <a:schemeClr val="accent1"/>
                </a:solidFill>
              </a:rPr>
              <a:t>¡MIRA ADENTRO PARA MÁS INFORMACIÓN!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F89530-D12D-A87E-7C67-CD7C8C3ADE74}"/>
              </a:ext>
            </a:extLst>
          </p:cNvPr>
          <p:cNvSpPr txBox="1"/>
          <p:nvPr/>
        </p:nvSpPr>
        <p:spPr>
          <a:xfrm>
            <a:off x="332138" y="1789913"/>
            <a:ext cx="3325461" cy="3060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do </a:t>
            </a:r>
            <a:r>
              <a:rPr lang="en-US" sz="1200" dirty="0" err="1">
                <a:solidFill>
                  <a:schemeClr val="bg1"/>
                </a:solidFill>
              </a:rPr>
              <a:t>eiusmod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tempor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incididunt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labore et dolore magna </a:t>
            </a:r>
            <a:r>
              <a:rPr lang="en-US" sz="1200" dirty="0" err="1">
                <a:solidFill>
                  <a:schemeClr val="bg1"/>
                </a:solidFill>
              </a:rPr>
              <a:t>aliqua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 mi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dolor magna </a:t>
            </a:r>
            <a:r>
              <a:rPr lang="en-US" sz="1200" dirty="0" err="1">
                <a:solidFill>
                  <a:schemeClr val="bg1"/>
                </a:solidFill>
              </a:rPr>
              <a:t>eget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 marL="688975" lvl="1">
              <a:spcAft>
                <a:spcPts val="607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  <a:p>
            <a:pPr marL="688975" lvl="1">
              <a:spcBef>
                <a:spcPts val="286"/>
              </a:spcBef>
              <a:spcAft>
                <a:spcPts val="607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1400" i="1" dirty="0">
                <a:solidFill>
                  <a:schemeClr val="bg1"/>
                </a:solidFill>
              </a:rPr>
              <a:t>Presentation begins at 6pm</a:t>
            </a:r>
          </a:p>
          <a:p>
            <a:pPr marL="688975" lvl="1">
              <a:spcBef>
                <a:spcPts val="600"/>
              </a:spcBef>
              <a:spcAft>
                <a:spcPts val="607"/>
              </a:spcAft>
            </a:pPr>
            <a:r>
              <a:rPr lang="en-US" sz="1600" dirty="0">
                <a:solidFill>
                  <a:schemeClr val="bg1"/>
                </a:solidFill>
              </a:rPr>
              <a:t>Location 1234 Street,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Town, NM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35F5A7-AD35-807C-3343-5EF5CE2C0108}"/>
              </a:ext>
            </a:extLst>
          </p:cNvPr>
          <p:cNvSpPr txBox="1"/>
          <p:nvPr/>
        </p:nvSpPr>
        <p:spPr>
          <a:xfrm>
            <a:off x="332139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1400" cap="all" dirty="0"/>
              <a:t> </a:t>
            </a:r>
            <a:r>
              <a:rPr lang="es-ES" sz="1400" cap="all" dirty="0" err="1"/>
              <a:t>of</a:t>
            </a:r>
            <a:r>
              <a:rPr lang="es-ES" sz="1400" cap="all" dirty="0"/>
              <a:t> Project   |   </a:t>
            </a:r>
            <a:r>
              <a:rPr lang="es-ES" sz="1400" cap="all" dirty="0">
                <a:latin typeface="Source Sans 3 SemiBold" panose="020B0303030403020204" pitchFamily="34" charset="0"/>
              </a:rPr>
              <a:t>CN</a:t>
            </a:r>
            <a:r>
              <a:rPr lang="es-ES" sz="1400" cap="all" dirty="0"/>
              <a:t> </a:t>
            </a:r>
            <a:r>
              <a:rPr lang="es-ES" sz="1400" cap="all" dirty="0" err="1"/>
              <a:t>Number</a:t>
            </a:r>
            <a:endParaRPr lang="en-US" sz="1400" cap="al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40E1F-7547-F238-FDF1-915E49517D8A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215AA-59B9-4214-7C3E-2863D0A3FC26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9F9563C-C886-CBB7-CB16-7E46A9F5549E}"/>
              </a:ext>
            </a:extLst>
          </p:cNvPr>
          <p:cNvSpPr/>
          <p:nvPr/>
        </p:nvSpPr>
        <p:spPr>
          <a:xfrm>
            <a:off x="6325086" y="5254660"/>
            <a:ext cx="1333013" cy="660278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909EE7-D9A6-D0C7-281B-FA9966E14189}"/>
              </a:ext>
            </a:extLst>
          </p:cNvPr>
          <p:cNvGrpSpPr/>
          <p:nvPr/>
        </p:nvGrpSpPr>
        <p:grpSpPr>
          <a:xfrm>
            <a:off x="417166" y="2983401"/>
            <a:ext cx="489886" cy="489886"/>
            <a:chOff x="311150" y="3221937"/>
            <a:chExt cx="489886" cy="48988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A33AEAE-709D-54CC-DC33-2B69875B6ADD}"/>
                </a:ext>
              </a:extLst>
            </p:cNvPr>
            <p:cNvSpPr/>
            <p:nvPr/>
          </p:nvSpPr>
          <p:spPr>
            <a:xfrm>
              <a:off x="311150" y="322193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FD43FCF2-9B8A-0FCA-B4F2-F1971E284F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0462" y="3345526"/>
              <a:ext cx="271262" cy="24270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0DE33B-35FF-612F-3D3A-BC379D8610BA}"/>
              </a:ext>
            </a:extLst>
          </p:cNvPr>
          <p:cNvGrpSpPr/>
          <p:nvPr/>
        </p:nvGrpSpPr>
        <p:grpSpPr>
          <a:xfrm>
            <a:off x="417166" y="4263931"/>
            <a:ext cx="489886" cy="489886"/>
            <a:chOff x="311150" y="4389607"/>
            <a:chExt cx="489886" cy="48988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2360E28-C3FA-DC6C-FAF7-A01C5F25A9B1}"/>
                </a:ext>
              </a:extLst>
            </p:cNvPr>
            <p:cNvSpPr/>
            <p:nvPr/>
          </p:nvSpPr>
          <p:spPr>
            <a:xfrm>
              <a:off x="311150" y="438960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013B20C9-915A-F2A5-A3A4-8A2F0ADAAB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9724" y="4502488"/>
              <a:ext cx="192739" cy="26412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D026DA-5A4B-1B7A-691B-11FB7D226A7F}"/>
              </a:ext>
            </a:extLst>
          </p:cNvPr>
          <p:cNvGrpSpPr/>
          <p:nvPr/>
        </p:nvGrpSpPr>
        <p:grpSpPr>
          <a:xfrm>
            <a:off x="417166" y="3623666"/>
            <a:ext cx="489886" cy="489886"/>
            <a:chOff x="311150" y="3805772"/>
            <a:chExt cx="489886" cy="48988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FCE56A2-1E6E-90DC-E408-BB45CE00BD00}"/>
                </a:ext>
              </a:extLst>
            </p:cNvPr>
            <p:cNvSpPr/>
            <p:nvPr/>
          </p:nvSpPr>
          <p:spPr>
            <a:xfrm>
              <a:off x="311150" y="3805772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C165364C-DBE8-543A-633D-DEF2AE344F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02616" y="3897238"/>
              <a:ext cx="306954" cy="30695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4667E53-6084-699A-8404-FAD9CCC828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75D02AF-A819-7894-028A-339D3F1D2B17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B6EC9E9-A7B7-6303-FBE9-81D418B5B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8082292-ADE1-8F0B-6E3E-0E75E9B9F9F3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1980806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65C193-E2C0-021F-6122-DBD6DB0796F2}"/>
              </a:ext>
            </a:extLst>
          </p:cNvPr>
          <p:cNvSpPr txBox="1"/>
          <p:nvPr/>
        </p:nvSpPr>
        <p:spPr>
          <a:xfrm>
            <a:off x="342901" y="342899"/>
            <a:ext cx="7315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E125E-C63B-C80C-5E54-F5415B007C2D}"/>
              </a:ext>
            </a:extLst>
          </p:cNvPr>
          <p:cNvSpPr txBox="1"/>
          <p:nvPr/>
        </p:nvSpPr>
        <p:spPr>
          <a:xfrm>
            <a:off x="342901" y="1230478"/>
            <a:ext cx="4590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8C534-2917-09D3-C579-04CEF1F951B5}"/>
              </a:ext>
            </a:extLst>
          </p:cNvPr>
          <p:cNvSpPr/>
          <p:nvPr/>
        </p:nvSpPr>
        <p:spPr>
          <a:xfrm>
            <a:off x="0" y="8894104"/>
            <a:ext cx="8001000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402EA-F4C0-B68D-A96C-E91D1699176A}"/>
              </a:ext>
            </a:extLst>
          </p:cNvPr>
          <p:cNvSpPr txBox="1"/>
          <p:nvPr/>
        </p:nvSpPr>
        <p:spPr>
          <a:xfrm>
            <a:off x="342901" y="8894105"/>
            <a:ext cx="7160739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CONSTRUCTION BEGINS IN 2023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F444A-3AEB-164A-6898-FA176929B02F}"/>
              </a:ext>
            </a:extLst>
          </p:cNvPr>
          <p:cNvSpPr/>
          <p:nvPr/>
        </p:nvSpPr>
        <p:spPr>
          <a:xfrm>
            <a:off x="4686300" y="4852239"/>
            <a:ext cx="3314700" cy="34475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80A556-C37A-F13E-FC00-F8D7D72ED9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" r="36550" b="-788"/>
          <a:stretch/>
        </p:blipFill>
        <p:spPr>
          <a:xfrm>
            <a:off x="4686300" y="1487072"/>
            <a:ext cx="3314700" cy="33632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B636A5-CA5C-8A0B-8B95-E7B43F39BA17}"/>
              </a:ext>
            </a:extLst>
          </p:cNvPr>
          <p:cNvSpPr txBox="1"/>
          <p:nvPr/>
        </p:nvSpPr>
        <p:spPr>
          <a:xfrm>
            <a:off x="342900" y="2184369"/>
            <a:ext cx="4108622" cy="5142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3FCA9C-811F-380D-2079-BD77E02310A7}"/>
              </a:ext>
            </a:extLst>
          </p:cNvPr>
          <p:cNvSpPr/>
          <p:nvPr/>
        </p:nvSpPr>
        <p:spPr>
          <a:xfrm>
            <a:off x="0" y="8304797"/>
            <a:ext cx="8001000" cy="577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CDA2AE-07C4-E740-89FA-0B8498BBDD4F}"/>
              </a:ext>
            </a:extLst>
          </p:cNvPr>
          <p:cNvSpPr txBox="1"/>
          <p:nvPr/>
        </p:nvSpPr>
        <p:spPr>
          <a:xfrm>
            <a:off x="342901" y="8336632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solidFill>
                  <a:schemeClr val="bg1"/>
                </a:solidFill>
              </a:rPr>
              <a:t>Learn</a:t>
            </a:r>
            <a:r>
              <a:rPr lang="es-ES" sz="1400" dirty="0">
                <a:solidFill>
                  <a:schemeClr val="bg1"/>
                </a:solidFill>
              </a:rPr>
              <a:t> more at </a:t>
            </a:r>
            <a:r>
              <a:rPr lang="es-ES" sz="1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>
              <a:solidFill>
                <a:schemeClr val="bg1"/>
              </a:solidFill>
            </a:endParaRPr>
          </a:p>
          <a:p>
            <a:r>
              <a:rPr lang="es-ES" sz="1100" dirty="0" err="1">
                <a:solidFill>
                  <a:schemeClr val="bg1"/>
                </a:solidFill>
              </a:rPr>
              <a:t>Please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reach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out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with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questions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or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comments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to</a:t>
            </a:r>
            <a:r>
              <a:rPr lang="es-ES" sz="1100" dirty="0">
                <a:solidFill>
                  <a:schemeClr val="bg1"/>
                </a:solidFill>
              </a:rPr>
              <a:t> [</a:t>
            </a:r>
            <a:r>
              <a:rPr lang="es-ES" sz="1100" dirty="0" err="1">
                <a:solidFill>
                  <a:schemeClr val="bg1"/>
                </a:solidFill>
              </a:rPr>
              <a:t>fill</a:t>
            </a:r>
            <a:r>
              <a:rPr lang="es-ES" sz="1100" dirty="0">
                <a:solidFill>
                  <a:schemeClr val="bg1"/>
                </a:solidFill>
              </a:rPr>
              <a:t> in </a:t>
            </a:r>
            <a:r>
              <a:rPr lang="es-ES" sz="1100" dirty="0" err="1">
                <a:solidFill>
                  <a:schemeClr val="bg1"/>
                </a:solidFill>
              </a:rPr>
              <a:t>contact</a:t>
            </a:r>
            <a:r>
              <a:rPr lang="es-ES" sz="1100" dirty="0">
                <a:solidFill>
                  <a:schemeClr val="bg1"/>
                </a:solidFill>
              </a:rPr>
              <a:t> </a:t>
            </a:r>
            <a:r>
              <a:rPr lang="es-ES" sz="1100" dirty="0" err="1">
                <a:solidFill>
                  <a:schemeClr val="bg1"/>
                </a:solidFill>
              </a:rPr>
              <a:t>information</a:t>
            </a:r>
            <a:r>
              <a:rPr lang="es-ES" sz="1100" dirty="0">
                <a:solidFill>
                  <a:schemeClr val="bg1"/>
                </a:solidFill>
              </a:rPr>
              <a:t>]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871C51-B38F-C80E-60B3-FEA0CDEF3645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CA7BCB0-08A3-3B51-8B35-66426A00C2FD}"/>
              </a:ext>
            </a:extLst>
          </p:cNvPr>
          <p:cNvCxnSpPr>
            <a:cxnSpLocks/>
          </p:cNvCxnSpPr>
          <p:nvPr/>
        </p:nvCxnSpPr>
        <p:spPr>
          <a:xfrm>
            <a:off x="221786" y="1107583"/>
            <a:ext cx="754426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7F02A9-3DB9-39C1-BE54-AC9773DB996C}"/>
              </a:ext>
            </a:extLst>
          </p:cNvPr>
          <p:cNvGrpSpPr/>
          <p:nvPr/>
        </p:nvGrpSpPr>
        <p:grpSpPr>
          <a:xfrm>
            <a:off x="4451522" y="4708711"/>
            <a:ext cx="779456" cy="779456"/>
            <a:chOff x="8730641" y="3366659"/>
            <a:chExt cx="779456" cy="7794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5276D7B-5DF2-B159-02E4-111C2E1BADAB}"/>
                </a:ext>
              </a:extLst>
            </p:cNvPr>
            <p:cNvSpPr/>
            <p:nvPr/>
          </p:nvSpPr>
          <p:spPr>
            <a:xfrm>
              <a:off x="8730641" y="3366659"/>
              <a:ext cx="779456" cy="7794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0819D8B5-4903-A1CC-425D-4A399A3B68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8384" y="3555717"/>
              <a:ext cx="483971" cy="401341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972A1C9-EAEC-711F-A589-3E6574E78A06}"/>
              </a:ext>
            </a:extLst>
          </p:cNvPr>
          <p:cNvSpPr txBox="1"/>
          <p:nvPr/>
        </p:nvSpPr>
        <p:spPr>
          <a:xfrm>
            <a:off x="342900" y="9431296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9621E698-60AF-E69E-AC9C-2AAED7996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60" y="9365863"/>
            <a:ext cx="657591" cy="8107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BC48EE8-5BCB-6AF9-190F-F005D90CAAA0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8A684B-2FD7-62C1-99FB-43FB328AF4B2}"/>
              </a:ext>
            </a:extLst>
          </p:cNvPr>
          <p:cNvSpPr txBox="1"/>
          <p:nvPr/>
        </p:nvSpPr>
        <p:spPr>
          <a:xfrm>
            <a:off x="-2972819" y="7773109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289B8CA-75A9-1F07-B8C1-689EA53DDC56}"/>
              </a:ext>
            </a:extLst>
          </p:cNvPr>
          <p:cNvSpPr txBox="1"/>
          <p:nvPr/>
        </p:nvSpPr>
        <p:spPr>
          <a:xfrm>
            <a:off x="-2903939" y="8437561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818DB5-7868-06DC-2961-8D8D136FE25B}"/>
              </a:ext>
            </a:extLst>
          </p:cNvPr>
          <p:cNvSpPr txBox="1"/>
          <p:nvPr/>
        </p:nvSpPr>
        <p:spPr>
          <a:xfrm>
            <a:off x="8213499" y="8616701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84CA7D9-EA89-55C4-1179-5DE5D1EEA1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837" y="9472977"/>
            <a:ext cx="1943390" cy="58066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2BEE518-8FCC-88BB-FFC3-8990CA11F263}"/>
              </a:ext>
            </a:extLst>
          </p:cNvPr>
          <p:cNvSpPr txBox="1"/>
          <p:nvPr/>
        </p:nvSpPr>
        <p:spPr>
          <a:xfrm>
            <a:off x="4972698" y="5062567"/>
            <a:ext cx="2921185" cy="315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  <a:spcAft>
                <a:spcPts val="1200"/>
              </a:spcAft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</a:p>
          <a:p>
            <a:pPr algn="ctr">
              <a:lnSpc>
                <a:spcPct val="105000"/>
              </a:lnSpc>
              <a:spcAft>
                <a:spcPts val="625"/>
              </a:spcAft>
            </a:pPr>
            <a:r>
              <a:rPr lang="en-US" sz="1400" i="1" dirty="0">
                <a:solidFill>
                  <a:schemeClr val="bg1"/>
                </a:solidFill>
              </a:rPr>
              <a:t>Presentation begins at 6pm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bg1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hope to see you there!</a:t>
            </a:r>
          </a:p>
        </p:txBody>
      </p:sp>
    </p:spTree>
    <p:extLst>
      <p:ext uri="{BB962C8B-B14F-4D97-AF65-F5344CB8AC3E}">
        <p14:creationId xmlns:p14="http://schemas.microsoft.com/office/powerpoint/2010/main" val="212902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FB0724-BD80-A534-B66F-546283817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" t="1661" r="45686" b="7621"/>
          <a:stretch/>
        </p:blipFill>
        <p:spPr>
          <a:xfrm>
            <a:off x="-1" y="476436"/>
            <a:ext cx="4109167" cy="46670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0CD2C8-FCF6-C48D-6B4B-5B060FB0D707}"/>
              </a:ext>
            </a:extLst>
          </p:cNvPr>
          <p:cNvSpPr/>
          <p:nvPr/>
        </p:nvSpPr>
        <p:spPr>
          <a:xfrm>
            <a:off x="-9879" y="5143500"/>
            <a:ext cx="8000999" cy="8526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1E555CB-868C-482F-4B17-D14E6062464D}"/>
              </a:ext>
            </a:extLst>
          </p:cNvPr>
          <p:cNvCxnSpPr>
            <a:cxnSpLocks/>
          </p:cNvCxnSpPr>
          <p:nvPr/>
        </p:nvCxnSpPr>
        <p:spPr>
          <a:xfrm>
            <a:off x="-9879" y="5143500"/>
            <a:ext cx="8010879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EB61D9B-F8BD-9427-AF83-C4B411B88360}"/>
              </a:ext>
            </a:extLst>
          </p:cNvPr>
          <p:cNvSpPr/>
          <p:nvPr/>
        </p:nvSpPr>
        <p:spPr>
          <a:xfrm>
            <a:off x="0" y="-23979"/>
            <a:ext cx="8001000" cy="5004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3E2069-1B06-B72C-3940-4BA560A34826}"/>
              </a:ext>
            </a:extLst>
          </p:cNvPr>
          <p:cNvSpPr txBox="1"/>
          <p:nvPr/>
        </p:nvSpPr>
        <p:spPr>
          <a:xfrm>
            <a:off x="4296427" y="546785"/>
            <a:ext cx="3282368" cy="1530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07"/>
              </a:spcAft>
            </a:pPr>
            <a:r>
              <a:rPr lang="en-US" sz="1400" dirty="0">
                <a:solidFill>
                  <a:schemeClr val="accent4"/>
                </a:solidFill>
              </a:rPr>
              <a:t>Join the NMDOT for an in-person</a:t>
            </a:r>
          </a:p>
          <a:p>
            <a:pPr>
              <a:lnSpc>
                <a:spcPct val="77143"/>
              </a:lnSpc>
            </a:pPr>
            <a:r>
              <a:rPr lang="en-US" sz="4400" cap="all" dirty="0">
                <a:solidFill>
                  <a:schemeClr val="accent4"/>
                </a:solidFill>
                <a:latin typeface="+mj-lt"/>
              </a:rPr>
              <a:t>Public meeting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EF7065-9577-849C-3493-3C274816F3FB}"/>
              </a:ext>
            </a:extLst>
          </p:cNvPr>
          <p:cNvSpPr txBox="1"/>
          <p:nvPr/>
        </p:nvSpPr>
        <p:spPr>
          <a:xfrm>
            <a:off x="342901" y="5280969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LOOK INSIDE FOR MORE INFORMATION! </a:t>
            </a:r>
          </a:p>
          <a:p>
            <a:r>
              <a:rPr lang="es-ES" sz="2000" dirty="0">
                <a:solidFill>
                  <a:schemeClr val="bg1"/>
                </a:solidFill>
              </a:rPr>
              <a:t>¡MIRA ADENTRO PARA MÁS INFORMACIÓN!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BAD17-F434-104E-9F92-2EA73ED133C7}"/>
              </a:ext>
            </a:extLst>
          </p:cNvPr>
          <p:cNvSpPr txBox="1"/>
          <p:nvPr/>
        </p:nvSpPr>
        <p:spPr>
          <a:xfrm>
            <a:off x="342900" y="135652"/>
            <a:ext cx="716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cap="all" dirty="0" err="1">
                <a:solidFill>
                  <a:schemeClr val="bg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of</a:t>
            </a:r>
            <a:r>
              <a:rPr lang="es-ES" sz="1400" cap="all" dirty="0">
                <a:solidFill>
                  <a:schemeClr val="bg1"/>
                </a:solidFill>
              </a:rPr>
              <a:t> Project   |   </a:t>
            </a:r>
            <a:r>
              <a:rPr lang="es-ES" sz="1400" cap="all" dirty="0" err="1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Number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5F3427-5552-0379-3F92-5EF7C33033FC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022139-4C85-0C3A-2D87-8693D0700D9A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137BFC-789B-09E4-D730-C37B60350386}"/>
              </a:ext>
            </a:extLst>
          </p:cNvPr>
          <p:cNvSpPr txBox="1"/>
          <p:nvPr/>
        </p:nvSpPr>
        <p:spPr>
          <a:xfrm>
            <a:off x="4296427" y="1988137"/>
            <a:ext cx="3325461" cy="2970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</a:t>
            </a:r>
          </a:p>
          <a:p>
            <a:pPr>
              <a:lnSpc>
                <a:spcPct val="112500"/>
              </a:lnSpc>
            </a:pPr>
            <a:endParaRPr lang="en-US" sz="1200" dirty="0"/>
          </a:p>
          <a:p>
            <a:pPr marL="622300" lvl="1">
              <a:spcAft>
                <a:spcPts val="607"/>
              </a:spcAft>
            </a:pPr>
            <a:r>
              <a:rPr lang="en-US" sz="2400" dirty="0"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latin typeface="Source Sans 3 SemiBold" panose="020B0303030403020204" pitchFamily="34" charset="0"/>
              </a:rPr>
              <a:t>th</a:t>
            </a:r>
            <a:endParaRPr lang="en-US" sz="2400" dirty="0">
              <a:latin typeface="Source Sans 3 SemiBold" panose="020B0303030403020204" pitchFamily="34" charset="0"/>
            </a:endParaRPr>
          </a:p>
          <a:p>
            <a:pPr marL="622300" lvl="1">
              <a:spcBef>
                <a:spcPts val="179"/>
              </a:spcBef>
              <a:spcAft>
                <a:spcPts val="607"/>
              </a:spcAft>
            </a:pPr>
            <a:r>
              <a:rPr lang="en-US" sz="2400" dirty="0">
                <a:latin typeface="Source Sans 3 SemiBold" panose="020B0303030403020204" pitchFamily="34" charset="0"/>
              </a:rPr>
              <a:t>5:30-7:30</a:t>
            </a:r>
            <a:r>
              <a:rPr lang="en-US" sz="2400" dirty="0"/>
              <a:t>pm</a:t>
            </a:r>
            <a:br>
              <a:rPr lang="en-US" sz="2400" dirty="0"/>
            </a:br>
            <a:r>
              <a:rPr lang="en-US" sz="1400" i="1" dirty="0"/>
              <a:t>Presentation begins at 6pm</a:t>
            </a:r>
          </a:p>
          <a:p>
            <a:pPr marL="622300" lvl="1">
              <a:spcAft>
                <a:spcPts val="607"/>
              </a:spcAft>
            </a:pPr>
            <a:r>
              <a:rPr lang="en-US" sz="1600" dirty="0"/>
              <a:t>Location 1234 Street, </a:t>
            </a:r>
            <a:br>
              <a:rPr lang="en-US" sz="1600" dirty="0"/>
            </a:br>
            <a:r>
              <a:rPr lang="en-US" sz="1600" dirty="0"/>
              <a:t>Town, NM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4DD147-C073-98C1-80B6-7E6FA3B51DE7}"/>
              </a:ext>
            </a:extLst>
          </p:cNvPr>
          <p:cNvGrpSpPr/>
          <p:nvPr/>
        </p:nvGrpSpPr>
        <p:grpSpPr>
          <a:xfrm>
            <a:off x="4373853" y="3181619"/>
            <a:ext cx="489886" cy="489886"/>
            <a:chOff x="4294341" y="3234633"/>
            <a:chExt cx="489886" cy="48988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FD340FE-541A-1DAE-5138-482BFDE9AD97}"/>
                </a:ext>
              </a:extLst>
            </p:cNvPr>
            <p:cNvSpPr/>
            <p:nvPr/>
          </p:nvSpPr>
          <p:spPr>
            <a:xfrm>
              <a:off x="4294341" y="3234633"/>
              <a:ext cx="489886" cy="489886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9C19E3DA-1FBF-A370-89D2-3C60429CC4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03653" y="3358222"/>
              <a:ext cx="271262" cy="24270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B3F8941-EB77-05AB-0D94-D82ADB89DDBB}"/>
              </a:ext>
            </a:extLst>
          </p:cNvPr>
          <p:cNvGrpSpPr/>
          <p:nvPr/>
        </p:nvGrpSpPr>
        <p:grpSpPr>
          <a:xfrm>
            <a:off x="4373853" y="4384461"/>
            <a:ext cx="489886" cy="489886"/>
            <a:chOff x="4294341" y="4402303"/>
            <a:chExt cx="489886" cy="48988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EF423B9-D914-6660-AD01-20E5939683CB}"/>
                </a:ext>
              </a:extLst>
            </p:cNvPr>
            <p:cNvSpPr/>
            <p:nvPr/>
          </p:nvSpPr>
          <p:spPr>
            <a:xfrm>
              <a:off x="4294341" y="4402303"/>
              <a:ext cx="489886" cy="489886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8134FE53-A574-D6D5-1145-F721F6CE96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42915" y="4515184"/>
              <a:ext cx="192739" cy="26412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6143A13-0D28-78F6-00B4-97C097856731}"/>
              </a:ext>
            </a:extLst>
          </p:cNvPr>
          <p:cNvGrpSpPr/>
          <p:nvPr/>
        </p:nvGrpSpPr>
        <p:grpSpPr>
          <a:xfrm>
            <a:off x="4373853" y="3783735"/>
            <a:ext cx="489886" cy="489886"/>
            <a:chOff x="4294341" y="3818468"/>
            <a:chExt cx="489886" cy="48988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6E49D60-D8EE-B7A0-67D9-5A86F0294DB0}"/>
                </a:ext>
              </a:extLst>
            </p:cNvPr>
            <p:cNvSpPr/>
            <p:nvPr/>
          </p:nvSpPr>
          <p:spPr>
            <a:xfrm>
              <a:off x="4294341" y="3818468"/>
              <a:ext cx="489886" cy="489886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4B93630E-3115-8229-4478-35FC73CF88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85807" y="3909934"/>
              <a:ext cx="306954" cy="306954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4DF4A35-C55E-0090-D00E-7571E7C76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5CE2A4-DD8B-507F-308C-5BBA3A63A78F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5C3F2F7-CA36-32FC-3042-7F7E12E7E6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60AFC36-32F3-E813-CCCF-084DD72DB5DA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329202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49A931D-2D77-28C0-8197-C1E6D41F1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10" b="17897"/>
          <a:stretch/>
        </p:blipFill>
        <p:spPr>
          <a:xfrm>
            <a:off x="0" y="-1"/>
            <a:ext cx="8001000" cy="30850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9F7482-6628-6F2D-2208-FB5ABCA56334}"/>
              </a:ext>
            </a:extLst>
          </p:cNvPr>
          <p:cNvSpPr txBox="1"/>
          <p:nvPr/>
        </p:nvSpPr>
        <p:spPr>
          <a:xfrm>
            <a:off x="342900" y="4870511"/>
            <a:ext cx="3657599" cy="259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4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13121-C638-A01D-DAA5-1FE21F92DC53}"/>
              </a:ext>
            </a:extLst>
          </p:cNvPr>
          <p:cNvSpPr txBox="1"/>
          <p:nvPr/>
        </p:nvSpPr>
        <p:spPr>
          <a:xfrm>
            <a:off x="4596417" y="4948427"/>
            <a:ext cx="2921185" cy="315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  <a:spcAft>
                <a:spcPts val="1200"/>
              </a:spcAft>
            </a:pPr>
            <a:r>
              <a:rPr lang="en-US" sz="3600" dirty="0">
                <a:solidFill>
                  <a:schemeClr val="accent4"/>
                </a:solidFill>
                <a:latin typeface="+mj-lt"/>
              </a:rPr>
              <a:t>PUBLIC MEETING</a:t>
            </a: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accent4"/>
                </a:solidFill>
                <a:latin typeface="Source Sans 3 SemiBold" panose="020B0303030403020204" pitchFamily="34" charset="0"/>
              </a:rPr>
              <a:t>Day, Month 20</a:t>
            </a:r>
            <a:r>
              <a:rPr lang="en-US" sz="2400" baseline="30000" dirty="0">
                <a:solidFill>
                  <a:schemeClr val="accent4"/>
                </a:solidFill>
                <a:latin typeface="Source Sans 3 SemiBold" panose="020B0303030403020204" pitchFamily="34" charset="0"/>
              </a:rPr>
              <a:t>th</a:t>
            </a:r>
            <a:endParaRPr lang="en-US" sz="2400" dirty="0">
              <a:solidFill>
                <a:schemeClr val="accent4"/>
              </a:solidFill>
              <a:latin typeface="Source Sans 3 SemiBold" panose="020B0303030403020204" pitchFamily="34" charset="0"/>
            </a:endParaRPr>
          </a:p>
          <a:p>
            <a:pPr algn="ctr">
              <a:lnSpc>
                <a:spcPct val="105119"/>
              </a:lnSpc>
            </a:pPr>
            <a:r>
              <a:rPr lang="en-US" sz="2400" dirty="0">
                <a:solidFill>
                  <a:schemeClr val="accent4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accent4"/>
                </a:solidFill>
              </a:rPr>
              <a:t>pm</a:t>
            </a:r>
          </a:p>
          <a:p>
            <a:pPr algn="ctr">
              <a:lnSpc>
                <a:spcPct val="105000"/>
              </a:lnSpc>
              <a:spcAft>
                <a:spcPts val="625"/>
              </a:spcAft>
            </a:pPr>
            <a:r>
              <a:rPr lang="en-US" sz="1400" i="1" dirty="0">
                <a:solidFill>
                  <a:schemeClr val="accent4"/>
                </a:solidFill>
              </a:rPr>
              <a:t>Presentation begins at 6pm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accent4"/>
                </a:solidFill>
              </a:rPr>
              <a:t>Location</a:t>
            </a:r>
          </a:p>
          <a:p>
            <a:pPr algn="ctr">
              <a:lnSpc>
                <a:spcPct val="105119"/>
              </a:lnSpc>
            </a:pPr>
            <a:r>
              <a:rPr lang="en-US" sz="1400" dirty="0">
                <a:solidFill>
                  <a:schemeClr val="accent4"/>
                </a:solidFill>
              </a:rPr>
              <a:t>1234 Street, Town, NM </a:t>
            </a:r>
          </a:p>
          <a:p>
            <a:pPr algn="ctr">
              <a:lnSpc>
                <a:spcPct val="105000"/>
              </a:lnSpc>
              <a:spcBef>
                <a:spcPts val="1250"/>
              </a:spcBef>
            </a:pPr>
            <a:r>
              <a:rPr lang="en-US" dirty="0">
                <a:solidFill>
                  <a:schemeClr val="accent4"/>
                </a:solidFill>
                <a:latin typeface="Source Sans 3 SemiBold" panose="020B0303030403020204" pitchFamily="34" charset="0"/>
              </a:rPr>
              <a:t>We hope to see you there!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5D495E-F19B-4280-8DD8-59E523EB14E6}"/>
              </a:ext>
            </a:extLst>
          </p:cNvPr>
          <p:cNvSpPr txBox="1"/>
          <p:nvPr/>
        </p:nvSpPr>
        <p:spPr>
          <a:xfrm>
            <a:off x="342900" y="8006606"/>
            <a:ext cx="71607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/>
              <a:t>Learn</a:t>
            </a:r>
            <a:r>
              <a:rPr lang="es-ES" sz="1400" dirty="0"/>
              <a:t> more at </a:t>
            </a:r>
            <a:r>
              <a:rPr lang="es-ES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www.websitename.com</a:t>
            </a:r>
            <a:endParaRPr lang="es-ES" sz="1400" dirty="0"/>
          </a:p>
          <a:p>
            <a:r>
              <a:rPr lang="es-ES" sz="1100" dirty="0" err="1"/>
              <a:t>Please</a:t>
            </a:r>
            <a:r>
              <a:rPr lang="es-ES" sz="1100" dirty="0"/>
              <a:t> </a:t>
            </a:r>
            <a:r>
              <a:rPr lang="es-ES" sz="1100" dirty="0" err="1"/>
              <a:t>reach</a:t>
            </a:r>
            <a:r>
              <a:rPr lang="es-ES" sz="1100" dirty="0"/>
              <a:t> </a:t>
            </a:r>
            <a:r>
              <a:rPr lang="es-ES" sz="1100" dirty="0" err="1"/>
              <a:t>out</a:t>
            </a:r>
            <a:r>
              <a:rPr lang="es-ES" sz="1100" dirty="0"/>
              <a:t> </a:t>
            </a:r>
            <a:r>
              <a:rPr lang="es-ES" sz="1100" dirty="0" err="1"/>
              <a:t>with</a:t>
            </a:r>
            <a:r>
              <a:rPr lang="es-ES" sz="1100" dirty="0"/>
              <a:t> </a:t>
            </a:r>
            <a:r>
              <a:rPr lang="es-ES" sz="1100" dirty="0" err="1"/>
              <a:t>questions</a:t>
            </a:r>
            <a:r>
              <a:rPr lang="es-ES" sz="1100" dirty="0"/>
              <a:t> </a:t>
            </a:r>
            <a:r>
              <a:rPr lang="es-ES" sz="1100" dirty="0" err="1"/>
              <a:t>or</a:t>
            </a:r>
            <a:r>
              <a:rPr lang="es-ES" sz="1100" dirty="0"/>
              <a:t> </a:t>
            </a:r>
            <a:r>
              <a:rPr lang="es-ES" sz="1100" dirty="0" err="1"/>
              <a:t>comments</a:t>
            </a:r>
            <a:r>
              <a:rPr lang="es-ES" sz="1100" dirty="0"/>
              <a:t> </a:t>
            </a:r>
            <a:r>
              <a:rPr lang="es-ES" sz="1100" dirty="0" err="1"/>
              <a:t>to</a:t>
            </a:r>
            <a:r>
              <a:rPr lang="es-ES" sz="1100" dirty="0"/>
              <a:t> [</a:t>
            </a:r>
            <a:r>
              <a:rPr lang="es-ES" sz="1100" dirty="0" err="1"/>
              <a:t>fill</a:t>
            </a:r>
            <a:r>
              <a:rPr lang="es-ES" sz="1100" dirty="0"/>
              <a:t> in </a:t>
            </a:r>
            <a:r>
              <a:rPr lang="es-ES" sz="1100" dirty="0" err="1"/>
              <a:t>contact</a:t>
            </a:r>
            <a:r>
              <a:rPr lang="es-ES" sz="1100" dirty="0"/>
              <a:t> </a:t>
            </a:r>
            <a:r>
              <a:rPr lang="es-ES" sz="1100" dirty="0" err="1"/>
              <a:t>information</a:t>
            </a:r>
            <a:r>
              <a:rPr lang="es-ES" sz="1100" dirty="0"/>
              <a:t>]</a:t>
            </a: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06E6EE-A287-DF8F-CE59-EB4F7A2C7363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A3E70-0EC2-4B5B-DE1C-911183CD2375}"/>
              </a:ext>
            </a:extLst>
          </p:cNvPr>
          <p:cNvSpPr txBox="1"/>
          <p:nvPr/>
        </p:nvSpPr>
        <p:spPr>
          <a:xfrm>
            <a:off x="342900" y="8536086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3">
                    <a:lumMod val="75000"/>
                  </a:schemeClr>
                </a:solidFill>
                <a:latin typeface="Source Sans 3 SemiBold" panose="020B0303030403020204" pitchFamily="34" charset="0"/>
              </a:rPr>
              <a:t>CONSTRUCTION BEGINS IN 2023  | </a:t>
            </a:r>
          </a:p>
          <a:p>
            <a:r>
              <a:rPr lang="es-ES" sz="2000" dirty="0">
                <a:solidFill>
                  <a:schemeClr val="accent3">
                    <a:lumMod val="75000"/>
                  </a:schemeClr>
                </a:solidFill>
              </a:rPr>
              <a:t>LA CONSTRUCCIÓN COMIENZA EN 2023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8251C1-F75E-E06B-E062-84F2016D588F}"/>
              </a:ext>
            </a:extLst>
          </p:cNvPr>
          <p:cNvGrpSpPr/>
          <p:nvPr/>
        </p:nvGrpSpPr>
        <p:grpSpPr>
          <a:xfrm>
            <a:off x="4434213" y="4815833"/>
            <a:ext cx="3231629" cy="3342775"/>
            <a:chOff x="4534421" y="4903515"/>
            <a:chExt cx="3231629" cy="334277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57F584C-12B6-A5E0-3D04-C8E48EC4B777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5486400"/>
              <a:ext cx="0" cy="275989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027E22-BF9B-CBFD-ACB4-8F22312A8FDF}"/>
                </a:ext>
              </a:extLst>
            </p:cNvPr>
            <p:cNvCxnSpPr>
              <a:cxnSpLocks/>
            </p:cNvCxnSpPr>
            <p:nvPr/>
          </p:nvCxnSpPr>
          <p:spPr>
            <a:xfrm>
              <a:off x="7766050" y="4903515"/>
              <a:ext cx="0" cy="3342775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B63993-5CA7-476B-52F3-5706213B46B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389024" y="3526490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8C10E6-2EF1-A2B9-C0E1-E51FA567DCBF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8242299"/>
              <a:ext cx="323162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FB780C6-DE15-B818-46D7-B67DBAC2BB25}"/>
              </a:ext>
            </a:extLst>
          </p:cNvPr>
          <p:cNvCxnSpPr>
            <a:cxnSpLocks/>
          </p:cNvCxnSpPr>
          <p:nvPr/>
        </p:nvCxnSpPr>
        <p:spPr>
          <a:xfrm>
            <a:off x="290079" y="9276767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phic 29">
            <a:extLst>
              <a:ext uri="{FF2B5EF4-FFF2-40B4-BE49-F238E27FC236}">
                <a16:creationId xmlns:a16="http://schemas.microsoft.com/office/drawing/2014/main" id="{3D58D651-9A60-40CB-A9CC-808871E9F3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10761" y="4719522"/>
            <a:ext cx="605391" cy="50203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7F99A66-464D-069B-310A-CB32252BB735}"/>
              </a:ext>
            </a:extLst>
          </p:cNvPr>
          <p:cNvSpPr/>
          <p:nvPr/>
        </p:nvSpPr>
        <p:spPr>
          <a:xfrm>
            <a:off x="13276" y="3089053"/>
            <a:ext cx="8001000" cy="14426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2D63A7F-4691-2CFC-361B-20901CDEC94C}"/>
              </a:ext>
            </a:extLst>
          </p:cNvPr>
          <p:cNvSpPr txBox="1"/>
          <p:nvPr/>
        </p:nvSpPr>
        <p:spPr>
          <a:xfrm>
            <a:off x="342900" y="3165177"/>
            <a:ext cx="7274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CBCE35-C53F-84E1-2168-44EF999C75D7}"/>
              </a:ext>
            </a:extLst>
          </p:cNvPr>
          <p:cNvSpPr txBox="1"/>
          <p:nvPr/>
        </p:nvSpPr>
        <p:spPr>
          <a:xfrm>
            <a:off x="342900" y="3940111"/>
            <a:ext cx="7423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54359-715F-C8E2-DF18-6334B2C701A6}"/>
              </a:ext>
            </a:extLst>
          </p:cNvPr>
          <p:cNvSpPr txBox="1"/>
          <p:nvPr/>
        </p:nvSpPr>
        <p:spPr>
          <a:xfrm>
            <a:off x="342900" y="9431296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D0FE69B-2F34-ADCE-87AF-0467E5606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60" y="9365863"/>
            <a:ext cx="657591" cy="8107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BFCE4-41DD-5A47-B35F-6656CA891C66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F0ABA-012C-48C1-8A57-9FA2E4F4C5DC}"/>
              </a:ext>
            </a:extLst>
          </p:cNvPr>
          <p:cNvSpPr txBox="1"/>
          <p:nvPr/>
        </p:nvSpPr>
        <p:spPr>
          <a:xfrm>
            <a:off x="-2972819" y="7773109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96F7CB-E005-05EE-2194-D700FAECED4D}"/>
              </a:ext>
            </a:extLst>
          </p:cNvPr>
          <p:cNvSpPr txBox="1"/>
          <p:nvPr/>
        </p:nvSpPr>
        <p:spPr>
          <a:xfrm>
            <a:off x="-2903939" y="8437561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C3DE05-C492-8885-27B5-26A79253F301}"/>
              </a:ext>
            </a:extLst>
          </p:cNvPr>
          <p:cNvSpPr txBox="1"/>
          <p:nvPr/>
        </p:nvSpPr>
        <p:spPr>
          <a:xfrm>
            <a:off x="8213499" y="8616701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BAE8B51-C097-0D53-4B44-01526C23E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837" y="9472977"/>
            <a:ext cx="1943390" cy="58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9122"/>
      </p:ext>
    </p:extLst>
  </p:cSld>
  <p:clrMapOvr>
    <a:masterClrMapping/>
  </p:clrMapOvr>
</p:sld>
</file>

<file path=ppt/theme/theme1.xml><?xml version="1.0" encoding="utf-8"?>
<a:theme xmlns:a="http://schemas.openxmlformats.org/drawingml/2006/main" name="NMDOT_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DOT_Theme" id="{8C15B354-3DCD-46DB-81F7-24FA6AAA168C}" vid="{D75EFD83-EF5C-4E1A-9908-D59976C2654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Props1.xml><?xml version="1.0" encoding="utf-8"?>
<ds:datastoreItem xmlns:ds="http://schemas.openxmlformats.org/officeDocument/2006/customXml" ds:itemID="{64687BDD-A727-410D-9D08-4543632203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4048AD-871E-4B1F-BCCE-48CC34E726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28BE72-BF8D-45E9-A837-6923D95281D8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NMDOT_Theme</Template>
  <TotalTime>1496</TotalTime>
  <Words>1955</Words>
  <Application>Microsoft Office PowerPoint</Application>
  <PresentationFormat>Custom</PresentationFormat>
  <Paragraphs>159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 SemiBold</vt:lpstr>
      <vt:lpstr>Source Sans 3</vt:lpstr>
      <vt:lpstr>Source Sans 3 Black</vt:lpstr>
      <vt:lpstr>Source Sans 3 ExtraBold</vt:lpstr>
      <vt:lpstr>Source Sans 3 SemiBold</vt:lpstr>
      <vt:lpstr>NMDOT_Theme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2023-11-06T22:24:10Z</dcterms:created>
  <dcterms:modified xsi:type="dcterms:W3CDTF">2026-09-14T15:29:49Z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