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4"/>
  </p:sldMasterIdLst>
  <p:sldIdLst>
    <p:sldId id="258" r:id="rId5"/>
    <p:sldId id="259" r:id="rId6"/>
    <p:sldId id="260" r:id="rId7"/>
    <p:sldId id="256" r:id="rId8"/>
    <p:sldId id="257" r:id="rId9"/>
    <p:sldId id="261" r:id="rId10"/>
    <p:sldId id="262" r:id="rId11"/>
    <p:sldId id="263" r:id="rId12"/>
    <p:sldId id="264" r:id="rId13"/>
  </p:sldIdLst>
  <p:sldSz cx="8001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CDF8951B-1C5E-4650-80AF-8119082D7ECD}">
          <p14:sldIdLst>
            <p14:sldId id="258"/>
            <p14:sldId id="259"/>
            <p14:sldId id="260"/>
          </p14:sldIdLst>
        </p14:section>
        <p14:section name="Bi-Fold Mailer" id="{F3CB0C55-0DA1-4175-98CF-CB8900AB5E9F}">
          <p14:sldIdLst>
            <p14:sldId id="256"/>
            <p14:sldId id="257"/>
          </p14:sldIdLst>
        </p14:section>
        <p14:section name="Option 2" id="{8EBDF01F-FF44-44A8-A148-D126BADD63CE}">
          <p14:sldIdLst>
            <p14:sldId id="261"/>
            <p14:sldId id="262"/>
          </p14:sldIdLst>
        </p14:section>
        <p14:section name="Option 3" id="{D9B3BA34-2E30-4427-B8BB-700460D50A3D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68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988"/>
    <a:srgbClr val="666666"/>
    <a:srgbClr val="A6433E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F955EB-B6E1-4DDF-9602-F8E78CABBE35}" v="5" dt="2026-09-14T16:59:08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0" y="66"/>
      </p:cViewPr>
      <p:guideLst>
        <p:guide/>
        <p:guide pos="5040"/>
        <p:guide pos="148"/>
        <p:guide pos="4892"/>
        <p:guide orient="horz"/>
        <p:guide orient="horz" pos="6480"/>
        <p:guide orient="horz" pos="168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">
      <pc:chgData name="Lamorette, Laura" userId="231d9543-ee48-4303-8632-b2c592304cc9" providerId="ADAL" clId="{CE39E8F0-AA68-4C36-850B-40AF15FAD26C}" dt="2026-09-14T17:01:05.707" v="282" actId="207"/>
      <pc:docMkLst>
        <pc:docMk/>
      </pc:docMkLst>
      <pc:sldChg chg="addSp delSp modSp mod">
        <pc:chgData name="Lamorette, Laura" userId="231d9543-ee48-4303-8632-b2c592304cc9" providerId="ADAL" clId="{CE39E8F0-AA68-4C36-850B-40AF15FAD26C}" dt="2026-09-14T17:00:48.710" v="281" actId="207"/>
        <pc:sldMkLst>
          <pc:docMk/>
          <pc:sldMk cId="2784984351" sldId="256"/>
        </pc:sldMkLst>
        <pc:spChg chg="mod">
          <ac:chgData name="Lamorette, Laura" userId="231d9543-ee48-4303-8632-b2c592304cc9" providerId="ADAL" clId="{CE39E8F0-AA68-4C36-850B-40AF15FAD26C}" dt="2026-09-14T17:00:48.710" v="281" actId="207"/>
          <ac:spMkLst>
            <pc:docMk/>
            <pc:sldMk cId="2784984351" sldId="256"/>
            <ac:spMk id="4" creationId="{FFEF1E7A-812B-3AFA-9D21-4C32461E169E}"/>
          </ac:spMkLst>
        </pc:spChg>
        <pc:spChg chg="add mod">
          <ac:chgData name="Lamorette, Laura" userId="231d9543-ee48-4303-8632-b2c592304cc9" providerId="ADAL" clId="{CE39E8F0-AA68-4C36-850B-40AF15FAD26C}" dt="2026-09-09T20:42:50.392" v="240" actId="1076"/>
          <ac:spMkLst>
            <pc:docMk/>
            <pc:sldMk cId="2784984351" sldId="256"/>
            <ac:spMk id="13" creationId="{D2E92D34-1C5E-7A4A-04F5-1C2E3C1CA50D}"/>
          </ac:spMkLst>
        </pc:spChg>
        <pc:spChg chg="mod">
          <ac:chgData name="Lamorette, Laura" userId="231d9543-ee48-4303-8632-b2c592304cc9" providerId="ADAL" clId="{CE39E8F0-AA68-4C36-850B-40AF15FAD26C}" dt="2026-09-09T20:34:01.058" v="173" actId="255"/>
          <ac:spMkLst>
            <pc:docMk/>
            <pc:sldMk cId="2784984351" sldId="256"/>
            <ac:spMk id="19" creationId="{DABA256B-1283-7E02-7169-4C8C355FAD05}"/>
          </ac:spMkLst>
        </pc:spChg>
        <pc:spChg chg="mod">
          <ac:chgData name="Lamorette, Laura" userId="231d9543-ee48-4303-8632-b2c592304cc9" providerId="ADAL" clId="{CE39E8F0-AA68-4C36-850B-40AF15FAD26C}" dt="2026-09-14T16:59:22.197" v="275" actId="207"/>
          <ac:spMkLst>
            <pc:docMk/>
            <pc:sldMk cId="2784984351" sldId="256"/>
            <ac:spMk id="21" creationId="{EC639D71-4437-E059-1928-9E7872F69B32}"/>
          </ac:spMkLst>
        </pc:spChg>
        <pc:spChg chg="mod">
          <ac:chgData name="Lamorette, Laura" userId="231d9543-ee48-4303-8632-b2c592304cc9" providerId="ADAL" clId="{CE39E8F0-AA68-4C36-850B-40AF15FAD26C}" dt="2026-09-14T17:00:42.438" v="280" actId="207"/>
          <ac:spMkLst>
            <pc:docMk/>
            <pc:sldMk cId="2784984351" sldId="256"/>
            <ac:spMk id="23" creationId="{188CC7C5-02E7-BDEF-3AD4-C20259438F7B}"/>
          </ac:spMkLst>
        </pc:spChg>
        <pc:spChg chg="mod">
          <ac:chgData name="Lamorette, Laura" userId="231d9543-ee48-4303-8632-b2c592304cc9" providerId="ADAL" clId="{CE39E8F0-AA68-4C36-850B-40AF15FAD26C}" dt="2026-09-09T20:32:50.626" v="168" actId="207"/>
          <ac:spMkLst>
            <pc:docMk/>
            <pc:sldMk cId="2784984351" sldId="256"/>
            <ac:spMk id="24" creationId="{A90260F4-5E1C-07FA-F4CA-D4B27D884B58}"/>
          </ac:spMkLst>
        </pc:spChg>
        <pc:spChg chg="add mod">
          <ac:chgData name="Lamorette, Laura" userId="231d9543-ee48-4303-8632-b2c592304cc9" providerId="ADAL" clId="{CE39E8F0-AA68-4C36-850B-40AF15FAD26C}" dt="2026-09-09T20:43:12.047" v="249" actId="1076"/>
          <ac:spMkLst>
            <pc:docMk/>
            <pc:sldMk cId="2784984351" sldId="256"/>
            <ac:spMk id="29" creationId="{CD2424BA-3A45-9CEE-CBE6-9B268DE20DDC}"/>
          </ac:spMkLst>
        </pc:spChg>
        <pc:picChg chg="add mod">
          <ac:chgData name="Lamorette, Laura" userId="231d9543-ee48-4303-8632-b2c592304cc9" providerId="ADAL" clId="{CE39E8F0-AA68-4C36-850B-40AF15FAD26C}" dt="2026-09-09T20:35:43.550" v="183" actId="1076"/>
          <ac:picMkLst>
            <pc:docMk/>
            <pc:sldMk cId="2784984351" sldId="256"/>
            <ac:picMk id="11" creationId="{A0A1B2AB-7264-D4F3-4EE0-F54D02796074}"/>
          </ac:picMkLst>
        </pc:picChg>
        <pc:picChg chg="add mod">
          <ac:chgData name="Lamorette, Laura" userId="231d9543-ee48-4303-8632-b2c592304cc9" providerId="ADAL" clId="{CE39E8F0-AA68-4C36-850B-40AF15FAD26C}" dt="2026-09-09T20:36:22.616" v="188" actId="1076"/>
          <ac:picMkLst>
            <pc:docMk/>
            <pc:sldMk cId="2784984351" sldId="256"/>
            <ac:picMk id="27" creationId="{E974BDF1-75F4-3F96-7687-9792949B5F86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01:05.707" v="282" actId="207"/>
        <pc:sldMkLst>
          <pc:docMk/>
          <pc:sldMk cId="2749096116" sldId="257"/>
        </pc:sldMkLst>
        <pc:spChg chg="mod">
          <ac:chgData name="Lamorette, Laura" userId="231d9543-ee48-4303-8632-b2c592304cc9" providerId="ADAL" clId="{CE39E8F0-AA68-4C36-850B-40AF15FAD26C}" dt="2026-09-09T20:37:14.426" v="195" actId="207"/>
          <ac:spMkLst>
            <pc:docMk/>
            <pc:sldMk cId="2749096116" sldId="257"/>
            <ac:spMk id="4" creationId="{266E54C1-D4F6-BCB1-EAD9-740A8A76EE0D}"/>
          </ac:spMkLst>
        </pc:spChg>
        <pc:spChg chg="mod">
          <ac:chgData name="Lamorette, Laura" userId="231d9543-ee48-4303-8632-b2c592304cc9" providerId="ADAL" clId="{CE39E8F0-AA68-4C36-850B-40AF15FAD26C}" dt="2026-09-09T20:37:44.856" v="199" actId="255"/>
          <ac:spMkLst>
            <pc:docMk/>
            <pc:sldMk cId="2749096116" sldId="257"/>
            <ac:spMk id="10" creationId="{B9ACAA98-D98C-F16E-A184-C8AA163A428B}"/>
          </ac:spMkLst>
        </pc:spChg>
        <pc:spChg chg="mod">
          <ac:chgData name="Lamorette, Laura" userId="231d9543-ee48-4303-8632-b2c592304cc9" providerId="ADAL" clId="{CE39E8F0-AA68-4C36-850B-40AF15FAD26C}" dt="2026-09-14T17:01:05.707" v="282" actId="207"/>
          <ac:spMkLst>
            <pc:docMk/>
            <pc:sldMk cId="2749096116" sldId="257"/>
            <ac:spMk id="14" creationId="{7106B8F5-CD3D-30CC-2295-03E780E70258}"/>
          </ac:spMkLst>
        </pc:spChg>
        <pc:spChg chg="mod">
          <ac:chgData name="Lamorette, Laura" userId="231d9543-ee48-4303-8632-b2c592304cc9" providerId="ADAL" clId="{CE39E8F0-AA68-4C36-850B-40AF15FAD26C}" dt="2026-09-09T20:38:06.534" v="202" actId="255"/>
          <ac:spMkLst>
            <pc:docMk/>
            <pc:sldMk cId="2749096116" sldId="257"/>
            <ac:spMk id="15" creationId="{CC56D5CE-C347-6015-ECB1-B7F819026FF6}"/>
          </ac:spMkLst>
        </pc:spChg>
        <pc:spChg chg="mod">
          <ac:chgData name="Lamorette, Laura" userId="231d9543-ee48-4303-8632-b2c592304cc9" providerId="ADAL" clId="{CE39E8F0-AA68-4C36-850B-40AF15FAD26C}" dt="2026-09-09T20:37:31.482" v="197" actId="255"/>
          <ac:spMkLst>
            <pc:docMk/>
            <pc:sldMk cId="2749096116" sldId="257"/>
            <ac:spMk id="18" creationId="{4649FB58-4A26-2DE7-4ACD-AA072D89E3BB}"/>
          </ac:spMkLst>
        </pc:spChg>
        <pc:spChg chg="add mod">
          <ac:chgData name="Lamorette, Laura" userId="231d9543-ee48-4303-8632-b2c592304cc9" providerId="ADAL" clId="{CE39E8F0-AA68-4C36-850B-40AF15FAD26C}" dt="2026-09-09T20:39:09.138" v="208" actId="1076"/>
          <ac:spMkLst>
            <pc:docMk/>
            <pc:sldMk cId="2749096116" sldId="257"/>
            <ac:spMk id="21" creationId="{1ECC419D-0202-C08F-88A9-C369078B6D71}"/>
          </ac:spMkLst>
        </pc:spChg>
        <pc:spChg chg="add">
          <ac:chgData name="Lamorette, Laura" userId="231d9543-ee48-4303-8632-b2c592304cc9" providerId="ADAL" clId="{CE39E8F0-AA68-4C36-850B-40AF15FAD26C}" dt="2026-09-09T20:38:42.995" v="203" actId="22"/>
          <ac:spMkLst>
            <pc:docMk/>
            <pc:sldMk cId="2749096116" sldId="257"/>
            <ac:spMk id="23" creationId="{874E3C94-D5C2-3DA8-44DA-1F7D640C13C6}"/>
          </ac:spMkLst>
        </pc:spChg>
        <pc:spChg chg="add mod">
          <ac:chgData name="Lamorette, Laura" userId="231d9543-ee48-4303-8632-b2c592304cc9" providerId="ADAL" clId="{CE39E8F0-AA68-4C36-850B-40AF15FAD26C}" dt="2026-09-09T20:39:14.432" v="209" actId="1076"/>
          <ac:spMkLst>
            <pc:docMk/>
            <pc:sldMk cId="2749096116" sldId="257"/>
            <ac:spMk id="25" creationId="{EBD1F461-FD6C-8BC6-81F3-D29878AC574D}"/>
          </ac:spMkLst>
        </pc:spChg>
        <pc:spChg chg="add">
          <ac:chgData name="Lamorette, Laura" userId="231d9543-ee48-4303-8632-b2c592304cc9" providerId="ADAL" clId="{CE39E8F0-AA68-4C36-850B-40AF15FAD26C}" dt="2026-09-09T20:38:42.995" v="203" actId="22"/>
          <ac:spMkLst>
            <pc:docMk/>
            <pc:sldMk cId="2749096116" sldId="257"/>
            <ac:spMk id="27" creationId="{8B4B673B-B448-5D44-30C1-B86B2FEDBB37}"/>
          </ac:spMkLst>
        </pc:spChg>
        <pc:picChg chg="add mod">
          <ac:chgData name="Lamorette, Laura" userId="231d9543-ee48-4303-8632-b2c592304cc9" providerId="ADAL" clId="{CE39E8F0-AA68-4C36-850B-40AF15FAD26C}" dt="2026-09-09T20:37:02.346" v="193" actId="1076"/>
          <ac:picMkLst>
            <pc:docMk/>
            <pc:sldMk cId="2749096116" sldId="257"/>
            <ac:picMk id="8" creationId="{BB6C6698-2AFC-6915-5158-4EFB971EF892}"/>
          </ac:picMkLst>
        </pc:picChg>
        <pc:picChg chg="add mod">
          <ac:chgData name="Lamorette, Laura" userId="231d9543-ee48-4303-8632-b2c592304cc9" providerId="ADAL" clId="{CE39E8F0-AA68-4C36-850B-40AF15FAD26C}" dt="2026-09-09T20:37:06.746" v="194" actId="1076"/>
          <ac:picMkLst>
            <pc:docMk/>
            <pc:sldMk cId="2749096116" sldId="257"/>
            <ac:picMk id="19" creationId="{7D9347D0-E7D1-3781-E7AC-9F71B5157099}"/>
          </ac:picMkLst>
        </pc:picChg>
      </pc:sldChg>
      <pc:sldChg chg="modSp mod">
        <pc:chgData name="Lamorette, Laura" userId="231d9543-ee48-4303-8632-b2c592304cc9" providerId="ADAL" clId="{CE39E8F0-AA68-4C36-850B-40AF15FAD26C}" dt="2026-09-09T20:31:44.420" v="15" actId="2711"/>
        <pc:sldMkLst>
          <pc:docMk/>
          <pc:sldMk cId="3100773775" sldId="258"/>
        </pc:sldMkLst>
        <pc:spChg chg="mod">
          <ac:chgData name="Lamorette, Laura" userId="231d9543-ee48-4303-8632-b2c592304cc9" providerId="ADAL" clId="{CE39E8F0-AA68-4C36-850B-40AF15FAD26C}" dt="2026-09-09T20:31:26.406" v="14" actId="20577"/>
          <ac:spMkLst>
            <pc:docMk/>
            <pc:sldMk cId="3100773775" sldId="258"/>
            <ac:spMk id="5" creationId="{4C2AA3C9-B7BD-8FAA-76B2-726F499D41B1}"/>
          </ac:spMkLst>
        </pc:spChg>
        <pc:spChg chg="mod">
          <ac:chgData name="Lamorette, Laura" userId="231d9543-ee48-4303-8632-b2c592304cc9" providerId="ADAL" clId="{CE39E8F0-AA68-4C36-850B-40AF15FAD26C}" dt="2026-09-09T20:31:00.735" v="0" actId="27636"/>
          <ac:spMkLst>
            <pc:docMk/>
            <pc:sldMk cId="3100773775" sldId="258"/>
            <ac:spMk id="7" creationId="{D96CFCC4-08E4-44C3-0F7E-E6472299515C}"/>
          </ac:spMkLst>
        </pc:spChg>
        <pc:spChg chg="mod">
          <ac:chgData name="Lamorette, Laura" userId="231d9543-ee48-4303-8632-b2c592304cc9" providerId="ADAL" clId="{CE39E8F0-AA68-4C36-850B-40AF15FAD26C}" dt="2026-09-09T20:31:44.420" v="15" actId="2711"/>
          <ac:spMkLst>
            <pc:docMk/>
            <pc:sldMk cId="3100773775" sldId="258"/>
            <ac:spMk id="10" creationId="{5461746F-1721-E0B0-CB08-770A3F9CA1B0}"/>
          </ac:spMkLst>
        </pc:spChg>
      </pc:sldChg>
      <pc:sldChg chg="modSp mod">
        <pc:chgData name="Lamorette, Laura" userId="231d9543-ee48-4303-8632-b2c592304cc9" providerId="ADAL" clId="{CE39E8F0-AA68-4C36-850B-40AF15FAD26C}" dt="2026-09-09T20:31:59.383" v="17" actId="2711"/>
        <pc:sldMkLst>
          <pc:docMk/>
          <pc:sldMk cId="920644530" sldId="260"/>
        </pc:sldMkLst>
        <pc:spChg chg="mod">
          <ac:chgData name="Lamorette, Laura" userId="231d9543-ee48-4303-8632-b2c592304cc9" providerId="ADAL" clId="{CE39E8F0-AA68-4C36-850B-40AF15FAD26C}" dt="2026-09-09T20:31:59.383" v="17" actId="2711"/>
          <ac:spMkLst>
            <pc:docMk/>
            <pc:sldMk cId="920644530" sldId="260"/>
            <ac:spMk id="10" creationId="{5461746F-1721-E0B0-CB08-770A3F9CA1B0}"/>
          </ac:spMkLst>
        </pc:spChg>
      </pc:sldChg>
      <pc:sldChg chg="addSp delSp modSp mod">
        <pc:chgData name="Lamorette, Laura" userId="231d9543-ee48-4303-8632-b2c592304cc9" providerId="ADAL" clId="{CE39E8F0-AA68-4C36-850B-40AF15FAD26C}" dt="2026-09-14T17:00:16.336" v="278" actId="207"/>
        <pc:sldMkLst>
          <pc:docMk/>
          <pc:sldMk cId="1372501548" sldId="261"/>
        </pc:sldMkLst>
        <pc:spChg chg="mod">
          <ac:chgData name="Lamorette, Laura" userId="231d9543-ee48-4303-8632-b2c592304cc9" providerId="ADAL" clId="{CE39E8F0-AA68-4C36-850B-40AF15FAD26C}" dt="2026-09-09T20:42:12.867" v="234" actId="2711"/>
          <ac:spMkLst>
            <pc:docMk/>
            <pc:sldMk cId="1372501548" sldId="261"/>
            <ac:spMk id="7" creationId="{2049C8C1-5614-4437-0378-E0B47215765E}"/>
          </ac:spMkLst>
        </pc:spChg>
        <pc:spChg chg="add">
          <ac:chgData name="Lamorette, Laura" userId="231d9543-ee48-4303-8632-b2c592304cc9" providerId="ADAL" clId="{CE39E8F0-AA68-4C36-850B-40AF15FAD26C}" dt="2026-09-09T20:43:27.274" v="253" actId="22"/>
          <ac:spMkLst>
            <pc:docMk/>
            <pc:sldMk cId="1372501548" sldId="261"/>
            <ac:spMk id="18" creationId="{E5036C20-D9A4-DC8E-4BE1-8BC975300244}"/>
          </ac:spMkLst>
        </pc:spChg>
        <pc:spChg chg="mod">
          <ac:chgData name="Lamorette, Laura" userId="231d9543-ee48-4303-8632-b2c592304cc9" providerId="ADAL" clId="{CE39E8F0-AA68-4C36-850B-40AF15FAD26C}" dt="2026-09-09T20:42:31.653" v="237" actId="255"/>
          <ac:spMkLst>
            <pc:docMk/>
            <pc:sldMk cId="1372501548" sldId="261"/>
            <ac:spMk id="19" creationId="{DABA256B-1283-7E02-7169-4C8C355FAD05}"/>
          </ac:spMkLst>
        </pc:spChg>
        <pc:spChg chg="mod">
          <ac:chgData name="Lamorette, Laura" userId="231d9543-ee48-4303-8632-b2c592304cc9" providerId="ADAL" clId="{CE39E8F0-AA68-4C36-850B-40AF15FAD26C}" dt="2026-09-14T17:00:16.336" v="278" actId="207"/>
          <ac:spMkLst>
            <pc:docMk/>
            <pc:sldMk cId="1372501548" sldId="261"/>
            <ac:spMk id="21" creationId="{EC639D71-4437-E059-1928-9E7872F69B32}"/>
          </ac:spMkLst>
        </pc:spChg>
        <pc:spChg chg="add">
          <ac:chgData name="Lamorette, Laura" userId="231d9543-ee48-4303-8632-b2c592304cc9" providerId="ADAL" clId="{CE39E8F0-AA68-4C36-850B-40AF15FAD26C}" dt="2026-09-09T20:43:27.274" v="253" actId="22"/>
          <ac:spMkLst>
            <pc:docMk/>
            <pc:sldMk cId="1372501548" sldId="261"/>
            <ac:spMk id="27" creationId="{62A45BF3-1864-CDE1-3ACC-9297046697F9}"/>
          </ac:spMkLst>
        </pc:spChg>
        <pc:picChg chg="add">
          <ac:chgData name="Lamorette, Laura" userId="231d9543-ee48-4303-8632-b2c592304cc9" providerId="ADAL" clId="{CE39E8F0-AA68-4C36-850B-40AF15FAD26C}" dt="2026-09-09T20:43:27.274" v="253" actId="22"/>
          <ac:picMkLst>
            <pc:docMk/>
            <pc:sldMk cId="1372501548" sldId="261"/>
            <ac:picMk id="16" creationId="{7EB219AB-1E16-981C-7724-F13DAF8EE773}"/>
          </ac:picMkLst>
        </pc:picChg>
        <pc:picChg chg="add">
          <ac:chgData name="Lamorette, Laura" userId="231d9543-ee48-4303-8632-b2c592304cc9" providerId="ADAL" clId="{CE39E8F0-AA68-4C36-850B-40AF15FAD26C}" dt="2026-09-09T20:43:27.274" v="253" actId="22"/>
          <ac:picMkLst>
            <pc:docMk/>
            <pc:sldMk cId="1372501548" sldId="261"/>
            <ac:picMk id="25" creationId="{4EA42D3D-5800-F30D-B3F2-B5B95C5D8426}"/>
          </ac:picMkLst>
        </pc:picChg>
        <pc:cxnChg chg="mod">
          <ac:chgData name="Lamorette, Laura" userId="231d9543-ee48-4303-8632-b2c592304cc9" providerId="ADAL" clId="{CE39E8F0-AA68-4C36-850B-40AF15FAD26C}" dt="2026-09-14T17:00:09.554" v="277" actId="208"/>
          <ac:cxnSpMkLst>
            <pc:docMk/>
            <pc:sldMk cId="1372501548" sldId="261"/>
            <ac:cxnSpMk id="22" creationId="{3B937752-A139-11A3-D205-496B3124E10E}"/>
          </ac:cxnSpMkLst>
        </pc:cxnChg>
      </pc:sldChg>
      <pc:sldChg chg="addSp delSp modSp mod">
        <pc:chgData name="Lamorette, Laura" userId="231d9543-ee48-4303-8632-b2c592304cc9" providerId="ADAL" clId="{CE39E8F0-AA68-4C36-850B-40AF15FAD26C}" dt="2026-09-14T17:00:24.599" v="279" actId="207"/>
        <pc:sldMkLst>
          <pc:docMk/>
          <pc:sldMk cId="2257482457" sldId="262"/>
        </pc:sldMkLst>
        <pc:spChg chg="add">
          <ac:chgData name="Lamorette, Laura" userId="231d9543-ee48-4303-8632-b2c592304cc9" providerId="ADAL" clId="{CE39E8F0-AA68-4C36-850B-40AF15FAD26C}" dt="2026-09-09T20:40:16.610" v="216" actId="22"/>
          <ac:spMkLst>
            <pc:docMk/>
            <pc:sldMk cId="2257482457" sldId="262"/>
            <ac:spMk id="8" creationId="{59E7FC83-E706-E947-D413-3E92DEA3B197}"/>
          </ac:spMkLst>
        </pc:spChg>
        <pc:spChg chg="add mod">
          <ac:chgData name="Lamorette, Laura" userId="231d9543-ee48-4303-8632-b2c592304cc9" providerId="ADAL" clId="{CE39E8F0-AA68-4C36-850B-40AF15FAD26C}" dt="2026-09-09T20:41:23.450" v="228" actId="1076"/>
          <ac:spMkLst>
            <pc:docMk/>
            <pc:sldMk cId="2257482457" sldId="262"/>
            <ac:spMk id="12" creationId="{79D12ABF-47BF-7A07-B47C-AA032CD5C5DE}"/>
          </ac:spMkLst>
        </pc:spChg>
        <pc:spChg chg="mod">
          <ac:chgData name="Lamorette, Laura" userId="231d9543-ee48-4303-8632-b2c592304cc9" providerId="ADAL" clId="{CE39E8F0-AA68-4C36-850B-40AF15FAD26C}" dt="2026-09-09T20:40:08.343" v="215"/>
          <ac:spMkLst>
            <pc:docMk/>
            <pc:sldMk cId="2257482457" sldId="262"/>
            <ac:spMk id="13" creationId="{0F5F065D-F61D-DB6B-4D0A-734D3E8F5375}"/>
          </ac:spMkLst>
        </pc:spChg>
        <pc:spChg chg="mod">
          <ac:chgData name="Lamorette, Laura" userId="231d9543-ee48-4303-8632-b2c592304cc9" providerId="ADAL" clId="{CE39E8F0-AA68-4C36-850B-40AF15FAD26C}" dt="2026-09-14T17:00:24.599" v="279" actId="207"/>
          <ac:spMkLst>
            <pc:docMk/>
            <pc:sldMk cId="2257482457" sldId="262"/>
            <ac:spMk id="14" creationId="{7106B8F5-CD3D-30CC-2295-03E780E70258}"/>
          </ac:spMkLst>
        </pc:spChg>
        <pc:spChg chg="mod">
          <ac:chgData name="Lamorette, Laura" userId="231d9543-ee48-4303-8632-b2c592304cc9" providerId="ADAL" clId="{CE39E8F0-AA68-4C36-850B-40AF15FAD26C}" dt="2026-09-09T20:39:51.527" v="214" actId="255"/>
          <ac:spMkLst>
            <pc:docMk/>
            <pc:sldMk cId="2257482457" sldId="262"/>
            <ac:spMk id="15" creationId="{CC56D5CE-C347-6015-ECB1-B7F819026FF6}"/>
          </ac:spMkLst>
        </pc:spChg>
        <pc:spChg chg="mod">
          <ac:chgData name="Lamorette, Laura" userId="231d9543-ee48-4303-8632-b2c592304cc9" providerId="ADAL" clId="{CE39E8F0-AA68-4C36-850B-40AF15FAD26C}" dt="2026-09-09T20:45:42.279" v="271" actId="255"/>
          <ac:spMkLst>
            <pc:docMk/>
            <pc:sldMk cId="2257482457" sldId="262"/>
            <ac:spMk id="18" creationId="{4649FB58-4A26-2DE7-4ACD-AA072D89E3BB}"/>
          </ac:spMkLst>
        </pc:spChg>
        <pc:spChg chg="mod">
          <ac:chgData name="Lamorette, Laura" userId="231d9543-ee48-4303-8632-b2c592304cc9" providerId="ADAL" clId="{CE39E8F0-AA68-4C36-850B-40AF15FAD26C}" dt="2026-09-09T20:39:32.744" v="211" actId="255"/>
          <ac:spMkLst>
            <pc:docMk/>
            <pc:sldMk cId="2257482457" sldId="262"/>
            <ac:spMk id="19" creationId="{663D956A-3D55-7F92-183B-3F9E4F6790EB}"/>
          </ac:spMkLst>
        </pc:spChg>
        <pc:spChg chg="add mod">
          <ac:chgData name="Lamorette, Laura" userId="231d9543-ee48-4303-8632-b2c592304cc9" providerId="ADAL" clId="{CE39E8F0-AA68-4C36-850B-40AF15FAD26C}" dt="2026-09-09T20:41:20.830" v="227" actId="1076"/>
          <ac:spMkLst>
            <pc:docMk/>
            <pc:sldMk cId="2257482457" sldId="262"/>
            <ac:spMk id="21" creationId="{0920A8E4-6E75-198D-A25E-30687A8F4A77}"/>
          </ac:spMkLst>
        </pc:spChg>
        <pc:spChg chg="add mod">
          <ac:chgData name="Lamorette, Laura" userId="231d9543-ee48-4303-8632-b2c592304cc9" providerId="ADAL" clId="{CE39E8F0-AA68-4C36-850B-40AF15FAD26C}" dt="2026-09-09T20:41:29.563" v="229" actId="1076"/>
          <ac:spMkLst>
            <pc:docMk/>
            <pc:sldMk cId="2257482457" sldId="262"/>
            <ac:spMk id="23" creationId="{D2C6432C-6132-28C2-AAFA-079813505EED}"/>
          </ac:spMkLst>
        </pc:spChg>
        <pc:picChg chg="mod">
          <ac:chgData name="Lamorette, Laura" userId="231d9543-ee48-4303-8632-b2c592304cc9" providerId="ADAL" clId="{CE39E8F0-AA68-4C36-850B-40AF15FAD26C}" dt="2026-09-09T20:40:22.447" v="217" actId="1076"/>
          <ac:picMkLst>
            <pc:docMk/>
            <pc:sldMk cId="2257482457" sldId="262"/>
            <ac:picMk id="2" creationId="{310EDC95-5829-3BDD-0A8A-BAD365A012CE}"/>
          </ac:picMkLst>
        </pc:picChg>
        <pc:picChg chg="add mod">
          <ac:chgData name="Lamorette, Laura" userId="231d9543-ee48-4303-8632-b2c592304cc9" providerId="ADAL" clId="{CE39E8F0-AA68-4C36-850B-40AF15FAD26C}" dt="2026-09-09T20:40:54.356" v="222" actId="1076"/>
          <ac:picMkLst>
            <pc:docMk/>
            <pc:sldMk cId="2257482457" sldId="262"/>
            <ac:picMk id="25" creationId="{DF0DC3DC-59D6-B768-B892-531885D4D031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09T20:46:21.858" v="274" actId="255"/>
        <pc:sldMkLst>
          <pc:docMk/>
          <pc:sldMk cId="2699987078" sldId="263"/>
        </pc:sldMkLst>
        <pc:spChg chg="mod">
          <ac:chgData name="Lamorette, Laura" userId="231d9543-ee48-4303-8632-b2c592304cc9" providerId="ADAL" clId="{CE39E8F0-AA68-4C36-850B-40AF15FAD26C}" dt="2026-09-09T20:46:04.167" v="272"/>
          <ac:spMkLst>
            <pc:docMk/>
            <pc:sldMk cId="2699987078" sldId="263"/>
            <ac:spMk id="7" creationId="{40DB28DD-7FE9-F26D-2CCA-2B2591E4D122}"/>
          </ac:spMkLst>
        </pc:spChg>
        <pc:spChg chg="add">
          <ac:chgData name="Lamorette, Laura" userId="231d9543-ee48-4303-8632-b2c592304cc9" providerId="ADAL" clId="{CE39E8F0-AA68-4C36-850B-40AF15FAD26C}" dt="2026-09-09T20:43:36.493" v="256" actId="22"/>
          <ac:spMkLst>
            <pc:docMk/>
            <pc:sldMk cId="2699987078" sldId="263"/>
            <ac:spMk id="14" creationId="{7BB5B3DF-055B-6107-E1C1-07CB2566AD50}"/>
          </ac:spMkLst>
        </pc:spChg>
        <pc:spChg chg="mod">
          <ac:chgData name="Lamorette, Laura" userId="231d9543-ee48-4303-8632-b2c592304cc9" providerId="ADAL" clId="{CE39E8F0-AA68-4C36-850B-40AF15FAD26C}" dt="2026-09-09T20:46:21.858" v="274" actId="255"/>
          <ac:spMkLst>
            <pc:docMk/>
            <pc:sldMk cId="2699987078" sldId="263"/>
            <ac:spMk id="19" creationId="{DABA256B-1283-7E02-7169-4C8C355FAD05}"/>
          </ac:spMkLst>
        </pc:spChg>
        <pc:spChg chg="add">
          <ac:chgData name="Lamorette, Laura" userId="231d9543-ee48-4303-8632-b2c592304cc9" providerId="ADAL" clId="{CE39E8F0-AA68-4C36-850B-40AF15FAD26C}" dt="2026-09-09T20:43:36.493" v="256" actId="22"/>
          <ac:spMkLst>
            <pc:docMk/>
            <pc:sldMk cId="2699987078" sldId="263"/>
            <ac:spMk id="25" creationId="{088E1971-650A-A105-2F2C-9CBB1B8F615C}"/>
          </ac:spMkLst>
        </pc:spChg>
        <pc:picChg chg="add">
          <ac:chgData name="Lamorette, Laura" userId="231d9543-ee48-4303-8632-b2c592304cc9" providerId="ADAL" clId="{CE39E8F0-AA68-4C36-850B-40AF15FAD26C}" dt="2026-09-09T20:43:36.493" v="256" actId="22"/>
          <ac:picMkLst>
            <pc:docMk/>
            <pc:sldMk cId="2699987078" sldId="263"/>
            <ac:picMk id="12" creationId="{17857ADE-E199-86CD-0044-2071D3287B27}"/>
          </ac:picMkLst>
        </pc:picChg>
        <pc:picChg chg="add">
          <ac:chgData name="Lamorette, Laura" userId="231d9543-ee48-4303-8632-b2c592304cc9" providerId="ADAL" clId="{CE39E8F0-AA68-4C36-850B-40AF15FAD26C}" dt="2026-09-09T20:43:36.493" v="256" actId="22"/>
          <ac:picMkLst>
            <pc:docMk/>
            <pc:sldMk cId="2699987078" sldId="263"/>
            <ac:picMk id="21" creationId="{81FAFDD4-4F64-2CAE-915A-376B3A43ACEB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09T20:45:19.101" v="269" actId="255"/>
        <pc:sldMkLst>
          <pc:docMk/>
          <pc:sldMk cId="370038181" sldId="264"/>
        </pc:sldMkLst>
        <pc:spChg chg="mod">
          <ac:chgData name="Lamorette, Laura" userId="231d9543-ee48-4303-8632-b2c592304cc9" providerId="ADAL" clId="{CE39E8F0-AA68-4C36-850B-40AF15FAD26C}" dt="2026-09-09T20:45:02.940" v="267" actId="255"/>
          <ac:spMkLst>
            <pc:docMk/>
            <pc:sldMk cId="370038181" sldId="264"/>
            <ac:spMk id="6" creationId="{D6E370D8-C4A1-FB56-6B71-26647DA48B3B}"/>
          </ac:spMkLst>
        </pc:spChg>
        <pc:spChg chg="add">
          <ac:chgData name="Lamorette, Laura" userId="231d9543-ee48-4303-8632-b2c592304cc9" providerId="ADAL" clId="{CE39E8F0-AA68-4C36-850B-40AF15FAD26C}" dt="2026-09-09T20:43:57.149" v="259" actId="22"/>
          <ac:spMkLst>
            <pc:docMk/>
            <pc:sldMk cId="370038181" sldId="264"/>
            <ac:spMk id="11" creationId="{286B366C-49DC-A114-9A17-E3E17D761BBE}"/>
          </ac:spMkLst>
        </pc:spChg>
        <pc:spChg chg="mod">
          <ac:chgData name="Lamorette, Laura" userId="231d9543-ee48-4303-8632-b2c592304cc9" providerId="ADAL" clId="{CE39E8F0-AA68-4C36-850B-40AF15FAD26C}" dt="2026-09-09T20:44:47.602" v="265" actId="255"/>
          <ac:spMkLst>
            <pc:docMk/>
            <pc:sldMk cId="370038181" sldId="264"/>
            <ac:spMk id="15" creationId="{CC56D5CE-C347-6015-ECB1-B7F819026FF6}"/>
          </ac:spMkLst>
        </pc:spChg>
        <pc:spChg chg="mod">
          <ac:chgData name="Lamorette, Laura" userId="231d9543-ee48-4303-8632-b2c592304cc9" providerId="ADAL" clId="{CE39E8F0-AA68-4C36-850B-40AF15FAD26C}" dt="2026-09-09T20:45:19.101" v="269" actId="255"/>
          <ac:spMkLst>
            <pc:docMk/>
            <pc:sldMk cId="370038181" sldId="264"/>
            <ac:spMk id="18" creationId="{4649FB58-4A26-2DE7-4ACD-AA072D89E3BB}"/>
          </ac:spMkLst>
        </pc:spChg>
        <pc:spChg chg="add">
          <ac:chgData name="Lamorette, Laura" userId="231d9543-ee48-4303-8632-b2c592304cc9" providerId="ADAL" clId="{CE39E8F0-AA68-4C36-850B-40AF15FAD26C}" dt="2026-09-09T20:44:23.558" v="262" actId="22"/>
          <ac:spMkLst>
            <pc:docMk/>
            <pc:sldMk cId="370038181" sldId="264"/>
            <ac:spMk id="19" creationId="{2EC927EF-EC0E-162B-9575-BB1F764B8E07}"/>
          </ac:spMkLst>
        </pc:spChg>
        <pc:spChg chg="add">
          <ac:chgData name="Lamorette, Laura" userId="231d9543-ee48-4303-8632-b2c592304cc9" providerId="ADAL" clId="{CE39E8F0-AA68-4C36-850B-40AF15FAD26C}" dt="2026-09-09T20:44:23.558" v="262" actId="22"/>
          <ac:spMkLst>
            <pc:docMk/>
            <pc:sldMk cId="370038181" sldId="264"/>
            <ac:spMk id="23" creationId="{0E46643A-A8FF-A21F-8795-09063F9E9C06}"/>
          </ac:spMkLst>
        </pc:spChg>
        <pc:spChg chg="add">
          <ac:chgData name="Lamorette, Laura" userId="231d9543-ee48-4303-8632-b2c592304cc9" providerId="ADAL" clId="{CE39E8F0-AA68-4C36-850B-40AF15FAD26C}" dt="2026-09-09T20:44:23.558" v="262" actId="22"/>
          <ac:spMkLst>
            <pc:docMk/>
            <pc:sldMk cId="370038181" sldId="264"/>
            <ac:spMk id="27" creationId="{8E53B285-BEEA-00AA-86FE-0D3DEDC8C42C}"/>
          </ac:spMkLst>
        </pc:spChg>
        <pc:spChg chg="add">
          <ac:chgData name="Lamorette, Laura" userId="231d9543-ee48-4303-8632-b2c592304cc9" providerId="ADAL" clId="{CE39E8F0-AA68-4C36-850B-40AF15FAD26C}" dt="2026-09-09T20:44:23.558" v="262" actId="22"/>
          <ac:spMkLst>
            <pc:docMk/>
            <pc:sldMk cId="370038181" sldId="264"/>
            <ac:spMk id="32" creationId="{F3C8331E-CB03-E868-8955-EFAEF94C7CFC}"/>
          </ac:spMkLst>
        </pc:spChg>
        <pc:picChg chg="add">
          <ac:chgData name="Lamorette, Laura" userId="231d9543-ee48-4303-8632-b2c592304cc9" providerId="ADAL" clId="{CE39E8F0-AA68-4C36-850B-40AF15FAD26C}" dt="2026-09-09T20:43:57.149" v="259" actId="22"/>
          <ac:picMkLst>
            <pc:docMk/>
            <pc:sldMk cId="370038181" sldId="264"/>
            <ac:picMk id="8" creationId="{B8594265-F429-1F04-230A-F6CA100F740A}"/>
          </ac:picMkLst>
        </pc:picChg>
        <pc:picChg chg="add">
          <ac:chgData name="Lamorette, Laura" userId="231d9543-ee48-4303-8632-b2c592304cc9" providerId="ADAL" clId="{CE39E8F0-AA68-4C36-850B-40AF15FAD26C}" dt="2026-09-09T20:43:57.149" v="259" actId="22"/>
          <ac:picMkLst>
            <pc:docMk/>
            <pc:sldMk cId="370038181" sldId="264"/>
            <ac:picMk id="14" creationId="{50843434-8A2D-9A55-6699-7C13832158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1556-4AE9-92EB-F092-A956E7A0D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1683544"/>
            <a:ext cx="6000750" cy="3581399"/>
          </a:xfrm>
        </p:spPr>
        <p:txBody>
          <a:bodyPr anchor="b"/>
          <a:lstStyle>
            <a:lvl1pPr algn="ctr">
              <a:defRPr sz="19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BF2C5-C4BD-B4D6-3D1D-B26680492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5403056"/>
            <a:ext cx="6000750" cy="2483644"/>
          </a:xfrm>
        </p:spPr>
        <p:txBody>
          <a:bodyPr/>
          <a:lstStyle>
            <a:lvl1pPr marL="0" indent="0" algn="ctr">
              <a:buNone/>
              <a:defRPr sz="778"/>
            </a:lvl1pPr>
            <a:lvl2pPr marL="148170" indent="0" algn="ctr">
              <a:buNone/>
              <a:defRPr sz="648"/>
            </a:lvl2pPr>
            <a:lvl3pPr marL="296340" indent="0" algn="ctr">
              <a:buNone/>
              <a:defRPr sz="583"/>
            </a:lvl3pPr>
            <a:lvl4pPr marL="444510" indent="0" algn="ctr">
              <a:buNone/>
              <a:defRPr sz="519"/>
            </a:lvl4pPr>
            <a:lvl5pPr marL="592680" indent="0" algn="ctr">
              <a:buNone/>
              <a:defRPr sz="519"/>
            </a:lvl5pPr>
            <a:lvl6pPr marL="740850" indent="0" algn="ctr">
              <a:buNone/>
              <a:defRPr sz="519"/>
            </a:lvl6pPr>
            <a:lvl7pPr marL="889020" indent="0" algn="ctr">
              <a:buNone/>
              <a:defRPr sz="519"/>
            </a:lvl7pPr>
            <a:lvl8pPr marL="1037190" indent="0" algn="ctr">
              <a:buNone/>
              <a:defRPr sz="519"/>
            </a:lvl8pPr>
            <a:lvl9pPr marL="1185361" indent="0" algn="ctr">
              <a:buNone/>
              <a:defRPr sz="51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668CD-DDDE-B07D-5A90-2B9DAFE9A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080A-9B0D-0CA2-747F-E978F9CB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274F-8E13-0E63-91A7-C422A452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18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A6E0-B213-AE20-9004-89827863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C346D-18E4-414C-CD58-EB5AF34BD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32287-9A11-CCA8-F207-0A8AB703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32B82-F8BE-F06E-BCBA-75CE5D92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31E4-2BCE-21DC-94AB-100C581F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71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5B18-582B-43EF-9D71-0D3015BC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01" y="2564608"/>
            <a:ext cx="6900863" cy="4279106"/>
          </a:xfrm>
        </p:spPr>
        <p:txBody>
          <a:bodyPr anchor="b"/>
          <a:lstStyle>
            <a:lvl1pPr>
              <a:defRPr sz="194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38FD-7DC7-0682-42DE-FE6FB2A3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901" y="6884197"/>
            <a:ext cx="6900863" cy="2250280"/>
          </a:xfrm>
        </p:spPr>
        <p:txBody>
          <a:bodyPr/>
          <a:lstStyle>
            <a:lvl1pPr marL="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1pPr>
            <a:lvl2pPr marL="148170" indent="0">
              <a:buNone/>
              <a:defRPr sz="648">
                <a:solidFill>
                  <a:schemeClr val="tx1">
                    <a:tint val="75000"/>
                  </a:schemeClr>
                </a:solidFill>
              </a:defRPr>
            </a:lvl2pPr>
            <a:lvl3pPr marL="296340" indent="0">
              <a:buNone/>
              <a:defRPr sz="583">
                <a:solidFill>
                  <a:schemeClr val="tx1">
                    <a:tint val="75000"/>
                  </a:schemeClr>
                </a:solidFill>
              </a:defRPr>
            </a:lvl3pPr>
            <a:lvl4pPr marL="44451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4pPr>
            <a:lvl5pPr marL="59268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5pPr>
            <a:lvl6pPr marL="74085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6pPr>
            <a:lvl7pPr marL="88902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7pPr>
            <a:lvl8pPr marL="1037190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8pPr>
            <a:lvl9pPr marL="1185361" indent="0">
              <a:buNone/>
              <a:defRPr sz="5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CE042-8D8B-FBCA-D402-3E6329D8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CDEBF-FB40-3B72-D02F-156F9C2D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04737-33BB-EBF9-6038-4F6483BF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4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5CE0-FAA2-92D9-49E1-5C515BC1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D60FB-A06D-2741-F614-2FE1FBDD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069" y="2738437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D89A1-B8EE-00BB-F43C-96CEA8A7C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50506" y="2738437"/>
            <a:ext cx="340042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D5EE-54F8-132C-4714-7D5234B0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771F0-8BB6-9DC1-5A92-AE61CE3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214C2-DA64-7FFD-E47C-3973C189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5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4DBD-BCD2-6841-BD72-CB1AF4C1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547687"/>
            <a:ext cx="6900863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19CA-3D84-9295-C047-C1FA9AA4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111" y="2521745"/>
            <a:ext cx="3384798" cy="1235868"/>
          </a:xfrm>
        </p:spPr>
        <p:txBody>
          <a:bodyPr anchor="b"/>
          <a:lstStyle>
            <a:lvl1pPr marL="0" indent="0">
              <a:buNone/>
              <a:defRPr sz="778" b="1"/>
            </a:lvl1pPr>
            <a:lvl2pPr marL="148170" indent="0">
              <a:buNone/>
              <a:defRPr sz="648" b="1"/>
            </a:lvl2pPr>
            <a:lvl3pPr marL="296340" indent="0">
              <a:buNone/>
              <a:defRPr sz="583" b="1"/>
            </a:lvl3pPr>
            <a:lvl4pPr marL="444510" indent="0">
              <a:buNone/>
              <a:defRPr sz="519" b="1"/>
            </a:lvl4pPr>
            <a:lvl5pPr marL="592680" indent="0">
              <a:buNone/>
              <a:defRPr sz="519" b="1"/>
            </a:lvl5pPr>
            <a:lvl6pPr marL="740850" indent="0">
              <a:buNone/>
              <a:defRPr sz="519" b="1"/>
            </a:lvl6pPr>
            <a:lvl7pPr marL="889020" indent="0">
              <a:buNone/>
              <a:defRPr sz="519" b="1"/>
            </a:lvl7pPr>
            <a:lvl8pPr marL="1037190" indent="0">
              <a:buNone/>
              <a:defRPr sz="519" b="1"/>
            </a:lvl8pPr>
            <a:lvl9pPr marL="1185361" indent="0">
              <a:buNone/>
              <a:defRPr sz="5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D9A6C-F862-8E51-5D4E-60F02D544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111" y="3757616"/>
            <a:ext cx="3384798" cy="552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67FCA-F174-11AD-E818-1213AA3D6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50507" y="2521745"/>
            <a:ext cx="3401467" cy="1235868"/>
          </a:xfrm>
        </p:spPr>
        <p:txBody>
          <a:bodyPr anchor="b"/>
          <a:lstStyle>
            <a:lvl1pPr marL="0" indent="0">
              <a:buNone/>
              <a:defRPr sz="778" b="1"/>
            </a:lvl1pPr>
            <a:lvl2pPr marL="148170" indent="0">
              <a:buNone/>
              <a:defRPr sz="648" b="1"/>
            </a:lvl2pPr>
            <a:lvl3pPr marL="296340" indent="0">
              <a:buNone/>
              <a:defRPr sz="583" b="1"/>
            </a:lvl3pPr>
            <a:lvl4pPr marL="444510" indent="0">
              <a:buNone/>
              <a:defRPr sz="519" b="1"/>
            </a:lvl4pPr>
            <a:lvl5pPr marL="592680" indent="0">
              <a:buNone/>
              <a:defRPr sz="519" b="1"/>
            </a:lvl5pPr>
            <a:lvl6pPr marL="740850" indent="0">
              <a:buNone/>
              <a:defRPr sz="519" b="1"/>
            </a:lvl6pPr>
            <a:lvl7pPr marL="889020" indent="0">
              <a:buNone/>
              <a:defRPr sz="519" b="1"/>
            </a:lvl7pPr>
            <a:lvl8pPr marL="1037190" indent="0">
              <a:buNone/>
              <a:defRPr sz="519" b="1"/>
            </a:lvl8pPr>
            <a:lvl9pPr marL="1185361" indent="0">
              <a:buNone/>
              <a:defRPr sz="51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D2E75-B7CD-DD82-3BA2-DD136E39D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50507" y="3757616"/>
            <a:ext cx="3401467" cy="552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4DA133-E67B-C178-2557-A07626F4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4DCEE-1957-C349-9B75-5F50EFEA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CB8AD-8209-547D-86C9-4124AA7C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9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E9C2-07D3-522A-6A1C-6C103864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1CFFE-3E4A-65AB-97B2-E75ACB0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615AB-3561-9F0C-4F99-313DACF7B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49746-5B1D-3812-F517-EC6CECF5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6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9CCA0-05F3-71E2-7766-02AD70E2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B9BCF-8A9C-02C2-1CFE-8ECA1AC1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332E3-BAA1-7E5F-D2D2-7DBE52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03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BD1B-D917-BBB2-4BAA-A79E5A6B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685800"/>
            <a:ext cx="2580531" cy="2400300"/>
          </a:xfrm>
        </p:spPr>
        <p:txBody>
          <a:bodyPr anchor="b"/>
          <a:lstStyle>
            <a:lvl1pPr>
              <a:defRPr sz="103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5E8F-9944-D53D-DBBD-9A30A42F6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468" y="1481141"/>
            <a:ext cx="4050506" cy="7310436"/>
          </a:xfrm>
        </p:spPr>
        <p:txBody>
          <a:bodyPr/>
          <a:lstStyle>
            <a:lvl1pPr>
              <a:defRPr sz="1037"/>
            </a:lvl1pPr>
            <a:lvl2pPr>
              <a:defRPr sz="908"/>
            </a:lvl2pPr>
            <a:lvl3pPr>
              <a:defRPr sz="778"/>
            </a:lvl3pPr>
            <a:lvl4pPr>
              <a:defRPr sz="648"/>
            </a:lvl4pPr>
            <a:lvl5pPr>
              <a:defRPr sz="648"/>
            </a:lvl5pPr>
            <a:lvl6pPr>
              <a:defRPr sz="648"/>
            </a:lvl6pPr>
            <a:lvl7pPr>
              <a:defRPr sz="648"/>
            </a:lvl7pPr>
            <a:lvl8pPr>
              <a:defRPr sz="648"/>
            </a:lvl8pPr>
            <a:lvl9pPr>
              <a:defRPr sz="6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D483-4584-A279-0D9E-A55D1C10E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1" y="3086102"/>
            <a:ext cx="2580531" cy="5717382"/>
          </a:xfrm>
        </p:spPr>
        <p:txBody>
          <a:bodyPr/>
          <a:lstStyle>
            <a:lvl1pPr marL="0" indent="0">
              <a:buNone/>
              <a:defRPr sz="519"/>
            </a:lvl1pPr>
            <a:lvl2pPr marL="148170" indent="0">
              <a:buNone/>
              <a:defRPr sz="454"/>
            </a:lvl2pPr>
            <a:lvl3pPr marL="296340" indent="0">
              <a:buNone/>
              <a:defRPr sz="389"/>
            </a:lvl3pPr>
            <a:lvl4pPr marL="444510" indent="0">
              <a:buNone/>
              <a:defRPr sz="324"/>
            </a:lvl4pPr>
            <a:lvl5pPr marL="592680" indent="0">
              <a:buNone/>
              <a:defRPr sz="324"/>
            </a:lvl5pPr>
            <a:lvl6pPr marL="740850" indent="0">
              <a:buNone/>
              <a:defRPr sz="324"/>
            </a:lvl6pPr>
            <a:lvl7pPr marL="889020" indent="0">
              <a:buNone/>
              <a:defRPr sz="324"/>
            </a:lvl7pPr>
            <a:lvl8pPr marL="1037190" indent="0">
              <a:buNone/>
              <a:defRPr sz="324"/>
            </a:lvl8pPr>
            <a:lvl9pPr marL="1185361" indent="0">
              <a:buNone/>
              <a:defRPr sz="3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D89F9-048D-79A1-B958-E066ABCA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65C30-39A6-7EC7-5610-63FC4942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611AB-9924-DB09-51A7-49003E3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6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B767-2A3C-D493-23AD-28253DE5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" y="685800"/>
            <a:ext cx="2580531" cy="2400300"/>
          </a:xfrm>
        </p:spPr>
        <p:txBody>
          <a:bodyPr anchor="b"/>
          <a:lstStyle>
            <a:lvl1pPr>
              <a:defRPr sz="103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CCA0-F802-5117-7AA5-E11C0D2F2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01468" y="1481141"/>
            <a:ext cx="4050506" cy="7310436"/>
          </a:xfrm>
        </p:spPr>
        <p:txBody>
          <a:bodyPr/>
          <a:lstStyle>
            <a:lvl1pPr marL="0" indent="0">
              <a:buNone/>
              <a:defRPr sz="1037"/>
            </a:lvl1pPr>
            <a:lvl2pPr marL="148170" indent="0">
              <a:buNone/>
              <a:defRPr sz="908"/>
            </a:lvl2pPr>
            <a:lvl3pPr marL="296340" indent="0">
              <a:buNone/>
              <a:defRPr sz="778"/>
            </a:lvl3pPr>
            <a:lvl4pPr marL="444510" indent="0">
              <a:buNone/>
              <a:defRPr sz="648"/>
            </a:lvl4pPr>
            <a:lvl5pPr marL="592680" indent="0">
              <a:buNone/>
              <a:defRPr sz="648"/>
            </a:lvl5pPr>
            <a:lvl6pPr marL="740850" indent="0">
              <a:buNone/>
              <a:defRPr sz="648"/>
            </a:lvl6pPr>
            <a:lvl7pPr marL="889020" indent="0">
              <a:buNone/>
              <a:defRPr sz="648"/>
            </a:lvl7pPr>
            <a:lvl8pPr marL="1037190" indent="0">
              <a:buNone/>
              <a:defRPr sz="648"/>
            </a:lvl8pPr>
            <a:lvl9pPr marL="1185361" indent="0">
              <a:buNone/>
              <a:defRPr sz="64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52DBB-402F-7996-0F91-417183BD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111" y="3086102"/>
            <a:ext cx="2580531" cy="5717382"/>
          </a:xfrm>
        </p:spPr>
        <p:txBody>
          <a:bodyPr/>
          <a:lstStyle>
            <a:lvl1pPr marL="0" indent="0">
              <a:buNone/>
              <a:defRPr sz="519"/>
            </a:lvl1pPr>
            <a:lvl2pPr marL="148170" indent="0">
              <a:buNone/>
              <a:defRPr sz="454"/>
            </a:lvl2pPr>
            <a:lvl3pPr marL="296340" indent="0">
              <a:buNone/>
              <a:defRPr sz="389"/>
            </a:lvl3pPr>
            <a:lvl4pPr marL="444510" indent="0">
              <a:buNone/>
              <a:defRPr sz="324"/>
            </a:lvl4pPr>
            <a:lvl5pPr marL="592680" indent="0">
              <a:buNone/>
              <a:defRPr sz="324"/>
            </a:lvl5pPr>
            <a:lvl6pPr marL="740850" indent="0">
              <a:buNone/>
              <a:defRPr sz="324"/>
            </a:lvl6pPr>
            <a:lvl7pPr marL="889020" indent="0">
              <a:buNone/>
              <a:defRPr sz="324"/>
            </a:lvl7pPr>
            <a:lvl8pPr marL="1037190" indent="0">
              <a:buNone/>
              <a:defRPr sz="324"/>
            </a:lvl8pPr>
            <a:lvl9pPr marL="1185361" indent="0">
              <a:buNone/>
              <a:defRPr sz="3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88BFF-00D9-F6AC-8556-5B314B2F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F3111-B9E4-6F6B-BD1A-3051E8B0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BC05F-8BC4-733B-607E-D2A0AB0E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4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3373-AA62-965B-4E95-CCF12000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4B3A4-4442-93DE-0AF2-7ABD20E4B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4EA90-037A-9FC6-69DD-7EFE3CCB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63BD-71A9-DC22-7B7E-6F33F22D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4E20-A1CE-566C-26A0-A28712B6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09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7D607-45A8-CF97-69A9-8117B316A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725716" y="547688"/>
            <a:ext cx="1725216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BCC6D3-6F0D-9C78-54CF-18BCA0595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069" y="547688"/>
            <a:ext cx="5075635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C884C-2772-6715-BFBA-6DCFEE35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D98F5-2B6A-0CB7-CC63-22ECEC23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EC59-8159-B021-CC22-E2C7B27E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68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634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25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8AB2-A8B9-F233-38A1-50BAAF86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69" y="547687"/>
            <a:ext cx="6900863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01083-49C2-3466-A118-FCDE028A9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69" y="2738437"/>
            <a:ext cx="6900863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FE644-3193-1410-4D0B-9C96A1020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069" y="9534528"/>
            <a:ext cx="1800225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629C1-BE98-3BB7-CC5A-AFE2237E7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0331" y="9534528"/>
            <a:ext cx="2700338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DBE5-09D1-2CD1-728F-77E0700DE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0706" y="9534528"/>
            <a:ext cx="1800225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3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296340" rtl="0" eaLnBrk="1" latinLnBrk="0" hangingPunct="1">
        <a:lnSpc>
          <a:spcPct val="90000"/>
        </a:lnSpc>
        <a:spcBef>
          <a:spcPct val="0"/>
        </a:spcBef>
        <a:buNone/>
        <a:defRPr sz="14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085" indent="-74085" algn="l" defTabSz="296340" rtl="0" eaLnBrk="1" latinLnBrk="0" hangingPunct="1">
        <a:lnSpc>
          <a:spcPct val="90000"/>
        </a:lnSpc>
        <a:spcBef>
          <a:spcPts val="324"/>
        </a:spcBef>
        <a:buFont typeface="Arial" panose="020B0604020202020204" pitchFamily="34" charset="0"/>
        <a:buChar char="•"/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2225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778" kern="1200">
          <a:solidFill>
            <a:schemeClr val="tx1"/>
          </a:solidFill>
          <a:latin typeface="+mn-lt"/>
          <a:ea typeface="+mn-ea"/>
          <a:cs typeface="+mn-cs"/>
        </a:defRPr>
      </a:lvl2pPr>
      <a:lvl3pPr marL="37042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51859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4pPr>
      <a:lvl5pPr marL="66676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5pPr>
      <a:lvl6pPr marL="81493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6pPr>
      <a:lvl7pPr marL="96310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7pPr>
      <a:lvl8pPr marL="1111275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8pPr>
      <a:lvl9pPr marL="1259446" indent="-74085" algn="l" defTabSz="296340" rtl="0" eaLnBrk="1" latinLnBrk="0" hangingPunct="1">
        <a:lnSpc>
          <a:spcPct val="90000"/>
        </a:lnSpc>
        <a:spcBef>
          <a:spcPts val="162"/>
        </a:spcBef>
        <a:buFont typeface="Arial" panose="020B0604020202020204" pitchFamily="34" charset="0"/>
        <a:buChar char="•"/>
        <a:defRPr sz="5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1pPr>
      <a:lvl2pPr marL="14817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2pPr>
      <a:lvl3pPr marL="29634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3pPr>
      <a:lvl4pPr marL="44451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4pPr>
      <a:lvl5pPr marL="59268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5pPr>
      <a:lvl6pPr marL="74085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6pPr>
      <a:lvl7pPr marL="88902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7pPr>
      <a:lvl8pPr marL="1037190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8pPr>
      <a:lvl9pPr marL="1185361" algn="l" defTabSz="296340" rtl="0" eaLnBrk="1" latinLnBrk="0" hangingPunct="1">
        <a:defRPr sz="5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0">
          <p15:clr>
            <a:srgbClr val="F26B43"/>
          </p15:clr>
        </p15:guide>
        <p15:guide id="2" pos="4320">
          <p15:clr>
            <a:srgbClr val="F26B43"/>
          </p15:clr>
        </p15:guide>
        <p15:guide id="3" orient="horz" pos="3240" userDrawn="1">
          <p15:clr>
            <a:srgbClr val="F26B43"/>
          </p15:clr>
        </p15:guide>
        <p15:guide id="4" pos="25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2AA3C9-B7BD-8FAA-76B2-726F499D41B1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Download for free here: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https://fonts.google.com/specimen/Source+Sans+3</a:t>
            </a:r>
            <a:endParaRPr lang="en-US" sz="2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2632D6-470E-5EA5-9737-E5A22C9F3C64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</a:t>
            </a:r>
            <a:r>
              <a:rPr lang="en-US" sz="2000">
                <a:solidFill>
                  <a:schemeClr val="accent1"/>
                </a:solidFill>
                <a:latin typeface="+mj-lt"/>
              </a:rPr>
              <a:t>Mac users: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F9E986-1969-912D-B020-BB2937BA698B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>
                <a:solidFill>
                  <a:schemeClr val="tx1"/>
                </a:solidFill>
              </a:rPr>
              <a:t>Double-click </a:t>
            </a:r>
            <a:r>
              <a:rPr lang="en-US" sz="2000" dirty="0">
                <a:solidFill>
                  <a:schemeClr val="tx1"/>
                </a:solidFill>
              </a:rPr>
              <a:t>a .</a:t>
            </a:r>
            <a:r>
              <a:rPr lang="en-US" sz="2000" dirty="0" err="1">
                <a:solidFill>
                  <a:schemeClr val="tx1"/>
                </a:solidFill>
              </a:rPr>
              <a:t>ttf</a:t>
            </a:r>
            <a:r>
              <a:rPr lang="en-US" sz="2000" dirty="0">
                <a:solidFill>
                  <a:schemeClr val="tx1"/>
                </a:solidFill>
              </a:rPr>
              <a:t> or .</a:t>
            </a:r>
            <a:r>
              <a:rPr lang="en-US" sz="2000" dirty="0" err="1">
                <a:solidFill>
                  <a:schemeClr val="tx1"/>
                </a:solidFill>
              </a:rPr>
              <a:t>otf</a:t>
            </a:r>
            <a:r>
              <a:rPr lang="en-US" sz="20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latin typeface="+mn-lt"/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0077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07247" y="3353936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3870755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F65FC49-9CA5-4EE5-D2C3-BC0676337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227933"/>
              </p:ext>
            </p:extLst>
          </p:nvPr>
        </p:nvGraphicFramePr>
        <p:xfrm>
          <a:off x="1429544" y="7606466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F65FC49-9CA5-4EE5-D2C3-BC0676337B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4" y="7606466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64060A0-21B3-A48B-D9C3-E0A2B9AB7FBB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22007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.125 inch bleeds built into the document, it will be slightly larger than 8.5x11,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latin typeface="+mj-lt"/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2064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18" y="366842"/>
            <a:ext cx="8010576" cy="51571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DAE7A6-D9B9-CEAC-B5F6-68F93447E03F}"/>
              </a:ext>
            </a:extLst>
          </p:cNvPr>
          <p:cNvSpPr/>
          <p:nvPr/>
        </p:nvSpPr>
        <p:spPr>
          <a:xfrm>
            <a:off x="4686299" y="1695965"/>
            <a:ext cx="3314699" cy="3447536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639D71-4437-E059-1928-9E7872F69B32}"/>
              </a:ext>
            </a:extLst>
          </p:cNvPr>
          <p:cNvSpPr/>
          <p:nvPr/>
        </p:nvSpPr>
        <p:spPr>
          <a:xfrm>
            <a:off x="0" y="5143500"/>
            <a:ext cx="8001000" cy="8526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22895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CC7C5-02E7-BDEF-3AD4-C20259438F7B}"/>
              </a:ext>
            </a:extLst>
          </p:cNvPr>
          <p:cNvSpPr/>
          <p:nvPr/>
        </p:nvSpPr>
        <p:spPr>
          <a:xfrm>
            <a:off x="0" y="-12526"/>
            <a:ext cx="8001000" cy="3783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0260F4-5E1C-07FA-F4CA-D4B27D884B58}"/>
              </a:ext>
            </a:extLst>
          </p:cNvPr>
          <p:cNvSpPr/>
          <p:nvPr/>
        </p:nvSpPr>
        <p:spPr>
          <a:xfrm>
            <a:off x="0" y="361434"/>
            <a:ext cx="8001000" cy="1334530"/>
          </a:xfrm>
          <a:prstGeom prst="rect">
            <a:avLst/>
          </a:prstGeom>
          <a:gradFill flip="none" rotWithShape="0">
            <a:gsLst>
              <a:gs pos="57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97357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497357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497358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LOOK INSIDE FOR MORE INFORMATION!</a:t>
            </a:r>
            <a:r>
              <a:rPr lang="es-ES" dirty="0">
                <a:solidFill>
                  <a:schemeClr val="bg1"/>
                </a:solidFill>
                <a:latin typeface="Montserrat SemiBold" panose="00000700000000000000" pitchFamily="2" charset="0"/>
              </a:rPr>
              <a:t> </a:t>
            </a:r>
          </a:p>
          <a:p>
            <a:r>
              <a:rPr lang="es-ES" sz="2000" dirty="0">
                <a:solidFill>
                  <a:schemeClr val="bg1"/>
                </a:solidFill>
              </a:rPr>
              <a:t>¡MIRA ADENTRO PARA MÁS INFORMACIÓN!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4809868" y="1817298"/>
            <a:ext cx="307683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consectetur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elit</a:t>
            </a:r>
            <a:r>
              <a:rPr lang="en-US" sz="1200" dirty="0">
                <a:solidFill>
                  <a:schemeClr val="bg1"/>
                </a:solidFill>
              </a:rPr>
              <a:t>, sed do </a:t>
            </a:r>
            <a:r>
              <a:rPr lang="en-US" sz="1200" dirty="0" err="1">
                <a:solidFill>
                  <a:schemeClr val="bg1"/>
                </a:solidFill>
              </a:rPr>
              <a:t>eiusmod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tempor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incididunt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ut</a:t>
            </a:r>
            <a:r>
              <a:rPr lang="en-US" sz="1200" dirty="0">
                <a:solidFill>
                  <a:schemeClr val="bg1"/>
                </a:solidFill>
              </a:rPr>
              <a:t> labore et dolore magna </a:t>
            </a:r>
            <a:r>
              <a:rPr lang="en-US" sz="1200" dirty="0" err="1">
                <a:solidFill>
                  <a:schemeClr val="bg1"/>
                </a:solidFill>
              </a:rPr>
              <a:t>aliqua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 mi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hendrerit</a:t>
            </a:r>
            <a:r>
              <a:rPr lang="en-US" sz="1200" dirty="0">
                <a:solidFill>
                  <a:schemeClr val="bg1"/>
                </a:solidFill>
              </a:rPr>
              <a:t> dolor magna </a:t>
            </a:r>
            <a:r>
              <a:rPr lang="en-US" sz="1200" dirty="0" err="1">
                <a:solidFill>
                  <a:schemeClr val="bg1"/>
                </a:solidFill>
              </a:rPr>
              <a:t>eget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Porttitor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rhoncus</a:t>
            </a:r>
            <a:r>
              <a:rPr lang="en-US" sz="1200" dirty="0">
                <a:solidFill>
                  <a:schemeClr val="bg1"/>
                </a:solidFill>
              </a:rPr>
              <a:t> dolor </a:t>
            </a:r>
            <a:r>
              <a:rPr lang="en-US" sz="1200" dirty="0" err="1">
                <a:solidFill>
                  <a:schemeClr val="bg1"/>
                </a:solidFill>
              </a:rPr>
              <a:t>purus</a:t>
            </a:r>
            <a:r>
              <a:rPr lang="en-US" sz="1200" dirty="0">
                <a:solidFill>
                  <a:schemeClr val="bg1"/>
                </a:solidFill>
              </a:rPr>
              <a:t> non </a:t>
            </a:r>
            <a:r>
              <a:rPr lang="en-US" sz="1200" dirty="0" err="1">
                <a:solidFill>
                  <a:schemeClr val="bg1"/>
                </a:solidFill>
              </a:rPr>
              <a:t>enim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praesent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elementum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Pellentesque</a:t>
            </a:r>
            <a:r>
              <a:rPr lang="en-US" sz="1200" dirty="0">
                <a:solidFill>
                  <a:schemeClr val="bg1"/>
                </a:solidFill>
              </a:rPr>
              <a:t> diam </a:t>
            </a:r>
            <a:r>
              <a:rPr lang="en-US" sz="1200" dirty="0" err="1">
                <a:solidFill>
                  <a:schemeClr val="bg1"/>
                </a:solidFill>
              </a:rPr>
              <a:t>volutpat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commodo</a:t>
            </a:r>
            <a:r>
              <a:rPr lang="en-US" sz="1200" dirty="0">
                <a:solidFill>
                  <a:schemeClr val="bg1"/>
                </a:solidFill>
              </a:rPr>
              <a:t> sed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fringilla</a:t>
            </a:r>
            <a:r>
              <a:rPr lang="en-US" sz="1200" dirty="0">
                <a:solidFill>
                  <a:schemeClr val="bg1"/>
                </a:solidFill>
              </a:rPr>
              <a:t>. In </a:t>
            </a:r>
            <a:r>
              <a:rPr lang="en-US" sz="1200" dirty="0" err="1">
                <a:solidFill>
                  <a:schemeClr val="bg1"/>
                </a:solidFill>
              </a:rPr>
              <a:t>pellentesque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massa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placerat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duis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ultricies</a:t>
            </a:r>
            <a:r>
              <a:rPr lang="en-US" sz="1200" dirty="0">
                <a:solidFill>
                  <a:schemeClr val="bg1"/>
                </a:solidFill>
              </a:rPr>
              <a:t>. At </a:t>
            </a:r>
            <a:r>
              <a:rPr lang="en-US" sz="1200" dirty="0" err="1">
                <a:solidFill>
                  <a:schemeClr val="bg1"/>
                </a:solidFill>
              </a:rPr>
              <a:t>elementum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facilisis</a:t>
            </a:r>
            <a:r>
              <a:rPr lang="en-US" sz="1200" dirty="0">
                <a:solidFill>
                  <a:schemeClr val="bg1"/>
                </a:solidFill>
              </a:rPr>
              <a:t> sed </a:t>
            </a:r>
            <a:r>
              <a:rPr lang="en-US" sz="1200" dirty="0" err="1">
                <a:solidFill>
                  <a:schemeClr val="bg1"/>
                </a:solidFill>
              </a:rPr>
              <a:t>odio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morbi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Risus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pretium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vulputate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dignissim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suspendisse</a:t>
            </a:r>
            <a:r>
              <a:rPr lang="en-US" sz="1200" dirty="0">
                <a:solidFill>
                  <a:schemeClr val="bg1"/>
                </a:solidFill>
              </a:rPr>
              <a:t> in </a:t>
            </a:r>
            <a:r>
              <a:rPr lang="en-US" sz="1200" dirty="0" err="1">
                <a:solidFill>
                  <a:schemeClr val="bg1"/>
                </a:solidFill>
              </a:rPr>
              <a:t>est</a:t>
            </a:r>
            <a:r>
              <a:rPr lang="en-US" sz="1200" dirty="0">
                <a:solidFill>
                  <a:schemeClr val="bg1"/>
                </a:solidFill>
              </a:rPr>
              <a:t> ante in.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9BB58D-AD11-82BC-42BC-5B691AFF5FD9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F1E7A-812B-3AFA-9D21-4C32461E169E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2000" cap="all" dirty="0"/>
              <a:t> </a:t>
            </a:r>
            <a:r>
              <a:rPr lang="es-ES" sz="2000" cap="all" dirty="0" err="1"/>
              <a:t>of</a:t>
            </a:r>
            <a:r>
              <a:rPr lang="es-ES" sz="2000" cap="all" dirty="0"/>
              <a:t> Project   |   </a:t>
            </a:r>
            <a:r>
              <a:rPr lang="es-ES" sz="2000" cap="all" dirty="0">
                <a:latin typeface="Source Sans 3 SemiBold" panose="020B0303030403020204" pitchFamily="34" charset="0"/>
              </a:rPr>
              <a:t>CN</a:t>
            </a:r>
            <a:r>
              <a:rPr lang="es-ES" sz="2000" cap="all" dirty="0"/>
              <a:t> </a:t>
            </a:r>
            <a:r>
              <a:rPr lang="es-ES" sz="2000" cap="all" dirty="0" err="1"/>
              <a:t>Number</a:t>
            </a:r>
            <a:endParaRPr lang="en-US" sz="2000" cap="al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277BE5-4FAA-554E-7037-643E670E9AFA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A1B2AB-7264-D4F3-4EE0-F54D02796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E92D34-1C5E-7A4A-04F5-1C2E3C1CA50D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974BDF1-75F4-3F96-7687-9792949B5F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D2424BA-3A45-9CEE-CBE6-9B268DE20DDC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278498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0" y="0"/>
            <a:ext cx="4686300" cy="2202592"/>
          </a:xfrm>
          <a:prstGeom prst="rect">
            <a:avLst/>
          </a:prstGeom>
          <a:gradFill>
            <a:gsLst>
              <a:gs pos="57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899"/>
            <a:ext cx="4108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1" y="1230478"/>
            <a:ext cx="4590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8437562"/>
            <a:ext cx="8001000" cy="8526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CONSTRUCTION BEGINS IN 2023  | </a:t>
            </a:r>
          </a:p>
          <a:p>
            <a:r>
              <a:rPr lang="es-ES" sz="2000" dirty="0">
                <a:solidFill>
                  <a:schemeClr val="bg1"/>
                </a:solidFill>
              </a:rPr>
              <a:t>LA CONSTRUCCIÓN COMIENZA EN 2023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686300" y="5639539"/>
            <a:ext cx="3314700" cy="2798022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" r="38584" b="1137"/>
          <a:stretch/>
        </p:blipFill>
        <p:spPr>
          <a:xfrm>
            <a:off x="4686300" y="2202591"/>
            <a:ext cx="3314700" cy="34181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2437370"/>
            <a:ext cx="4108622" cy="5142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+mj-lt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4D02A5-6178-2D23-594B-C9D9376DE442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ACAA98-D98C-F16E-A184-C8AA163A428B}"/>
              </a:ext>
            </a:extLst>
          </p:cNvPr>
          <p:cNvSpPr txBox="1"/>
          <p:nvPr/>
        </p:nvSpPr>
        <p:spPr>
          <a:xfrm>
            <a:off x="4933436" y="6225814"/>
            <a:ext cx="2832614" cy="173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20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bg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>
                <a:solidFill>
                  <a:schemeClr val="bg1"/>
                </a:solidFill>
              </a:rPr>
              <a:t>Put any contact information here: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C72C502-B190-EB5E-9320-F8EF8B268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07052" y="5846454"/>
            <a:ext cx="495300" cy="390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6C6698-2AFC-6915-5158-4EFB971EF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26" y="117256"/>
            <a:ext cx="2651214" cy="10944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9347D0-E7D1-3781-E7AC-9F71B51570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65" y="1230478"/>
            <a:ext cx="2424875" cy="72452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CC419D-0202-C08F-88A9-C369078B6D71}"/>
              </a:ext>
            </a:extLst>
          </p:cNvPr>
          <p:cNvSpPr txBox="1"/>
          <p:nvPr/>
        </p:nvSpPr>
        <p:spPr>
          <a:xfrm>
            <a:off x="342900" y="9421307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4E3C94-D5C2-3DA8-44DA-1F7D640C13C6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D1F461-FD6C-8BC6-81F3-D29878AC574D}"/>
              </a:ext>
            </a:extLst>
          </p:cNvPr>
          <p:cNvSpPr txBox="1"/>
          <p:nvPr/>
        </p:nvSpPr>
        <p:spPr>
          <a:xfrm>
            <a:off x="-2903937" y="8760765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4B673B-B448-5D44-30C1-B86B2FEDBB37}"/>
              </a:ext>
            </a:extLst>
          </p:cNvPr>
          <p:cNvSpPr txBox="1"/>
          <p:nvPr/>
        </p:nvSpPr>
        <p:spPr>
          <a:xfrm>
            <a:off x="8107484" y="9017127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</p:spTree>
    <p:extLst>
      <p:ext uri="{BB962C8B-B14F-4D97-AF65-F5344CB8AC3E}">
        <p14:creationId xmlns:p14="http://schemas.microsoft.com/office/powerpoint/2010/main" val="2749096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t="94" r="45942" b="-94"/>
          <a:stretch/>
        </p:blipFill>
        <p:spPr>
          <a:xfrm>
            <a:off x="12321" y="4832"/>
            <a:ext cx="3988179" cy="51446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C639D71-4437-E059-1928-9E7872F69B32}"/>
              </a:ext>
            </a:extLst>
          </p:cNvPr>
          <p:cNvSpPr/>
          <p:nvPr/>
        </p:nvSpPr>
        <p:spPr>
          <a:xfrm>
            <a:off x="0" y="5143500"/>
            <a:ext cx="8001000" cy="8526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010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88CC7C5-02E7-BDEF-3AD4-C20259438F7B}"/>
              </a:ext>
            </a:extLst>
          </p:cNvPr>
          <p:cNvSpPr/>
          <p:nvPr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348301" y="546785"/>
            <a:ext cx="3155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LOOK INSIDE FOR MORE INFORMATION! </a:t>
            </a:r>
          </a:p>
          <a:p>
            <a:r>
              <a:rPr lang="es-ES" sz="2000" dirty="0">
                <a:solidFill>
                  <a:schemeClr val="bg1"/>
                </a:solidFill>
              </a:rPr>
              <a:t>¡MIRA ADENTRO PARA MÁS INFORMACIÓN!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4348302" y="2325027"/>
            <a:ext cx="3640377" cy="2581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D00B4-5810-A8A9-5AEC-7B99DF3E332A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49C8C1-5614-4437-0378-E0B47215765E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 err="1">
                <a:solidFill>
                  <a:schemeClr val="bg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of</a:t>
            </a:r>
            <a:r>
              <a:rPr lang="es-ES" sz="2000" cap="all" dirty="0">
                <a:solidFill>
                  <a:schemeClr val="bg1"/>
                </a:solidFill>
              </a:rPr>
              <a:t> Project   |   </a:t>
            </a:r>
            <a:r>
              <a:rPr lang="es-ES" sz="20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Number</a:t>
            </a:r>
            <a:endParaRPr lang="en-US" sz="2000" cap="all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7BDF6-3642-2751-8785-667C8E96EA84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B219AB-1E16-981C-7724-F13DAF8EE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036C20-D9A4-DC8E-4BE1-8BC975300244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EA42D3D-5800-F30D-B3F2-B5B95C5D8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2A45BF3-1864-CDE1-3ACC-9297046697F9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137250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42901" y="342900"/>
            <a:ext cx="731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D11DD-CE03-A69A-C9FD-43E511DA10B5}"/>
              </a:ext>
            </a:extLst>
          </p:cNvPr>
          <p:cNvSpPr txBox="1"/>
          <p:nvPr/>
        </p:nvSpPr>
        <p:spPr>
          <a:xfrm>
            <a:off x="342900" y="1068054"/>
            <a:ext cx="74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065D-F61D-DB6B-4D0A-734D3E8F5375}"/>
              </a:ext>
            </a:extLst>
          </p:cNvPr>
          <p:cNvSpPr txBox="1"/>
          <p:nvPr/>
        </p:nvSpPr>
        <p:spPr>
          <a:xfrm>
            <a:off x="342900" y="9431296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6B8F5-CD3D-30CC-2295-03E780E70258}"/>
              </a:ext>
            </a:extLst>
          </p:cNvPr>
          <p:cNvSpPr/>
          <p:nvPr/>
        </p:nvSpPr>
        <p:spPr>
          <a:xfrm>
            <a:off x="0" y="8437562"/>
            <a:ext cx="8000998" cy="8526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CONSTRUCTION BEGINS IN 2023  | </a:t>
            </a:r>
          </a:p>
          <a:p>
            <a:r>
              <a:rPr lang="es-ES" sz="2000" dirty="0">
                <a:solidFill>
                  <a:schemeClr val="bg1"/>
                </a:solidFill>
              </a:rPr>
              <a:t>LA CONSTRUCCIÓN COMIENZA EN 2023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3AC98E-E7BB-8A5E-0FB1-8680B2C9CFC3}"/>
              </a:ext>
            </a:extLst>
          </p:cNvPr>
          <p:cNvSpPr/>
          <p:nvPr/>
        </p:nvSpPr>
        <p:spPr>
          <a:xfrm>
            <a:off x="4235363" y="4990025"/>
            <a:ext cx="3765637" cy="344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3" r="27918" b="673"/>
          <a:stretch/>
        </p:blipFill>
        <p:spPr>
          <a:xfrm>
            <a:off x="4235364" y="1637384"/>
            <a:ext cx="3765636" cy="33632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42900" y="1637384"/>
            <a:ext cx="3657600" cy="5622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varius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quisque</a:t>
            </a:r>
            <a:r>
              <a:rPr lang="en-US" sz="1200" dirty="0"/>
              <a:t> id diam. Eu </a:t>
            </a:r>
            <a:r>
              <a:rPr lang="en-US" sz="1200" dirty="0" err="1"/>
              <a:t>tincidunt</a:t>
            </a:r>
            <a:r>
              <a:rPr lang="en-US" sz="1200" dirty="0"/>
              <a:t> </a:t>
            </a:r>
            <a:r>
              <a:rPr lang="en-US" sz="1200" dirty="0" err="1"/>
              <a:t>tortor</a:t>
            </a:r>
            <a:r>
              <a:rPr lang="en-US" sz="1200" dirty="0"/>
              <a:t>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nulla</a:t>
            </a:r>
            <a:r>
              <a:rPr lang="en-US" sz="1200" dirty="0"/>
              <a:t>. </a:t>
            </a:r>
          </a:p>
          <a:p>
            <a:pPr>
              <a:lnSpc>
                <a:spcPct val="130357"/>
              </a:lnSpc>
            </a:pPr>
            <a:endParaRPr lang="en-US" sz="1400" cap="all" dirty="0">
              <a:solidFill>
                <a:schemeClr val="accent1"/>
              </a:solidFill>
              <a:latin typeface="Montserrat SemiBold" panose="00000700000000000000" pitchFamily="2" charset="0"/>
            </a:endParaRPr>
          </a:p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D956A-3D55-7F92-183B-3F9E4F6790EB}"/>
              </a:ext>
            </a:extLst>
          </p:cNvPr>
          <p:cNvSpPr txBox="1"/>
          <p:nvPr/>
        </p:nvSpPr>
        <p:spPr>
          <a:xfrm>
            <a:off x="4443929" y="5541447"/>
            <a:ext cx="3348504" cy="1866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bg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>
                <a:solidFill>
                  <a:schemeClr val="bg1"/>
                </a:solidFill>
              </a:rPr>
              <a:t>Put any contact information here:</a:t>
            </a:r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10EDC95-5829-3BDD-0A8A-BAD365A01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60" y="9365863"/>
            <a:ext cx="657591" cy="81072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09CF61-54A4-ED95-8154-75E81D8772A5}"/>
              </a:ext>
            </a:extLst>
          </p:cNvPr>
          <p:cNvCxnSpPr>
            <a:cxnSpLocks/>
          </p:cNvCxnSpPr>
          <p:nvPr/>
        </p:nvCxnSpPr>
        <p:spPr>
          <a:xfrm>
            <a:off x="221786" y="1007375"/>
            <a:ext cx="754426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5F0109C-6F96-EAB1-B6EA-4581D048373C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8B2346D-2549-D876-8FDD-A936EF9EAC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7545" y="5162086"/>
            <a:ext cx="495300" cy="390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E7FC83-E706-E947-D413-3E92DEA3B197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12ABF-47BF-7A07-B47C-AA032CD5C5DE}"/>
              </a:ext>
            </a:extLst>
          </p:cNvPr>
          <p:cNvSpPr txBox="1"/>
          <p:nvPr/>
        </p:nvSpPr>
        <p:spPr>
          <a:xfrm>
            <a:off x="-2972819" y="7773109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20A8E4-6E75-198D-A25E-30687A8F4A77}"/>
              </a:ext>
            </a:extLst>
          </p:cNvPr>
          <p:cNvSpPr txBox="1"/>
          <p:nvPr/>
        </p:nvSpPr>
        <p:spPr>
          <a:xfrm>
            <a:off x="-2903939" y="8437561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C6432C-6132-28C2-AAFA-079813505EED}"/>
              </a:ext>
            </a:extLst>
          </p:cNvPr>
          <p:cNvSpPr txBox="1"/>
          <p:nvPr/>
        </p:nvSpPr>
        <p:spPr>
          <a:xfrm>
            <a:off x="8213499" y="8616701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0DC3DC-59D6-B768-B892-531885D4D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837" y="9472977"/>
            <a:ext cx="1943390" cy="58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8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A9D823-1B69-20E4-951A-60F88ACB5F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" t="18941" r="45337" b="13954"/>
          <a:stretch/>
        </p:blipFill>
        <p:spPr>
          <a:xfrm>
            <a:off x="4000500" y="1695964"/>
            <a:ext cx="4000498" cy="3452234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B937752-A139-11A3-D205-496B3124E10E}"/>
              </a:ext>
            </a:extLst>
          </p:cNvPr>
          <p:cNvCxnSpPr>
            <a:cxnSpLocks/>
          </p:cNvCxnSpPr>
          <p:nvPr/>
        </p:nvCxnSpPr>
        <p:spPr>
          <a:xfrm>
            <a:off x="0" y="5143500"/>
            <a:ext cx="8001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90260F4-5E1C-07FA-F4CA-D4B27D884B58}"/>
              </a:ext>
            </a:extLst>
          </p:cNvPr>
          <p:cNvSpPr/>
          <p:nvPr/>
        </p:nvSpPr>
        <p:spPr>
          <a:xfrm>
            <a:off x="0" y="361434"/>
            <a:ext cx="8001000" cy="1334530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497357" y="5467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A50A61-B34A-93C8-DEDC-E56339EA5A5A}"/>
              </a:ext>
            </a:extLst>
          </p:cNvPr>
          <p:cNvSpPr txBox="1"/>
          <p:nvPr/>
        </p:nvSpPr>
        <p:spPr>
          <a:xfrm>
            <a:off x="497357" y="1065893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D41E190-CA0A-8E24-C4A4-26D5FAB46AFF}"/>
              </a:ext>
            </a:extLst>
          </p:cNvPr>
          <p:cNvCxnSpPr>
            <a:cxnSpLocks/>
          </p:cNvCxnSpPr>
          <p:nvPr/>
        </p:nvCxnSpPr>
        <p:spPr>
          <a:xfrm>
            <a:off x="497358" y="10700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ABA256B-1283-7E02-7169-4C8C355FAD05}"/>
              </a:ext>
            </a:extLst>
          </p:cNvPr>
          <p:cNvSpPr txBox="1"/>
          <p:nvPr/>
        </p:nvSpPr>
        <p:spPr>
          <a:xfrm>
            <a:off x="342901" y="5280969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LOOK INSIDE FOR MORE INFORMATION! </a:t>
            </a:r>
          </a:p>
          <a:p>
            <a:r>
              <a:rPr lang="es-ES" sz="2000" dirty="0">
                <a:solidFill>
                  <a:schemeClr val="accent1"/>
                </a:solidFill>
              </a:rPr>
              <a:t>¡MIRA ADENTRO PARA MÁS INFORMACIÓN!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237868" y="1823473"/>
            <a:ext cx="3507414" cy="299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</a:p>
          <a:p>
            <a:pPr>
              <a:lnSpc>
                <a:spcPct val="113000"/>
              </a:lnSpc>
              <a:spcAft>
                <a:spcPts val="750"/>
              </a:spcAft>
            </a:pP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ABB07B-6E00-4A42-F91A-D4328552241B}"/>
              </a:ext>
            </a:extLst>
          </p:cNvPr>
          <p:cNvSpPr/>
          <p:nvPr/>
        </p:nvSpPr>
        <p:spPr>
          <a:xfrm>
            <a:off x="0" y="0"/>
            <a:ext cx="8001000" cy="3614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E395E9-229B-8B06-02B0-ACBDDB7372FF}"/>
              </a:ext>
            </a:extLst>
          </p:cNvPr>
          <p:cNvSpPr txBox="1"/>
          <p:nvPr/>
        </p:nvSpPr>
        <p:spPr>
          <a:xfrm rot="21004708">
            <a:off x="1081011" y="8115759"/>
            <a:ext cx="583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Space intentionally left blank for mailing. DELETE THIS TEXT BOX BEFORE PRINTING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28DD-7FE9-F26D-2CCA-2B2591E4D122}"/>
              </a:ext>
            </a:extLst>
          </p:cNvPr>
          <p:cNvSpPr txBox="1"/>
          <p:nvPr/>
        </p:nvSpPr>
        <p:spPr>
          <a:xfrm>
            <a:off x="172743" y="8177"/>
            <a:ext cx="7455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2000" cap="all" dirty="0">
                <a:solidFill>
                  <a:schemeClr val="bg1"/>
                </a:solidFill>
              </a:rPr>
              <a:t> </a:t>
            </a:r>
            <a:r>
              <a:rPr lang="es-ES" sz="2000" cap="all" dirty="0" err="1">
                <a:solidFill>
                  <a:schemeClr val="bg1"/>
                </a:solidFill>
              </a:rPr>
              <a:t>of</a:t>
            </a:r>
            <a:r>
              <a:rPr lang="es-ES" sz="2000" cap="all" dirty="0">
                <a:solidFill>
                  <a:schemeClr val="bg1"/>
                </a:solidFill>
              </a:rPr>
              <a:t> Project   |   </a:t>
            </a:r>
            <a:r>
              <a:rPr lang="es-ES" sz="20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2000" cap="all" dirty="0">
                <a:solidFill>
                  <a:schemeClr val="bg1"/>
                </a:solidFill>
              </a:rPr>
              <a:t> Number</a:t>
            </a:r>
            <a:endParaRPr lang="en-US" sz="2000" cap="all" dirty="0">
              <a:solidFill>
                <a:schemeClr val="bg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D4C8F60-A0CD-4211-4150-3995EE957F24}"/>
              </a:ext>
            </a:extLst>
          </p:cNvPr>
          <p:cNvSpPr/>
          <p:nvPr/>
        </p:nvSpPr>
        <p:spPr>
          <a:xfrm>
            <a:off x="6325086" y="5254660"/>
            <a:ext cx="1333013" cy="660278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7D53F3-FBFE-68BA-ADCE-DBD4D7949834}"/>
              </a:ext>
            </a:extLst>
          </p:cNvPr>
          <p:cNvCxnSpPr>
            <a:cxnSpLocks/>
          </p:cNvCxnSpPr>
          <p:nvPr/>
        </p:nvCxnSpPr>
        <p:spPr>
          <a:xfrm>
            <a:off x="237868" y="6020202"/>
            <a:ext cx="7544264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799DD83-5D81-1B7A-564B-F75CFED1CE41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857ADE-E199-86CD-0044-2071D3287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6114389"/>
            <a:ext cx="963910" cy="11883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B5B3DF-055B-6107-E1C1-07CB2566AD50}"/>
              </a:ext>
            </a:extLst>
          </p:cNvPr>
          <p:cNvSpPr txBox="1"/>
          <p:nvPr/>
        </p:nvSpPr>
        <p:spPr>
          <a:xfrm>
            <a:off x="-2785135" y="6166400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1FAFDD4-4F64-2CAE-915A-376B3A43A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71" y="6311384"/>
            <a:ext cx="2424875" cy="7245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88E1971-650A-A105-2F2C-9CBB1B8F615C}"/>
              </a:ext>
            </a:extLst>
          </p:cNvPr>
          <p:cNvSpPr txBox="1"/>
          <p:nvPr/>
        </p:nvSpPr>
        <p:spPr>
          <a:xfrm>
            <a:off x="-2972819" y="5601666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this text box  before final export!</a:t>
            </a:r>
          </a:p>
        </p:txBody>
      </p:sp>
    </p:spTree>
    <p:extLst>
      <p:ext uri="{BB962C8B-B14F-4D97-AF65-F5344CB8AC3E}">
        <p14:creationId xmlns:p14="http://schemas.microsoft.com/office/powerpoint/2010/main" val="269998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B11EDCD-0BD2-2DAC-9ED4-2EDF3B832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2" b="10844"/>
          <a:stretch/>
        </p:blipFill>
        <p:spPr>
          <a:xfrm>
            <a:off x="-5036" y="0"/>
            <a:ext cx="8008193" cy="38911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6E54C1-D4F6-BCB1-EAD9-740A8A76EE0D}"/>
              </a:ext>
            </a:extLst>
          </p:cNvPr>
          <p:cNvSpPr/>
          <p:nvPr/>
        </p:nvSpPr>
        <p:spPr>
          <a:xfrm>
            <a:off x="-5036" y="3895154"/>
            <a:ext cx="8006036" cy="1245183"/>
          </a:xfrm>
          <a:prstGeom prst="rect">
            <a:avLst/>
          </a:prstGeom>
          <a:solidFill>
            <a:srgbClr val="277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3521D-3A0F-A355-596A-355BE59B9211}"/>
              </a:ext>
            </a:extLst>
          </p:cNvPr>
          <p:cNvSpPr txBox="1"/>
          <p:nvPr/>
        </p:nvSpPr>
        <p:spPr>
          <a:xfrm>
            <a:off x="361435" y="4019777"/>
            <a:ext cx="7404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56D5CE-C347-6015-ECB1-B7F819026FF6}"/>
              </a:ext>
            </a:extLst>
          </p:cNvPr>
          <p:cNvSpPr txBox="1"/>
          <p:nvPr/>
        </p:nvSpPr>
        <p:spPr>
          <a:xfrm>
            <a:off x="342901" y="8540705"/>
            <a:ext cx="7160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3">
                    <a:lumMod val="75000"/>
                  </a:schemeClr>
                </a:solidFill>
                <a:latin typeface="Source Sans 3 SemiBold" panose="020B0303030403020204" pitchFamily="34" charset="0"/>
              </a:rPr>
              <a:t>CONSTRUCTION BEGINS IN 2023  | </a:t>
            </a:r>
          </a:p>
          <a:p>
            <a:r>
              <a:rPr lang="es-ES" sz="2000" dirty="0">
                <a:solidFill>
                  <a:schemeClr val="accent3">
                    <a:lumMod val="75000"/>
                  </a:schemeClr>
                </a:solidFill>
              </a:rPr>
              <a:t>LA CONSTRUCCIÓN COMIENZA EN 2023</a:t>
            </a:r>
            <a:endParaRPr lang="en-US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49FB58-4A26-2DE7-4ACD-AA072D89E3BB}"/>
              </a:ext>
            </a:extLst>
          </p:cNvPr>
          <p:cNvSpPr txBox="1"/>
          <p:nvPr/>
        </p:nvSpPr>
        <p:spPr>
          <a:xfrm>
            <a:off x="366667" y="5290295"/>
            <a:ext cx="3766922" cy="259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consectetur</a:t>
            </a:r>
            <a:r>
              <a:rPr lang="en-US" sz="1200" dirty="0"/>
              <a:t> </a:t>
            </a:r>
            <a:r>
              <a:rPr lang="en-US" sz="1200" dirty="0" err="1"/>
              <a:t>adipiscing</a:t>
            </a:r>
            <a:r>
              <a:rPr lang="en-US" sz="1200" dirty="0"/>
              <a:t> </a:t>
            </a:r>
            <a:r>
              <a:rPr lang="en-US" sz="1200" dirty="0" err="1"/>
              <a:t>elit</a:t>
            </a:r>
            <a:r>
              <a:rPr lang="en-US" sz="1200" dirty="0"/>
              <a:t>, sed do </a:t>
            </a:r>
            <a:r>
              <a:rPr lang="en-US" sz="1200" dirty="0" err="1"/>
              <a:t>eiusmod</a:t>
            </a:r>
            <a:r>
              <a:rPr lang="en-US" sz="1200" dirty="0"/>
              <a:t> </a:t>
            </a:r>
            <a:r>
              <a:rPr lang="en-US" sz="1200" dirty="0" err="1"/>
              <a:t>tempor</a:t>
            </a:r>
            <a:r>
              <a:rPr lang="en-US" sz="1200" dirty="0"/>
              <a:t> </a:t>
            </a:r>
            <a:r>
              <a:rPr lang="en-US" sz="1200" dirty="0" err="1"/>
              <a:t>incididunt</a:t>
            </a:r>
            <a:r>
              <a:rPr lang="en-US" sz="1200" dirty="0"/>
              <a:t> </a:t>
            </a:r>
            <a:r>
              <a:rPr lang="en-US" sz="1200" dirty="0" err="1"/>
              <a:t>ut</a:t>
            </a:r>
            <a:r>
              <a:rPr lang="en-US" sz="1200" dirty="0"/>
              <a:t> labore et dolore magna </a:t>
            </a:r>
            <a:r>
              <a:rPr lang="en-US" sz="1200" dirty="0" err="1"/>
              <a:t>aliqua</a:t>
            </a:r>
            <a:r>
              <a:rPr lang="en-US" sz="1200" dirty="0"/>
              <a:t>. </a:t>
            </a:r>
            <a:r>
              <a:rPr lang="en-US" sz="1200" dirty="0" err="1"/>
              <a:t>Ultricies</a:t>
            </a:r>
            <a:r>
              <a:rPr lang="en-US" sz="1200" dirty="0"/>
              <a:t> mi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hendrerit</a:t>
            </a:r>
            <a:r>
              <a:rPr lang="en-US" sz="1200" dirty="0"/>
              <a:t> dolor magna </a:t>
            </a:r>
            <a:r>
              <a:rPr lang="en-US" sz="1200" dirty="0" err="1"/>
              <a:t>eget</a:t>
            </a:r>
            <a:r>
              <a:rPr lang="en-US" sz="1200" dirty="0"/>
              <a:t>. </a:t>
            </a:r>
            <a:r>
              <a:rPr lang="en-US" sz="1200" dirty="0" err="1"/>
              <a:t>Porttitor</a:t>
            </a:r>
            <a:r>
              <a:rPr lang="en-US" sz="1200" dirty="0"/>
              <a:t> </a:t>
            </a:r>
            <a:r>
              <a:rPr lang="en-US" sz="1200" dirty="0" err="1"/>
              <a:t>rhoncus</a:t>
            </a:r>
            <a:r>
              <a:rPr lang="en-US" sz="1200" dirty="0"/>
              <a:t> dolor </a:t>
            </a:r>
            <a:r>
              <a:rPr lang="en-US" sz="1200" dirty="0" err="1"/>
              <a:t>purus</a:t>
            </a:r>
            <a:r>
              <a:rPr lang="en-US" sz="1200" dirty="0"/>
              <a:t> non </a:t>
            </a:r>
            <a:r>
              <a:rPr lang="en-US" sz="1200" dirty="0" err="1"/>
              <a:t>enim</a:t>
            </a:r>
            <a:r>
              <a:rPr lang="en-US" sz="1200" dirty="0"/>
              <a:t> </a:t>
            </a:r>
            <a:r>
              <a:rPr lang="en-US" sz="1200" dirty="0" err="1"/>
              <a:t>praesent</a:t>
            </a:r>
            <a:r>
              <a:rPr lang="en-US" sz="1200" dirty="0"/>
              <a:t> </a:t>
            </a:r>
            <a:r>
              <a:rPr lang="en-US" sz="1200" dirty="0" err="1"/>
              <a:t>elementum</a:t>
            </a:r>
            <a:r>
              <a:rPr lang="en-US" sz="1200" dirty="0"/>
              <a:t>. </a:t>
            </a:r>
            <a:r>
              <a:rPr lang="en-US" sz="1200" dirty="0" err="1"/>
              <a:t>Pellentesque</a:t>
            </a:r>
            <a:r>
              <a:rPr lang="en-US" sz="1200" dirty="0"/>
              <a:t> diam </a:t>
            </a:r>
            <a:r>
              <a:rPr lang="en-US" sz="1200" dirty="0" err="1"/>
              <a:t>volutpat</a:t>
            </a:r>
            <a:r>
              <a:rPr lang="en-US" sz="1200" dirty="0"/>
              <a:t> </a:t>
            </a:r>
            <a:r>
              <a:rPr lang="en-US" sz="1200" dirty="0" err="1"/>
              <a:t>commodo</a:t>
            </a:r>
            <a:r>
              <a:rPr lang="en-US" sz="1200" dirty="0"/>
              <a:t> sed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fringilla</a:t>
            </a:r>
            <a:r>
              <a:rPr lang="en-US" sz="1200" dirty="0"/>
              <a:t>. In </a:t>
            </a:r>
            <a:r>
              <a:rPr lang="en-US" sz="1200" dirty="0" err="1"/>
              <a:t>pellentesque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 </a:t>
            </a:r>
            <a:r>
              <a:rPr lang="en-US" sz="1200" dirty="0" err="1"/>
              <a:t>placerat</a:t>
            </a:r>
            <a:r>
              <a:rPr lang="en-US" sz="1200" dirty="0"/>
              <a:t> </a:t>
            </a:r>
            <a:r>
              <a:rPr lang="en-US" sz="1200" dirty="0" err="1"/>
              <a:t>duis</a:t>
            </a:r>
            <a:r>
              <a:rPr lang="en-US" sz="1200" dirty="0"/>
              <a:t> </a:t>
            </a:r>
            <a:r>
              <a:rPr lang="en-US" sz="1200" dirty="0" err="1"/>
              <a:t>ultricies</a:t>
            </a:r>
            <a:r>
              <a:rPr lang="en-US" sz="1200" dirty="0"/>
              <a:t>. At </a:t>
            </a:r>
            <a:r>
              <a:rPr lang="en-US" sz="1200" dirty="0" err="1"/>
              <a:t>elementum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facilisis</a:t>
            </a:r>
            <a:r>
              <a:rPr lang="en-US" sz="1200" dirty="0"/>
              <a:t> sed </a:t>
            </a:r>
            <a:r>
              <a:rPr lang="en-US" sz="1200" dirty="0" err="1"/>
              <a:t>odio</a:t>
            </a:r>
            <a:r>
              <a:rPr lang="en-US" sz="1200" dirty="0"/>
              <a:t> </a:t>
            </a:r>
            <a:r>
              <a:rPr lang="en-US" sz="1200" dirty="0" err="1"/>
              <a:t>morbi</a:t>
            </a:r>
            <a:r>
              <a:rPr lang="en-US" sz="1200" dirty="0"/>
              <a:t>. </a:t>
            </a:r>
            <a:r>
              <a:rPr lang="en-US" sz="1200" dirty="0" err="1"/>
              <a:t>Risus</a:t>
            </a:r>
            <a:r>
              <a:rPr lang="en-US" sz="1200" dirty="0"/>
              <a:t> </a:t>
            </a:r>
            <a:r>
              <a:rPr lang="en-US" sz="1200" dirty="0" err="1"/>
              <a:t>pretium</a:t>
            </a:r>
            <a:r>
              <a:rPr lang="en-US" sz="1200" dirty="0"/>
              <a:t> </a:t>
            </a:r>
            <a:r>
              <a:rPr lang="en-US" sz="1200" dirty="0" err="1"/>
              <a:t>quam</a:t>
            </a:r>
            <a:r>
              <a:rPr lang="en-US" sz="1200" dirty="0"/>
              <a:t> </a:t>
            </a:r>
            <a:r>
              <a:rPr lang="en-US" sz="1200" dirty="0" err="1"/>
              <a:t>vulputate</a:t>
            </a:r>
            <a:r>
              <a:rPr lang="en-US" sz="1200" dirty="0"/>
              <a:t> </a:t>
            </a:r>
            <a:r>
              <a:rPr lang="en-US" sz="1200" dirty="0" err="1"/>
              <a:t>dignissim</a:t>
            </a:r>
            <a:r>
              <a:rPr lang="en-US" sz="1200" dirty="0"/>
              <a:t> </a:t>
            </a:r>
            <a:r>
              <a:rPr lang="en-US" sz="1200" dirty="0" err="1"/>
              <a:t>suspendisse</a:t>
            </a:r>
            <a:r>
              <a:rPr lang="en-US" sz="1200" dirty="0"/>
              <a:t> in </a:t>
            </a:r>
            <a:r>
              <a:rPr lang="en-US" sz="1200" dirty="0" err="1"/>
              <a:t>est</a:t>
            </a:r>
            <a:r>
              <a:rPr lang="en-US" sz="1200" dirty="0"/>
              <a:t> ante in.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E370D8-C4A1-FB56-6B71-26647DA48B3B}"/>
              </a:ext>
            </a:extLst>
          </p:cNvPr>
          <p:cNvSpPr txBox="1"/>
          <p:nvPr/>
        </p:nvSpPr>
        <p:spPr>
          <a:xfrm>
            <a:off x="4778486" y="5838342"/>
            <a:ext cx="2830795" cy="173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2000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WE WANT TO CONNECT WITH YOU!</a:t>
            </a:r>
          </a:p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1600" dirty="0">
                <a:solidFill>
                  <a:schemeClr val="accent1"/>
                </a:solidFill>
              </a:rPr>
              <a:t>NOSOTROS QUEREMOS CONECTARNOS CONTIGO</a:t>
            </a:r>
          </a:p>
          <a:p>
            <a:pPr>
              <a:lnSpc>
                <a:spcPct val="130000"/>
              </a:lnSpc>
              <a:spcAft>
                <a:spcPts val="759"/>
              </a:spcAft>
            </a:pPr>
            <a:r>
              <a:rPr lang="en-US" sz="1200" dirty="0"/>
              <a:t>Put any contact information here: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E3D79C4-BCAF-449F-3198-DF51B54331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1719" y="5290295"/>
            <a:ext cx="630759" cy="49732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F3B3E9D-D0A9-9C09-CBEE-56D9EDCAAA5B}"/>
              </a:ext>
            </a:extLst>
          </p:cNvPr>
          <p:cNvGrpSpPr/>
          <p:nvPr/>
        </p:nvGrpSpPr>
        <p:grpSpPr>
          <a:xfrm>
            <a:off x="4534421" y="5567394"/>
            <a:ext cx="3231629" cy="2754052"/>
            <a:chOff x="4534421" y="5492238"/>
            <a:chExt cx="3231629" cy="275405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CC7FC5C-319E-E075-A5B9-63ABA56C9FD4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5763186"/>
              <a:ext cx="0" cy="2483104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2EE27A0-FD02-221C-580B-9E0818488C79}"/>
                </a:ext>
              </a:extLst>
            </p:cNvPr>
            <p:cNvCxnSpPr>
              <a:cxnSpLocks/>
            </p:cNvCxnSpPr>
            <p:nvPr/>
          </p:nvCxnSpPr>
          <p:spPr>
            <a:xfrm>
              <a:off x="7766050" y="5492238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865D3FF-36E7-A347-DA06-965CACD921D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389024" y="4115212"/>
              <a:ext cx="0" cy="2754052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3E28D4D-EB6C-16DF-8B97-3ACA5560C08C}"/>
                </a:ext>
              </a:extLst>
            </p:cNvPr>
            <p:cNvCxnSpPr>
              <a:cxnSpLocks/>
            </p:cNvCxnSpPr>
            <p:nvPr/>
          </p:nvCxnSpPr>
          <p:spPr>
            <a:xfrm>
              <a:off x="4534421" y="8242299"/>
              <a:ext cx="323162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3D434BF-860D-9902-7F5B-B208788A3774}"/>
              </a:ext>
            </a:extLst>
          </p:cNvPr>
          <p:cNvCxnSpPr>
            <a:cxnSpLocks/>
          </p:cNvCxnSpPr>
          <p:nvPr/>
        </p:nvCxnSpPr>
        <p:spPr>
          <a:xfrm>
            <a:off x="290079" y="9287841"/>
            <a:ext cx="7475971" cy="983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7E0A41B-BBFA-E29B-9193-1398D23B1B0F}"/>
              </a:ext>
            </a:extLst>
          </p:cNvPr>
          <p:cNvSpPr txBox="1"/>
          <p:nvPr/>
        </p:nvSpPr>
        <p:spPr>
          <a:xfrm>
            <a:off x="-1803750" y="4955307"/>
            <a:ext cx="162838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Fold Line </a:t>
            </a:r>
          </a:p>
        </p:txBody>
      </p:sp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8594265-F429-1F04-230A-F6CA100F7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760" y="9365863"/>
            <a:ext cx="657591" cy="810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6B366C-49DC-A114-9A17-E3E17D761BBE}"/>
              </a:ext>
            </a:extLst>
          </p:cNvPr>
          <p:cNvSpPr txBox="1"/>
          <p:nvPr/>
        </p:nvSpPr>
        <p:spPr>
          <a:xfrm>
            <a:off x="8213499" y="8616701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843434-8A2D-9A55-6699-7C13832158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837" y="9472977"/>
            <a:ext cx="1943390" cy="5806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EC927EF-EC0E-162B-9575-BB1F764B8E07}"/>
              </a:ext>
            </a:extLst>
          </p:cNvPr>
          <p:cNvSpPr txBox="1"/>
          <p:nvPr/>
        </p:nvSpPr>
        <p:spPr>
          <a:xfrm>
            <a:off x="342900" y="9431296"/>
            <a:ext cx="5218656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/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/>
              <a:t>Por favor </a:t>
            </a:r>
            <a:r>
              <a:rPr lang="en-US" sz="1000" dirty="0" err="1"/>
              <a:t>comuníquese</a:t>
            </a:r>
            <a:r>
              <a:rPr lang="en-US" sz="1000" dirty="0"/>
              <a:t> al [phone number for Spanish translation help] </a:t>
            </a:r>
            <a:r>
              <a:rPr lang="en-US" sz="1000" dirty="0" err="1"/>
              <a:t>si</a:t>
            </a:r>
            <a:r>
              <a:rPr lang="en-US" sz="1000" dirty="0"/>
              <a:t> </a:t>
            </a:r>
            <a:r>
              <a:rPr lang="en-US" sz="1000" dirty="0" err="1"/>
              <a:t>desea</a:t>
            </a:r>
            <a:r>
              <a:rPr lang="en-US" sz="1000" dirty="0"/>
              <a:t> </a:t>
            </a:r>
            <a:r>
              <a:rPr lang="en-US" sz="1000" dirty="0" err="1"/>
              <a:t>esta</a:t>
            </a:r>
            <a:r>
              <a:rPr lang="en-US" sz="1000" dirty="0"/>
              <a:t> </a:t>
            </a:r>
            <a:r>
              <a:rPr lang="en-US" sz="1000" dirty="0" err="1"/>
              <a:t>informacion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Español.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46643A-A8FF-A21F-8795-09063F9E9C06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53B285-BEEA-00AA-86FE-0D3DEDC8C42C}"/>
              </a:ext>
            </a:extLst>
          </p:cNvPr>
          <p:cNvSpPr txBox="1"/>
          <p:nvPr/>
        </p:nvSpPr>
        <p:spPr>
          <a:xfrm>
            <a:off x="-2972819" y="7773109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C8331E-CB03-E868-8955-EFAEF94C7CFC}"/>
              </a:ext>
            </a:extLst>
          </p:cNvPr>
          <p:cNvSpPr txBox="1"/>
          <p:nvPr/>
        </p:nvSpPr>
        <p:spPr>
          <a:xfrm>
            <a:off x="-2903939" y="8437561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</p:spTree>
    <p:extLst>
      <p:ext uri="{BB962C8B-B14F-4D97-AF65-F5344CB8AC3E}">
        <p14:creationId xmlns:p14="http://schemas.microsoft.com/office/powerpoint/2010/main" val="370038181"/>
      </p:ext>
    </p:extLst>
  </p:cSld>
  <p:clrMapOvr>
    <a:masterClrMapping/>
  </p:clrMapOvr>
</p:sld>
</file>

<file path=ppt/theme/theme1.xml><?xml version="1.0" encoding="utf-8"?>
<a:theme xmlns:a="http://schemas.openxmlformats.org/drawingml/2006/main" name="NMDOT_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DOT_Theme" id="{8C15B354-3DCD-46DB-81F7-24FA6AAA168C}" vid="{D75EFD83-EF5C-4E1A-9908-D59976C2654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Props1.xml><?xml version="1.0" encoding="utf-8"?>
<ds:datastoreItem xmlns:ds="http://schemas.openxmlformats.org/officeDocument/2006/customXml" ds:itemID="{EB918091-23A4-47DE-9D30-F9629A1087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0EC4B8-981C-4833-AB3D-263FE313CA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DAAC3B-C710-4246-BE93-DC0FBD4FE20F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NMDOT_Theme</Template>
  <TotalTime>2877</TotalTime>
  <Words>1927</Words>
  <Application>Microsoft Office PowerPoint</Application>
  <PresentationFormat>Custom</PresentationFormat>
  <Paragraphs>128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Montserrat SemiBold</vt:lpstr>
      <vt:lpstr>Source Sans 3</vt:lpstr>
      <vt:lpstr>Source Sans 3 Black</vt:lpstr>
      <vt:lpstr>Source Sans 3 ExtraBold</vt:lpstr>
      <vt:lpstr>Source Sans 3 SemiBold</vt:lpstr>
      <vt:lpstr>NMDOT_Theme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2</cp:revision>
  <dcterms:created xsi:type="dcterms:W3CDTF">2023-11-06T22:24:10Z</dcterms:created>
  <dcterms:modified xsi:type="dcterms:W3CDTF">2026-09-14T17:01:14Z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