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59" r:id="rId6"/>
    <p:sldId id="260" r:id="rId7"/>
    <p:sldId id="257" r:id="rId8"/>
    <p:sldId id="256" r:id="rId9"/>
    <p:sldId id="261" r:id="rId10"/>
    <p:sldId id="262" r:id="rId11"/>
    <p:sldId id="263" r:id="rId12"/>
    <p:sldId id="264" r:id="rId13"/>
  </p:sldIdLst>
  <p:sldSz cx="8458200" cy="594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FCBE8646-F278-4D74-8058-F74A77BCBF8B}">
          <p14:sldIdLst>
            <p14:sldId id="258"/>
            <p14:sldId id="259"/>
            <p14:sldId id="260"/>
          </p14:sldIdLst>
        </p14:section>
        <p14:section name="Option 1" id="{274C8BCD-011A-43EF-8197-740A5DD9F029}">
          <p14:sldIdLst>
            <p14:sldId id="257"/>
            <p14:sldId id="256"/>
          </p14:sldIdLst>
        </p14:section>
        <p14:section name="Option 2" id="{408B61E1-E2B6-4A83-B610-C0757B61FB28}">
          <p14:sldIdLst>
            <p14:sldId id="261"/>
            <p14:sldId id="262"/>
          </p14:sldIdLst>
        </p14:section>
        <p14:section name="Option 3" id="{E121FE6C-7D93-4C2B-8597-EBA77D9021DB}">
          <p14:sldIdLst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72" userDrawn="1">
          <p15:clr>
            <a:srgbClr val="A4A3A4"/>
          </p15:clr>
        </p15:guide>
        <p15:guide id="2" pos="26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EA7C90-A2D8-4A24-87E2-F5CF6F19591D}" v="1" dt="2026-09-14T17:03:50.9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23" d="100"/>
          <a:sy n="123" d="100"/>
        </p:scale>
        <p:origin x="1368" y="96"/>
      </p:cViewPr>
      <p:guideLst>
        <p:guide orient="horz" pos="1872"/>
        <p:guide pos="26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orette, Laura" userId="231d9543-ee48-4303-8632-b2c592304cc9" providerId="ADAL" clId="{CE39E8F0-AA68-4C36-850B-40AF15FAD26C}"/>
    <pc:docChg chg="custSel modSld modMainMaster">
      <pc:chgData name="Lamorette, Laura" userId="231d9543-ee48-4303-8632-b2c592304cc9" providerId="ADAL" clId="{CE39E8F0-AA68-4C36-850B-40AF15FAD26C}" dt="2026-09-14T17:04:47.142" v="83" actId="207"/>
      <pc:docMkLst>
        <pc:docMk/>
      </pc:docMkLst>
      <pc:sldChg chg="delSp modSp mod">
        <pc:chgData name="Lamorette, Laura" userId="231d9543-ee48-4303-8632-b2c592304cc9" providerId="ADAL" clId="{CE39E8F0-AA68-4C36-850B-40AF15FAD26C}" dt="2026-09-09T20:26:29.777" v="35" actId="2711"/>
        <pc:sldMkLst>
          <pc:docMk/>
          <pc:sldMk cId="3386517296" sldId="256"/>
        </pc:sldMkLst>
        <pc:spChg chg="mod">
          <ac:chgData name="Lamorette, Laura" userId="231d9543-ee48-4303-8632-b2c592304cc9" providerId="ADAL" clId="{CE39E8F0-AA68-4C36-850B-40AF15FAD26C}" dt="2026-09-09T20:26:29.777" v="35" actId="2711"/>
          <ac:spMkLst>
            <pc:docMk/>
            <pc:sldMk cId="3386517296" sldId="256"/>
            <ac:spMk id="17" creationId="{09520687-F48E-85B8-51C7-745631004C9F}"/>
          </ac:spMkLst>
        </pc:spChg>
        <pc:picChg chg="mod modCrop">
          <ac:chgData name="Lamorette, Laura" userId="231d9543-ee48-4303-8632-b2c592304cc9" providerId="ADAL" clId="{CE39E8F0-AA68-4C36-850B-40AF15FAD26C}" dt="2026-09-09T20:26:17.134" v="34" actId="18131"/>
          <ac:picMkLst>
            <pc:docMk/>
            <pc:sldMk cId="3386517296" sldId="256"/>
            <ac:picMk id="10" creationId="{E6C5D137-FD55-B303-9A5D-2D7933774F15}"/>
          </ac:picMkLst>
        </pc:picChg>
      </pc:sldChg>
      <pc:sldChg chg="addSp modSp mod">
        <pc:chgData name="Lamorette, Laura" userId="231d9543-ee48-4303-8632-b2c592304cc9" providerId="ADAL" clId="{CE39E8F0-AA68-4C36-850B-40AF15FAD26C}" dt="2026-09-14T17:03:21.514" v="75" actId="1076"/>
        <pc:sldMkLst>
          <pc:docMk/>
          <pc:sldMk cId="1370211016" sldId="257"/>
        </pc:sldMkLst>
        <pc:spChg chg="mod">
          <ac:chgData name="Lamorette, Laura" userId="231d9543-ee48-4303-8632-b2c592304cc9" providerId="ADAL" clId="{CE39E8F0-AA68-4C36-850B-40AF15FAD26C}" dt="2026-09-09T20:21:00.342" v="17" actId="2711"/>
          <ac:spMkLst>
            <pc:docMk/>
            <pc:sldMk cId="1370211016" sldId="257"/>
            <ac:spMk id="2" creationId="{388D8722-ED79-DA26-1F7A-B8382FC408FD}"/>
          </ac:spMkLst>
        </pc:spChg>
        <pc:spChg chg="add mod">
          <ac:chgData name="Lamorette, Laura" userId="231d9543-ee48-4303-8632-b2c592304cc9" providerId="ADAL" clId="{CE39E8F0-AA68-4C36-850B-40AF15FAD26C}" dt="2026-09-09T20:23:52.019" v="23" actId="14100"/>
          <ac:spMkLst>
            <pc:docMk/>
            <pc:sldMk cId="1370211016" sldId="257"/>
            <ac:spMk id="5" creationId="{8EB43000-35EE-FE8C-DDDD-E7727D53792D}"/>
          </ac:spMkLst>
        </pc:spChg>
        <pc:spChg chg="mod">
          <ac:chgData name="Lamorette, Laura" userId="231d9543-ee48-4303-8632-b2c592304cc9" providerId="ADAL" clId="{CE39E8F0-AA68-4C36-850B-40AF15FAD26C}" dt="2026-09-14T17:03:18.483" v="74" actId="14100"/>
          <ac:spMkLst>
            <pc:docMk/>
            <pc:sldMk cId="1370211016" sldId="257"/>
            <ac:spMk id="9" creationId="{48EE8C72-9600-44A4-C28F-835C356919ED}"/>
          </ac:spMkLst>
        </pc:spChg>
        <pc:picChg chg="mod">
          <ac:chgData name="Lamorette, Laura" userId="231d9543-ee48-4303-8632-b2c592304cc9" providerId="ADAL" clId="{CE39E8F0-AA68-4C36-850B-40AF15FAD26C}" dt="2026-09-14T17:02:41.209" v="68" actId="1076"/>
          <ac:picMkLst>
            <pc:docMk/>
            <pc:sldMk cId="1370211016" sldId="257"/>
            <ac:picMk id="4" creationId="{FF3E175D-DBDA-54AF-C5F4-5FE527FFC106}"/>
          </ac:picMkLst>
        </pc:picChg>
        <pc:picChg chg="mod">
          <ac:chgData name="Lamorette, Laura" userId="231d9543-ee48-4303-8632-b2c592304cc9" providerId="ADAL" clId="{CE39E8F0-AA68-4C36-850B-40AF15FAD26C}" dt="2026-09-09T20:21:35.952" v="19" actId="14826"/>
          <ac:picMkLst>
            <pc:docMk/>
            <pc:sldMk cId="1370211016" sldId="257"/>
            <ac:picMk id="6" creationId="{79363ADD-35AA-C517-ABAC-2BF059E50569}"/>
          </ac:picMkLst>
        </pc:picChg>
        <pc:picChg chg="add mod">
          <ac:chgData name="Lamorette, Laura" userId="231d9543-ee48-4303-8632-b2c592304cc9" providerId="ADAL" clId="{CE39E8F0-AA68-4C36-850B-40AF15FAD26C}" dt="2026-09-14T17:03:21.514" v="75" actId="1076"/>
          <ac:picMkLst>
            <pc:docMk/>
            <pc:sldMk cId="1370211016" sldId="257"/>
            <ac:picMk id="14" creationId="{3083E311-E2E9-8881-271B-17E9EA8E0535}"/>
          </ac:picMkLst>
        </pc:picChg>
        <pc:picChg chg="add mod">
          <ac:chgData name="Lamorette, Laura" userId="231d9543-ee48-4303-8632-b2c592304cc9" providerId="ADAL" clId="{CE39E8F0-AA68-4C36-850B-40AF15FAD26C}" dt="2026-09-09T20:23:57.690" v="24" actId="1076"/>
          <ac:picMkLst>
            <pc:docMk/>
            <pc:sldMk cId="1370211016" sldId="257"/>
            <ac:picMk id="15" creationId="{E6C01F5C-D5AE-ECE0-3345-4D85C129FF7B}"/>
          </ac:picMkLst>
        </pc:picChg>
        <pc:picChg chg="add mod">
          <ac:chgData name="Lamorette, Laura" userId="231d9543-ee48-4303-8632-b2c592304cc9" providerId="ADAL" clId="{CE39E8F0-AA68-4C36-850B-40AF15FAD26C}" dt="2026-09-09T20:24:55.346" v="31" actId="1076"/>
          <ac:picMkLst>
            <pc:docMk/>
            <pc:sldMk cId="1370211016" sldId="257"/>
            <ac:picMk id="17" creationId="{A981806D-5982-9A0F-B028-1ADBCEA620BB}"/>
          </ac:picMkLst>
        </pc:picChg>
      </pc:sldChg>
      <pc:sldChg chg="modSp mod">
        <pc:chgData name="Lamorette, Laura" userId="231d9543-ee48-4303-8632-b2c592304cc9" providerId="ADAL" clId="{CE39E8F0-AA68-4C36-850B-40AF15FAD26C}" dt="2026-09-14T17:02:23.735" v="67" actId="20577"/>
        <pc:sldMkLst>
          <pc:docMk/>
          <pc:sldMk cId="1852277995" sldId="258"/>
        </pc:sldMkLst>
        <pc:spChg chg="mod">
          <ac:chgData name="Lamorette, Laura" userId="231d9543-ee48-4303-8632-b2c592304cc9" providerId="ADAL" clId="{CE39E8F0-AA68-4C36-850B-40AF15FAD26C}" dt="2026-09-14T17:02:23.735" v="67" actId="20577"/>
          <ac:spMkLst>
            <pc:docMk/>
            <pc:sldMk cId="1852277995" sldId="258"/>
            <ac:spMk id="5" creationId="{4C454500-6FB7-279F-A525-ABC406BA9082}"/>
          </ac:spMkLst>
        </pc:spChg>
      </pc:sldChg>
      <pc:sldChg chg="modSp mod">
        <pc:chgData name="Lamorette, Laura" userId="231d9543-ee48-4303-8632-b2c592304cc9" providerId="ADAL" clId="{CE39E8F0-AA68-4C36-850B-40AF15FAD26C}" dt="2026-09-09T20:20:16.512" v="12" actId="948"/>
        <pc:sldMkLst>
          <pc:docMk/>
          <pc:sldMk cId="257416394" sldId="259"/>
        </pc:sldMkLst>
        <pc:spChg chg="mod">
          <ac:chgData name="Lamorette, Laura" userId="231d9543-ee48-4303-8632-b2c592304cc9" providerId="ADAL" clId="{CE39E8F0-AA68-4C36-850B-40AF15FAD26C}" dt="2026-09-09T20:20:16.512" v="12" actId="948"/>
          <ac:spMkLst>
            <pc:docMk/>
            <pc:sldMk cId="257416394" sldId="259"/>
            <ac:spMk id="2" creationId="{A87046BF-8F05-13E5-50E5-E0DC9642D756}"/>
          </ac:spMkLst>
        </pc:spChg>
      </pc:sldChg>
      <pc:sldChg chg="modSp mod">
        <pc:chgData name="Lamorette, Laura" userId="231d9543-ee48-4303-8632-b2c592304cc9" providerId="ADAL" clId="{CE39E8F0-AA68-4C36-850B-40AF15FAD26C}" dt="2026-09-09T20:20:33.189" v="15" actId="20577"/>
        <pc:sldMkLst>
          <pc:docMk/>
          <pc:sldMk cId="2391339216" sldId="260"/>
        </pc:sldMkLst>
        <pc:spChg chg="mod">
          <ac:chgData name="Lamorette, Laura" userId="231d9543-ee48-4303-8632-b2c592304cc9" providerId="ADAL" clId="{CE39E8F0-AA68-4C36-850B-40AF15FAD26C}" dt="2026-09-09T20:20:33.189" v="15" actId="20577"/>
          <ac:spMkLst>
            <pc:docMk/>
            <pc:sldMk cId="2391339216" sldId="260"/>
            <ac:spMk id="4" creationId="{8191EF75-129E-C0D5-B65C-1982C2EF8A48}"/>
          </ac:spMkLst>
        </pc:spChg>
        <pc:spChg chg="mod">
          <ac:chgData name="Lamorette, Laura" userId="231d9543-ee48-4303-8632-b2c592304cc9" providerId="ADAL" clId="{CE39E8F0-AA68-4C36-850B-40AF15FAD26C}" dt="2026-09-09T20:20:30.197" v="14" actId="113"/>
          <ac:spMkLst>
            <pc:docMk/>
            <pc:sldMk cId="2391339216" sldId="260"/>
            <ac:spMk id="5" creationId="{04833EE9-4635-C305-FA26-01A39BBFADE4}"/>
          </ac:spMkLst>
        </pc:spChg>
      </pc:sldChg>
      <pc:sldChg chg="addSp modSp mod">
        <pc:chgData name="Lamorette, Laura" userId="231d9543-ee48-4303-8632-b2c592304cc9" providerId="ADAL" clId="{CE39E8F0-AA68-4C36-850B-40AF15FAD26C}" dt="2026-09-14T17:04:19.204" v="80" actId="22"/>
        <pc:sldMkLst>
          <pc:docMk/>
          <pc:sldMk cId="4240433197" sldId="261"/>
        </pc:sldMkLst>
        <pc:spChg chg="mod">
          <ac:chgData name="Lamorette, Laura" userId="231d9543-ee48-4303-8632-b2c592304cc9" providerId="ADAL" clId="{CE39E8F0-AA68-4C36-850B-40AF15FAD26C}" dt="2026-09-09T20:26:48.910" v="36"/>
          <ac:spMkLst>
            <pc:docMk/>
            <pc:sldMk cId="4240433197" sldId="261"/>
            <ac:spMk id="2" creationId="{388D8722-ED79-DA26-1F7A-B8382FC408FD}"/>
          </ac:spMkLst>
        </pc:spChg>
        <pc:spChg chg="add">
          <ac:chgData name="Lamorette, Laura" userId="231d9543-ee48-4303-8632-b2c592304cc9" providerId="ADAL" clId="{CE39E8F0-AA68-4C36-850B-40AF15FAD26C}" dt="2026-09-09T20:27:20.935" v="39" actId="22"/>
          <ac:spMkLst>
            <pc:docMk/>
            <pc:sldMk cId="4240433197" sldId="261"/>
            <ac:spMk id="5" creationId="{3FED5330-DDF4-4AE9-D9F6-20B8329898E8}"/>
          </ac:spMkLst>
        </pc:spChg>
        <pc:spChg chg="mod">
          <ac:chgData name="Lamorette, Laura" userId="231d9543-ee48-4303-8632-b2c592304cc9" providerId="ADAL" clId="{CE39E8F0-AA68-4C36-850B-40AF15FAD26C}" dt="2026-09-14T17:04:17.518" v="79" actId="14100"/>
          <ac:spMkLst>
            <pc:docMk/>
            <pc:sldMk cId="4240433197" sldId="261"/>
            <ac:spMk id="9" creationId="{48EE8C72-9600-44A4-C28F-835C356919ED}"/>
          </ac:spMkLst>
        </pc:spChg>
        <pc:spChg chg="mod">
          <ac:chgData name="Lamorette, Laura" userId="231d9543-ee48-4303-8632-b2c592304cc9" providerId="ADAL" clId="{CE39E8F0-AA68-4C36-850B-40AF15FAD26C}" dt="2026-09-14T17:04:11.398" v="78" actId="1076"/>
          <ac:spMkLst>
            <pc:docMk/>
            <pc:sldMk cId="4240433197" sldId="261"/>
            <ac:spMk id="11" creationId="{51E13B3F-B5F0-7735-DFBC-CF9F22070C49}"/>
          </ac:spMkLst>
        </pc:spChg>
        <pc:picChg chg="mod">
          <ac:chgData name="Lamorette, Laura" userId="231d9543-ee48-4303-8632-b2c592304cc9" providerId="ADAL" clId="{CE39E8F0-AA68-4C36-850B-40AF15FAD26C}" dt="2026-09-14T17:04:10.254" v="77" actId="1076"/>
          <ac:picMkLst>
            <pc:docMk/>
            <pc:sldMk cId="4240433197" sldId="261"/>
            <ac:picMk id="3" creationId="{BB1DEEBA-3FA5-6158-5DD2-93F4B90057C2}"/>
          </ac:picMkLst>
        </pc:picChg>
        <pc:picChg chg="mod modCrop">
          <ac:chgData name="Lamorette, Laura" userId="231d9543-ee48-4303-8632-b2c592304cc9" providerId="ADAL" clId="{CE39E8F0-AA68-4C36-850B-40AF15FAD26C}" dt="2026-09-09T20:27:05.659" v="38" actId="18131"/>
          <ac:picMkLst>
            <pc:docMk/>
            <pc:sldMk cId="4240433197" sldId="261"/>
            <ac:picMk id="6" creationId="{79363ADD-35AA-C517-ABAC-2BF059E50569}"/>
          </ac:picMkLst>
        </pc:picChg>
        <pc:picChg chg="add">
          <ac:chgData name="Lamorette, Laura" userId="231d9543-ee48-4303-8632-b2c592304cc9" providerId="ADAL" clId="{CE39E8F0-AA68-4C36-850B-40AF15FAD26C}" dt="2026-09-14T17:04:19.204" v="80" actId="22"/>
          <ac:picMkLst>
            <pc:docMk/>
            <pc:sldMk cId="4240433197" sldId="261"/>
            <ac:picMk id="14" creationId="{DD7F77F8-9DF6-C362-CE6D-C0B17CD5C80A}"/>
          </ac:picMkLst>
        </pc:picChg>
        <pc:picChg chg="add">
          <ac:chgData name="Lamorette, Laura" userId="231d9543-ee48-4303-8632-b2c592304cc9" providerId="ADAL" clId="{CE39E8F0-AA68-4C36-850B-40AF15FAD26C}" dt="2026-09-09T20:27:20.935" v="39" actId="22"/>
          <ac:picMkLst>
            <pc:docMk/>
            <pc:sldMk cId="4240433197" sldId="261"/>
            <ac:picMk id="15" creationId="{EAF8AF5A-3684-1BB2-439A-313D18D74A1F}"/>
          </ac:picMkLst>
        </pc:picChg>
        <pc:picChg chg="add">
          <ac:chgData name="Lamorette, Laura" userId="231d9543-ee48-4303-8632-b2c592304cc9" providerId="ADAL" clId="{CE39E8F0-AA68-4C36-850B-40AF15FAD26C}" dt="2026-09-09T20:27:20.935" v="39" actId="22"/>
          <ac:picMkLst>
            <pc:docMk/>
            <pc:sldMk cId="4240433197" sldId="261"/>
            <ac:picMk id="17" creationId="{E9C6BFC2-E5EB-AACB-59BC-6F2E970B1268}"/>
          </ac:picMkLst>
        </pc:picChg>
      </pc:sldChg>
      <pc:sldChg chg="delSp modSp mod">
        <pc:chgData name="Lamorette, Laura" userId="231d9543-ee48-4303-8632-b2c592304cc9" providerId="ADAL" clId="{CE39E8F0-AA68-4C36-850B-40AF15FAD26C}" dt="2026-09-14T17:04:30.900" v="81" actId="207"/>
        <pc:sldMkLst>
          <pc:docMk/>
          <pc:sldMk cId="2016243106" sldId="262"/>
        </pc:sldMkLst>
        <pc:spChg chg="mod">
          <ac:chgData name="Lamorette, Laura" userId="231d9543-ee48-4303-8632-b2c592304cc9" providerId="ADAL" clId="{CE39E8F0-AA68-4C36-850B-40AF15FAD26C}" dt="2026-09-14T17:04:30.900" v="81" actId="207"/>
          <ac:spMkLst>
            <pc:docMk/>
            <pc:sldMk cId="2016243106" sldId="262"/>
            <ac:spMk id="11" creationId="{565848AB-1468-6E96-C344-7B8E1F14FFB1}"/>
          </ac:spMkLst>
        </pc:spChg>
        <pc:spChg chg="mod">
          <ac:chgData name="Lamorette, Laura" userId="231d9543-ee48-4303-8632-b2c592304cc9" providerId="ADAL" clId="{CE39E8F0-AA68-4C36-850B-40AF15FAD26C}" dt="2026-09-09T20:27:42.402" v="41" actId="2711"/>
          <ac:spMkLst>
            <pc:docMk/>
            <pc:sldMk cId="2016243106" sldId="262"/>
            <ac:spMk id="17" creationId="{09520687-F48E-85B8-51C7-745631004C9F}"/>
          </ac:spMkLst>
        </pc:spChg>
        <pc:picChg chg="mod modCrop">
          <ac:chgData name="Lamorette, Laura" userId="231d9543-ee48-4303-8632-b2c592304cc9" providerId="ADAL" clId="{CE39E8F0-AA68-4C36-850B-40AF15FAD26C}" dt="2026-09-09T20:27:57.188" v="43" actId="18131"/>
          <ac:picMkLst>
            <pc:docMk/>
            <pc:sldMk cId="2016243106" sldId="262"/>
            <ac:picMk id="10" creationId="{E6C5D137-FD55-B303-9A5D-2D7933774F15}"/>
          </ac:picMkLst>
        </pc:picChg>
      </pc:sldChg>
      <pc:sldChg chg="addSp modSp mod">
        <pc:chgData name="Lamorette, Laura" userId="231d9543-ee48-4303-8632-b2c592304cc9" providerId="ADAL" clId="{CE39E8F0-AA68-4C36-850B-40AF15FAD26C}" dt="2026-09-14T17:04:38.473" v="82" actId="207"/>
        <pc:sldMkLst>
          <pc:docMk/>
          <pc:sldMk cId="3616618246" sldId="263"/>
        </pc:sldMkLst>
        <pc:spChg chg="mod">
          <ac:chgData name="Lamorette, Laura" userId="231d9543-ee48-4303-8632-b2c592304cc9" providerId="ADAL" clId="{CE39E8F0-AA68-4C36-850B-40AF15FAD26C}" dt="2026-09-09T20:28:21.837" v="45" actId="2711"/>
          <ac:spMkLst>
            <pc:docMk/>
            <pc:sldMk cId="3616618246" sldId="263"/>
            <ac:spMk id="2" creationId="{388D8722-ED79-DA26-1F7A-B8382FC408FD}"/>
          </ac:spMkLst>
        </pc:spChg>
        <pc:spChg chg="add">
          <ac:chgData name="Lamorette, Laura" userId="231d9543-ee48-4303-8632-b2c592304cc9" providerId="ADAL" clId="{CE39E8F0-AA68-4C36-850B-40AF15FAD26C}" dt="2026-09-09T20:28:27.154" v="46" actId="22"/>
          <ac:spMkLst>
            <pc:docMk/>
            <pc:sldMk cId="3616618246" sldId="263"/>
            <ac:spMk id="5" creationId="{D9CF421B-EE6A-BBD4-2055-136B99584EC3}"/>
          </ac:spMkLst>
        </pc:spChg>
        <pc:spChg chg="mod">
          <ac:chgData name="Lamorette, Laura" userId="231d9543-ee48-4303-8632-b2c592304cc9" providerId="ADAL" clId="{CE39E8F0-AA68-4C36-850B-40AF15FAD26C}" dt="2026-09-14T17:04:38.473" v="82" actId="207"/>
          <ac:spMkLst>
            <pc:docMk/>
            <pc:sldMk cId="3616618246" sldId="263"/>
            <ac:spMk id="8" creationId="{F834CE32-348B-68E0-10D9-9B82E80068A3}"/>
          </ac:spMkLst>
        </pc:spChg>
        <pc:picChg chg="mod modCrop">
          <ac:chgData name="Lamorette, Laura" userId="231d9543-ee48-4303-8632-b2c592304cc9" providerId="ADAL" clId="{CE39E8F0-AA68-4C36-850B-40AF15FAD26C}" dt="2026-09-09T20:28:58.528" v="50" actId="18131"/>
          <ac:picMkLst>
            <pc:docMk/>
            <pc:sldMk cId="3616618246" sldId="263"/>
            <ac:picMk id="6" creationId="{79363ADD-35AA-C517-ABAC-2BF059E50569}"/>
          </ac:picMkLst>
        </pc:picChg>
        <pc:picChg chg="add">
          <ac:chgData name="Lamorette, Laura" userId="231d9543-ee48-4303-8632-b2c592304cc9" providerId="ADAL" clId="{CE39E8F0-AA68-4C36-850B-40AF15FAD26C}" dt="2026-09-09T20:28:27.154" v="46" actId="22"/>
          <ac:picMkLst>
            <pc:docMk/>
            <pc:sldMk cId="3616618246" sldId="263"/>
            <ac:picMk id="9" creationId="{F1F3A6FC-8139-54C5-1C96-9B9FCE8350F7}"/>
          </ac:picMkLst>
        </pc:picChg>
        <pc:picChg chg="add">
          <ac:chgData name="Lamorette, Laura" userId="231d9543-ee48-4303-8632-b2c592304cc9" providerId="ADAL" clId="{CE39E8F0-AA68-4C36-850B-40AF15FAD26C}" dt="2026-09-09T20:28:27.154" v="46" actId="22"/>
          <ac:picMkLst>
            <pc:docMk/>
            <pc:sldMk cId="3616618246" sldId="263"/>
            <ac:picMk id="15" creationId="{E22D7AEC-138A-EAD3-245D-66D82F9F4CFD}"/>
          </ac:picMkLst>
        </pc:picChg>
      </pc:sldChg>
      <pc:sldChg chg="delSp modSp mod">
        <pc:chgData name="Lamorette, Laura" userId="231d9543-ee48-4303-8632-b2c592304cc9" providerId="ADAL" clId="{CE39E8F0-AA68-4C36-850B-40AF15FAD26C}" dt="2026-09-14T17:04:47.142" v="83" actId="207"/>
        <pc:sldMkLst>
          <pc:docMk/>
          <pc:sldMk cId="1088328259" sldId="264"/>
        </pc:sldMkLst>
        <pc:spChg chg="mod">
          <ac:chgData name="Lamorette, Laura" userId="231d9543-ee48-4303-8632-b2c592304cc9" providerId="ADAL" clId="{CE39E8F0-AA68-4C36-850B-40AF15FAD26C}" dt="2026-09-14T17:04:47.142" v="83" actId="207"/>
          <ac:spMkLst>
            <pc:docMk/>
            <pc:sldMk cId="1088328259" sldId="264"/>
            <ac:spMk id="15" creationId="{62AC7549-CF0E-BEB5-6F0F-DEFB062846E4}"/>
          </ac:spMkLst>
        </pc:spChg>
        <pc:spChg chg="mod">
          <ac:chgData name="Lamorette, Laura" userId="231d9543-ee48-4303-8632-b2c592304cc9" providerId="ADAL" clId="{CE39E8F0-AA68-4C36-850B-40AF15FAD26C}" dt="2026-09-09T20:29:29.704" v="53" actId="2711"/>
          <ac:spMkLst>
            <pc:docMk/>
            <pc:sldMk cId="1088328259" sldId="264"/>
            <ac:spMk id="17" creationId="{09520687-F48E-85B8-51C7-745631004C9F}"/>
          </ac:spMkLst>
        </pc:spChg>
        <pc:picChg chg="mod modCrop">
          <ac:chgData name="Lamorette, Laura" userId="231d9543-ee48-4303-8632-b2c592304cc9" providerId="ADAL" clId="{CE39E8F0-AA68-4C36-850B-40AF15FAD26C}" dt="2026-09-09T20:29:19.530" v="52" actId="18131"/>
          <ac:picMkLst>
            <pc:docMk/>
            <pc:sldMk cId="1088328259" sldId="264"/>
            <ac:picMk id="10" creationId="{E6C5D137-FD55-B303-9A5D-2D7933774F1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A1556-4AE9-92EB-F092-A956E7A0D8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7275" y="972714"/>
            <a:ext cx="6343650" cy="2069253"/>
          </a:xfrm>
        </p:spPr>
        <p:txBody>
          <a:bodyPr anchor="b"/>
          <a:lstStyle>
            <a:lvl1pPr algn="ctr">
              <a:defRPr sz="205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0BF2C5-C4BD-B4D6-3D1D-B266804924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7275" y="3121766"/>
            <a:ext cx="6343650" cy="1434994"/>
          </a:xfrm>
        </p:spPr>
        <p:txBody>
          <a:bodyPr/>
          <a:lstStyle>
            <a:lvl1pPr marL="0" indent="0" algn="ctr">
              <a:buNone/>
              <a:defRPr sz="822"/>
            </a:lvl1pPr>
            <a:lvl2pPr marL="156654" indent="0" algn="ctr">
              <a:buNone/>
              <a:defRPr sz="685"/>
            </a:lvl2pPr>
            <a:lvl3pPr marL="313309" indent="0" algn="ctr">
              <a:buNone/>
              <a:defRPr sz="617"/>
            </a:lvl3pPr>
            <a:lvl4pPr marL="469963" indent="0" algn="ctr">
              <a:buNone/>
              <a:defRPr sz="548"/>
            </a:lvl4pPr>
            <a:lvl5pPr marL="626617" indent="0" algn="ctr">
              <a:buNone/>
              <a:defRPr sz="548"/>
            </a:lvl5pPr>
            <a:lvl6pPr marL="783272" indent="0" algn="ctr">
              <a:buNone/>
              <a:defRPr sz="548"/>
            </a:lvl6pPr>
            <a:lvl7pPr marL="939926" indent="0" algn="ctr">
              <a:buNone/>
              <a:defRPr sz="548"/>
            </a:lvl7pPr>
            <a:lvl8pPr marL="1096580" indent="0" algn="ctr">
              <a:buNone/>
              <a:defRPr sz="548"/>
            </a:lvl8pPr>
            <a:lvl9pPr marL="1253235" indent="0" algn="ctr">
              <a:buNone/>
              <a:defRPr sz="548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668CD-DDDE-B07D-5A90-2B9DAFE9A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D080A-9B0D-0CA2-747F-E978F9CBF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E274F-8E13-0E63-91A7-C422A452E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23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pos="4320">
          <p15:clr>
            <a:srgbClr val="FBAE40"/>
          </p15:clr>
        </p15:guide>
        <p15:guide id="3" orient="horz" pos="1872" userDrawn="1">
          <p15:clr>
            <a:srgbClr val="FBAE40"/>
          </p15:clr>
        </p15:guide>
        <p15:guide id="4" pos="266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AA6E0-B213-AE20-9004-898278638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C346D-18E4-414C-CD58-EB5AF34BD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32287-9A11-CCA8-F207-0A8AB7030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32B82-F8BE-F06E-BCBA-75CE5D92B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2331E4-2BCE-21DC-94AB-100C581F8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810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0">
          <p15:clr>
            <a:srgbClr val="FBAE40"/>
          </p15:clr>
        </p15:guide>
        <p15:guide id="2" pos="4320">
          <p15:clr>
            <a:srgbClr val="FBAE40"/>
          </p15:clr>
        </p15:guide>
        <p15:guide id="3" orient="horz" pos="1872" userDrawn="1">
          <p15:clr>
            <a:srgbClr val="FBAE40"/>
          </p15:clr>
        </p15:guide>
        <p15:guide id="4" pos="266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35B18-582B-43EF-9D71-0D3015BCC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96" y="1481774"/>
            <a:ext cx="7295198" cy="2472372"/>
          </a:xfrm>
        </p:spPr>
        <p:txBody>
          <a:bodyPr anchor="b"/>
          <a:lstStyle>
            <a:lvl1pPr>
              <a:defRPr sz="205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D38FD-7DC7-0682-42DE-FE6FB2A3A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096" y="3977536"/>
            <a:ext cx="7295198" cy="1300162"/>
          </a:xfrm>
        </p:spPr>
        <p:txBody>
          <a:bodyPr/>
          <a:lstStyle>
            <a:lvl1pPr marL="0" indent="0">
              <a:buNone/>
              <a:defRPr sz="822">
                <a:solidFill>
                  <a:schemeClr val="tx1">
                    <a:tint val="75000"/>
                  </a:schemeClr>
                </a:solidFill>
              </a:defRPr>
            </a:lvl1pPr>
            <a:lvl2pPr marL="156654" indent="0">
              <a:buNone/>
              <a:defRPr sz="685">
                <a:solidFill>
                  <a:schemeClr val="tx1">
                    <a:tint val="75000"/>
                  </a:schemeClr>
                </a:solidFill>
              </a:defRPr>
            </a:lvl2pPr>
            <a:lvl3pPr marL="313309" indent="0">
              <a:buNone/>
              <a:defRPr sz="617">
                <a:solidFill>
                  <a:schemeClr val="tx1">
                    <a:tint val="75000"/>
                  </a:schemeClr>
                </a:solidFill>
              </a:defRPr>
            </a:lvl3pPr>
            <a:lvl4pPr marL="469963" indent="0">
              <a:buNone/>
              <a:defRPr sz="548">
                <a:solidFill>
                  <a:schemeClr val="tx1">
                    <a:tint val="75000"/>
                  </a:schemeClr>
                </a:solidFill>
              </a:defRPr>
            </a:lvl4pPr>
            <a:lvl5pPr marL="626617" indent="0">
              <a:buNone/>
              <a:defRPr sz="548">
                <a:solidFill>
                  <a:schemeClr val="tx1">
                    <a:tint val="75000"/>
                  </a:schemeClr>
                </a:solidFill>
              </a:defRPr>
            </a:lvl5pPr>
            <a:lvl6pPr marL="783272" indent="0">
              <a:buNone/>
              <a:defRPr sz="548">
                <a:solidFill>
                  <a:schemeClr val="tx1">
                    <a:tint val="75000"/>
                  </a:schemeClr>
                </a:solidFill>
              </a:defRPr>
            </a:lvl6pPr>
            <a:lvl7pPr marL="939926" indent="0">
              <a:buNone/>
              <a:defRPr sz="548">
                <a:solidFill>
                  <a:schemeClr val="tx1">
                    <a:tint val="75000"/>
                  </a:schemeClr>
                </a:solidFill>
              </a:defRPr>
            </a:lvl7pPr>
            <a:lvl8pPr marL="1096580" indent="0">
              <a:buNone/>
              <a:defRPr sz="548">
                <a:solidFill>
                  <a:schemeClr val="tx1">
                    <a:tint val="75000"/>
                  </a:schemeClr>
                </a:solidFill>
              </a:defRPr>
            </a:lvl8pPr>
            <a:lvl9pPr marL="1253235" indent="0">
              <a:buNone/>
              <a:defRPr sz="54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4CE042-8D8B-FBCA-D402-3E6329D80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CDEBF-FB40-3B72-D02F-156F9C2D3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04737-33BB-EBF9-6038-4F6483BF9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734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F5CE0-FAA2-92D9-49E1-5C515BC17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D60FB-A06D-2741-F614-2FE1FBDDDD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501" y="1582208"/>
            <a:ext cx="3594735" cy="3771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8D89A1-B8EE-00BB-F43C-96CEA8A7CF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81964" y="1582208"/>
            <a:ext cx="3594735" cy="3771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2CD5EE-54F8-132C-4714-7D5234B0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5771F0-8BB6-9DC1-5A92-AE61CE3D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B214C2-DA64-7FFD-E47C-3973C189C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321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04DBD-BCD2-6841-BD72-CB1AF4C11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603" y="316442"/>
            <a:ext cx="7295198" cy="11488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8519CA-3D84-9295-C047-C1FA9AA41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2603" y="1457008"/>
            <a:ext cx="3578215" cy="714057"/>
          </a:xfrm>
        </p:spPr>
        <p:txBody>
          <a:bodyPr anchor="b"/>
          <a:lstStyle>
            <a:lvl1pPr marL="0" indent="0">
              <a:buNone/>
              <a:defRPr sz="822" b="1"/>
            </a:lvl1pPr>
            <a:lvl2pPr marL="156654" indent="0">
              <a:buNone/>
              <a:defRPr sz="685" b="1"/>
            </a:lvl2pPr>
            <a:lvl3pPr marL="313309" indent="0">
              <a:buNone/>
              <a:defRPr sz="617" b="1"/>
            </a:lvl3pPr>
            <a:lvl4pPr marL="469963" indent="0">
              <a:buNone/>
              <a:defRPr sz="548" b="1"/>
            </a:lvl4pPr>
            <a:lvl5pPr marL="626617" indent="0">
              <a:buNone/>
              <a:defRPr sz="548" b="1"/>
            </a:lvl5pPr>
            <a:lvl6pPr marL="783272" indent="0">
              <a:buNone/>
              <a:defRPr sz="548" b="1"/>
            </a:lvl6pPr>
            <a:lvl7pPr marL="939926" indent="0">
              <a:buNone/>
              <a:defRPr sz="548" b="1"/>
            </a:lvl7pPr>
            <a:lvl8pPr marL="1096580" indent="0">
              <a:buNone/>
              <a:defRPr sz="548" b="1"/>
            </a:lvl8pPr>
            <a:lvl9pPr marL="1253235" indent="0">
              <a:buNone/>
              <a:defRPr sz="54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CD9A6C-F862-8E51-5D4E-60F02D5442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603" y="2171067"/>
            <a:ext cx="3578215" cy="31933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467FCA-F174-11AD-E818-1213AA3D60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81964" y="1457008"/>
            <a:ext cx="3595837" cy="714057"/>
          </a:xfrm>
        </p:spPr>
        <p:txBody>
          <a:bodyPr anchor="b"/>
          <a:lstStyle>
            <a:lvl1pPr marL="0" indent="0">
              <a:buNone/>
              <a:defRPr sz="822" b="1"/>
            </a:lvl1pPr>
            <a:lvl2pPr marL="156654" indent="0">
              <a:buNone/>
              <a:defRPr sz="685" b="1"/>
            </a:lvl2pPr>
            <a:lvl3pPr marL="313309" indent="0">
              <a:buNone/>
              <a:defRPr sz="617" b="1"/>
            </a:lvl3pPr>
            <a:lvl4pPr marL="469963" indent="0">
              <a:buNone/>
              <a:defRPr sz="548" b="1"/>
            </a:lvl4pPr>
            <a:lvl5pPr marL="626617" indent="0">
              <a:buNone/>
              <a:defRPr sz="548" b="1"/>
            </a:lvl5pPr>
            <a:lvl6pPr marL="783272" indent="0">
              <a:buNone/>
              <a:defRPr sz="548" b="1"/>
            </a:lvl6pPr>
            <a:lvl7pPr marL="939926" indent="0">
              <a:buNone/>
              <a:defRPr sz="548" b="1"/>
            </a:lvl7pPr>
            <a:lvl8pPr marL="1096580" indent="0">
              <a:buNone/>
              <a:defRPr sz="548" b="1"/>
            </a:lvl8pPr>
            <a:lvl9pPr marL="1253235" indent="0">
              <a:buNone/>
              <a:defRPr sz="54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3D2E75-B7CD-DD82-3BA2-DD136E39DC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81964" y="2171067"/>
            <a:ext cx="3595837" cy="31933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4DA133-E67B-C178-2557-A07626F49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94DCEE-1957-C349-9B75-5F50EFEA2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3CB8AD-8209-547D-86C9-4124AA7CD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395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FE9C2-07D3-522A-6A1C-6C1038648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71CFFE-3E4A-65AB-97B2-E75ACB067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5615AB-3561-9F0C-4F99-313DACF7B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F49746-5B1D-3812-F517-EC6CECF53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718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B9CCA0-05F3-71E2-7766-02AD70E26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4B9BCF-8A9C-02C2-1CFE-8ECA1AC12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7332E3-BAA1-7E5F-D2D2-7DBE52011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227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3BD1B-D917-BBB2-4BAA-A79E5A6B1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603" y="396240"/>
            <a:ext cx="2727990" cy="1386840"/>
          </a:xfrm>
        </p:spPr>
        <p:txBody>
          <a:bodyPr anchor="b"/>
          <a:lstStyle>
            <a:lvl1pPr>
              <a:defRPr sz="109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25E8F-9944-D53D-DBBD-9A30A42F6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837" y="855770"/>
            <a:ext cx="4281964" cy="4223808"/>
          </a:xfrm>
        </p:spPr>
        <p:txBody>
          <a:bodyPr/>
          <a:lstStyle>
            <a:lvl1pPr>
              <a:defRPr sz="1096"/>
            </a:lvl1pPr>
            <a:lvl2pPr>
              <a:defRPr sz="960"/>
            </a:lvl2pPr>
            <a:lvl3pPr>
              <a:defRPr sz="822"/>
            </a:lvl3pPr>
            <a:lvl4pPr>
              <a:defRPr sz="685"/>
            </a:lvl4pPr>
            <a:lvl5pPr>
              <a:defRPr sz="685"/>
            </a:lvl5pPr>
            <a:lvl6pPr>
              <a:defRPr sz="685"/>
            </a:lvl6pPr>
            <a:lvl7pPr>
              <a:defRPr sz="685"/>
            </a:lvl7pPr>
            <a:lvl8pPr>
              <a:defRPr sz="685"/>
            </a:lvl8pPr>
            <a:lvl9pPr>
              <a:defRPr sz="68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9D483-4584-A279-0D9E-A55D1C10E6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2603" y="1783081"/>
            <a:ext cx="2727990" cy="3303376"/>
          </a:xfrm>
        </p:spPr>
        <p:txBody>
          <a:bodyPr/>
          <a:lstStyle>
            <a:lvl1pPr marL="0" indent="0">
              <a:buNone/>
              <a:defRPr sz="548"/>
            </a:lvl1pPr>
            <a:lvl2pPr marL="156654" indent="0">
              <a:buNone/>
              <a:defRPr sz="480"/>
            </a:lvl2pPr>
            <a:lvl3pPr marL="313309" indent="0">
              <a:buNone/>
              <a:defRPr sz="411"/>
            </a:lvl3pPr>
            <a:lvl4pPr marL="469963" indent="0">
              <a:buNone/>
              <a:defRPr sz="343"/>
            </a:lvl4pPr>
            <a:lvl5pPr marL="626617" indent="0">
              <a:buNone/>
              <a:defRPr sz="343"/>
            </a:lvl5pPr>
            <a:lvl6pPr marL="783272" indent="0">
              <a:buNone/>
              <a:defRPr sz="343"/>
            </a:lvl6pPr>
            <a:lvl7pPr marL="939926" indent="0">
              <a:buNone/>
              <a:defRPr sz="343"/>
            </a:lvl7pPr>
            <a:lvl8pPr marL="1096580" indent="0">
              <a:buNone/>
              <a:defRPr sz="343"/>
            </a:lvl8pPr>
            <a:lvl9pPr marL="1253235" indent="0">
              <a:buNone/>
              <a:defRPr sz="34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ED89F9-048D-79A1-B958-E066ABCA2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065C30-39A6-7EC7-5610-63FC49422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9611AB-9924-DB09-51A7-49003E3EB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023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3B767-2A3C-D493-23AD-28253DE58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603" y="396240"/>
            <a:ext cx="2727990" cy="1386840"/>
          </a:xfrm>
        </p:spPr>
        <p:txBody>
          <a:bodyPr anchor="b"/>
          <a:lstStyle>
            <a:lvl1pPr>
              <a:defRPr sz="109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A4CCA0-F802-5117-7AA5-E11C0D2F20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595837" y="855770"/>
            <a:ext cx="4281964" cy="4223808"/>
          </a:xfrm>
        </p:spPr>
        <p:txBody>
          <a:bodyPr/>
          <a:lstStyle>
            <a:lvl1pPr marL="0" indent="0">
              <a:buNone/>
              <a:defRPr sz="1096"/>
            </a:lvl1pPr>
            <a:lvl2pPr marL="156654" indent="0">
              <a:buNone/>
              <a:defRPr sz="960"/>
            </a:lvl2pPr>
            <a:lvl3pPr marL="313309" indent="0">
              <a:buNone/>
              <a:defRPr sz="822"/>
            </a:lvl3pPr>
            <a:lvl4pPr marL="469963" indent="0">
              <a:buNone/>
              <a:defRPr sz="685"/>
            </a:lvl4pPr>
            <a:lvl5pPr marL="626617" indent="0">
              <a:buNone/>
              <a:defRPr sz="685"/>
            </a:lvl5pPr>
            <a:lvl6pPr marL="783272" indent="0">
              <a:buNone/>
              <a:defRPr sz="685"/>
            </a:lvl6pPr>
            <a:lvl7pPr marL="939926" indent="0">
              <a:buNone/>
              <a:defRPr sz="685"/>
            </a:lvl7pPr>
            <a:lvl8pPr marL="1096580" indent="0">
              <a:buNone/>
              <a:defRPr sz="685"/>
            </a:lvl8pPr>
            <a:lvl9pPr marL="1253235" indent="0">
              <a:buNone/>
              <a:defRPr sz="685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52DBB-402F-7996-0F91-417183BD6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2603" y="1783081"/>
            <a:ext cx="2727990" cy="3303376"/>
          </a:xfrm>
        </p:spPr>
        <p:txBody>
          <a:bodyPr/>
          <a:lstStyle>
            <a:lvl1pPr marL="0" indent="0">
              <a:buNone/>
              <a:defRPr sz="548"/>
            </a:lvl1pPr>
            <a:lvl2pPr marL="156654" indent="0">
              <a:buNone/>
              <a:defRPr sz="480"/>
            </a:lvl2pPr>
            <a:lvl3pPr marL="313309" indent="0">
              <a:buNone/>
              <a:defRPr sz="411"/>
            </a:lvl3pPr>
            <a:lvl4pPr marL="469963" indent="0">
              <a:buNone/>
              <a:defRPr sz="343"/>
            </a:lvl4pPr>
            <a:lvl5pPr marL="626617" indent="0">
              <a:buNone/>
              <a:defRPr sz="343"/>
            </a:lvl5pPr>
            <a:lvl6pPr marL="783272" indent="0">
              <a:buNone/>
              <a:defRPr sz="343"/>
            </a:lvl6pPr>
            <a:lvl7pPr marL="939926" indent="0">
              <a:buNone/>
              <a:defRPr sz="343"/>
            </a:lvl7pPr>
            <a:lvl8pPr marL="1096580" indent="0">
              <a:buNone/>
              <a:defRPr sz="343"/>
            </a:lvl8pPr>
            <a:lvl9pPr marL="1253235" indent="0">
              <a:buNone/>
              <a:defRPr sz="34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288BFF-00D9-F6AC-8556-5B314B2F8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7F3111-B9E4-6F6B-BD1A-3051E8B02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ABC05F-8BC4-733B-607E-D2A0AB0ED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765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03373-AA62-965B-4E95-CCF120002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54B3A4-4442-93DE-0AF2-7ABD20E4BC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64EA90-037A-9FC6-69DD-7EFE3CCBC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763BD-71A9-DC22-7B7E-6F33F22D2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34E20-A1CE-566C-26A0-A28712B6D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54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17D607-45A8-CF97-69A9-8117B316AA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052899" y="316442"/>
            <a:ext cx="1823800" cy="50369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BCC6D3-6F0D-9C78-54CF-18BCA0595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81501" y="316442"/>
            <a:ext cx="5365671" cy="50369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C884C-2772-6715-BFBA-6DCFEE35C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D98F5-2B6A-0CB7-CC63-22ECEC238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3EC59-8159-B021-CC22-E2C7B27E5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544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D78AB2-A8B9-F233-38A1-50BAAF867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501" y="316442"/>
            <a:ext cx="7295198" cy="1148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901083-49C2-3466-A118-FCDE028A9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1501" y="1582208"/>
            <a:ext cx="7295198" cy="3771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FFE644-3193-1410-4D0B-9C96A10206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1501" y="5508838"/>
            <a:ext cx="1903095" cy="3164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1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E8F1D-D077-4839-BF2F-AD4559374D0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629C1-BE98-3BB7-CC5A-AFE2237E70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01779" y="5508838"/>
            <a:ext cx="2854643" cy="3164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1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4DBE5-09D1-2CD1-728F-77E0700DE6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73604" y="5508838"/>
            <a:ext cx="1903095" cy="3164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1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94071-4681-40F0-BFFF-890B3C7C5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316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13309" rtl="0" eaLnBrk="1" latinLnBrk="0" hangingPunct="1">
        <a:lnSpc>
          <a:spcPct val="90000"/>
        </a:lnSpc>
        <a:spcBef>
          <a:spcPct val="0"/>
        </a:spcBef>
        <a:buNone/>
        <a:defRPr sz="15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8327" indent="-78327" algn="l" defTabSz="313309" rtl="0" eaLnBrk="1" latinLnBrk="0" hangingPunct="1">
        <a:lnSpc>
          <a:spcPct val="90000"/>
        </a:lnSpc>
        <a:spcBef>
          <a:spcPts val="343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1pPr>
      <a:lvl2pPr marL="234981" indent="-78327" algn="l" defTabSz="313309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822" kern="1200">
          <a:solidFill>
            <a:schemeClr val="tx1"/>
          </a:solidFill>
          <a:latin typeface="+mn-lt"/>
          <a:ea typeface="+mn-ea"/>
          <a:cs typeface="+mn-cs"/>
        </a:defRPr>
      </a:lvl2pPr>
      <a:lvl3pPr marL="391636" indent="-78327" algn="l" defTabSz="313309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85" kern="1200">
          <a:solidFill>
            <a:schemeClr val="tx1"/>
          </a:solidFill>
          <a:latin typeface="+mn-lt"/>
          <a:ea typeface="+mn-ea"/>
          <a:cs typeface="+mn-cs"/>
        </a:defRPr>
      </a:lvl3pPr>
      <a:lvl4pPr marL="548290" indent="-78327" algn="l" defTabSz="313309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7" kern="1200">
          <a:solidFill>
            <a:schemeClr val="tx1"/>
          </a:solidFill>
          <a:latin typeface="+mn-lt"/>
          <a:ea typeface="+mn-ea"/>
          <a:cs typeface="+mn-cs"/>
        </a:defRPr>
      </a:lvl4pPr>
      <a:lvl5pPr marL="704944" indent="-78327" algn="l" defTabSz="313309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7" kern="1200">
          <a:solidFill>
            <a:schemeClr val="tx1"/>
          </a:solidFill>
          <a:latin typeface="+mn-lt"/>
          <a:ea typeface="+mn-ea"/>
          <a:cs typeface="+mn-cs"/>
        </a:defRPr>
      </a:lvl5pPr>
      <a:lvl6pPr marL="861599" indent="-78327" algn="l" defTabSz="313309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7" kern="1200">
          <a:solidFill>
            <a:schemeClr val="tx1"/>
          </a:solidFill>
          <a:latin typeface="+mn-lt"/>
          <a:ea typeface="+mn-ea"/>
          <a:cs typeface="+mn-cs"/>
        </a:defRPr>
      </a:lvl6pPr>
      <a:lvl7pPr marL="1018253" indent="-78327" algn="l" defTabSz="313309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7" kern="1200">
          <a:solidFill>
            <a:schemeClr val="tx1"/>
          </a:solidFill>
          <a:latin typeface="+mn-lt"/>
          <a:ea typeface="+mn-ea"/>
          <a:cs typeface="+mn-cs"/>
        </a:defRPr>
      </a:lvl7pPr>
      <a:lvl8pPr marL="1174907" indent="-78327" algn="l" defTabSz="313309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7" kern="1200">
          <a:solidFill>
            <a:schemeClr val="tx1"/>
          </a:solidFill>
          <a:latin typeface="+mn-lt"/>
          <a:ea typeface="+mn-ea"/>
          <a:cs typeface="+mn-cs"/>
        </a:defRPr>
      </a:lvl8pPr>
      <a:lvl9pPr marL="1331562" indent="-78327" algn="l" defTabSz="313309" rtl="0" eaLnBrk="1" latinLnBrk="0" hangingPunct="1">
        <a:lnSpc>
          <a:spcPct val="90000"/>
        </a:lnSpc>
        <a:spcBef>
          <a:spcPts val="171"/>
        </a:spcBef>
        <a:buFont typeface="Arial" panose="020B0604020202020204" pitchFamily="34" charset="0"/>
        <a:buChar char="•"/>
        <a:defRPr sz="6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3309" rtl="0" eaLnBrk="1" latinLnBrk="0" hangingPunct="1">
        <a:defRPr sz="617" kern="1200">
          <a:solidFill>
            <a:schemeClr val="tx1"/>
          </a:solidFill>
          <a:latin typeface="+mn-lt"/>
          <a:ea typeface="+mn-ea"/>
          <a:cs typeface="+mn-cs"/>
        </a:defRPr>
      </a:lvl1pPr>
      <a:lvl2pPr marL="156654" algn="l" defTabSz="313309" rtl="0" eaLnBrk="1" latinLnBrk="0" hangingPunct="1">
        <a:defRPr sz="617" kern="1200">
          <a:solidFill>
            <a:schemeClr val="tx1"/>
          </a:solidFill>
          <a:latin typeface="+mn-lt"/>
          <a:ea typeface="+mn-ea"/>
          <a:cs typeface="+mn-cs"/>
        </a:defRPr>
      </a:lvl2pPr>
      <a:lvl3pPr marL="313309" algn="l" defTabSz="313309" rtl="0" eaLnBrk="1" latinLnBrk="0" hangingPunct="1">
        <a:defRPr sz="617" kern="1200">
          <a:solidFill>
            <a:schemeClr val="tx1"/>
          </a:solidFill>
          <a:latin typeface="+mn-lt"/>
          <a:ea typeface="+mn-ea"/>
          <a:cs typeface="+mn-cs"/>
        </a:defRPr>
      </a:lvl3pPr>
      <a:lvl4pPr marL="469963" algn="l" defTabSz="313309" rtl="0" eaLnBrk="1" latinLnBrk="0" hangingPunct="1">
        <a:defRPr sz="617" kern="1200">
          <a:solidFill>
            <a:schemeClr val="tx1"/>
          </a:solidFill>
          <a:latin typeface="+mn-lt"/>
          <a:ea typeface="+mn-ea"/>
          <a:cs typeface="+mn-cs"/>
        </a:defRPr>
      </a:lvl4pPr>
      <a:lvl5pPr marL="626617" algn="l" defTabSz="313309" rtl="0" eaLnBrk="1" latinLnBrk="0" hangingPunct="1">
        <a:defRPr sz="617" kern="1200">
          <a:solidFill>
            <a:schemeClr val="tx1"/>
          </a:solidFill>
          <a:latin typeface="+mn-lt"/>
          <a:ea typeface="+mn-ea"/>
          <a:cs typeface="+mn-cs"/>
        </a:defRPr>
      </a:lvl5pPr>
      <a:lvl6pPr marL="783272" algn="l" defTabSz="313309" rtl="0" eaLnBrk="1" latinLnBrk="0" hangingPunct="1">
        <a:defRPr sz="617" kern="1200">
          <a:solidFill>
            <a:schemeClr val="tx1"/>
          </a:solidFill>
          <a:latin typeface="+mn-lt"/>
          <a:ea typeface="+mn-ea"/>
          <a:cs typeface="+mn-cs"/>
        </a:defRPr>
      </a:lvl6pPr>
      <a:lvl7pPr marL="939926" algn="l" defTabSz="313309" rtl="0" eaLnBrk="1" latinLnBrk="0" hangingPunct="1">
        <a:defRPr sz="617" kern="1200">
          <a:solidFill>
            <a:schemeClr val="tx1"/>
          </a:solidFill>
          <a:latin typeface="+mn-lt"/>
          <a:ea typeface="+mn-ea"/>
          <a:cs typeface="+mn-cs"/>
        </a:defRPr>
      </a:lvl7pPr>
      <a:lvl8pPr marL="1096580" algn="l" defTabSz="313309" rtl="0" eaLnBrk="1" latinLnBrk="0" hangingPunct="1">
        <a:defRPr sz="617" kern="1200">
          <a:solidFill>
            <a:schemeClr val="tx1"/>
          </a:solidFill>
          <a:latin typeface="+mn-lt"/>
          <a:ea typeface="+mn-ea"/>
          <a:cs typeface="+mn-cs"/>
        </a:defRPr>
      </a:lvl8pPr>
      <a:lvl9pPr marL="1253235" algn="l" defTabSz="313309" rtl="0" eaLnBrk="1" latinLnBrk="0" hangingPunct="1">
        <a:defRPr sz="6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00">
          <p15:clr>
            <a:srgbClr val="F26B43"/>
          </p15:clr>
        </p15:guide>
        <p15:guide id="2" pos="4320">
          <p15:clr>
            <a:srgbClr val="F26B43"/>
          </p15:clr>
        </p15:guide>
        <p15:guide id="3" orient="horz" pos="1872" userDrawn="1">
          <p15:clr>
            <a:srgbClr val="F26B43"/>
          </p15:clr>
        </p15:guide>
        <p15:guide id="4" pos="26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fonts.google.com/specimen/Source+Sans+3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BDC437D-7662-A019-AA9A-EDB0D545C923}"/>
              </a:ext>
            </a:extLst>
          </p:cNvPr>
          <p:cNvSpPr txBox="1">
            <a:spLocks/>
          </p:cNvSpPr>
          <p:nvPr/>
        </p:nvSpPr>
        <p:spPr>
          <a:xfrm>
            <a:off x="192947" y="236040"/>
            <a:ext cx="7350853" cy="81318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1"/>
                </a:solidFill>
              </a:rPr>
              <a:t>Before working with this template, please download the correct fonts!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C454500-6FB7-279F-A525-ABC406BA9082}"/>
              </a:ext>
            </a:extLst>
          </p:cNvPr>
          <p:cNvSpPr txBox="1">
            <a:spLocks/>
          </p:cNvSpPr>
          <p:nvPr/>
        </p:nvSpPr>
        <p:spPr>
          <a:xfrm>
            <a:off x="228600" y="1131274"/>
            <a:ext cx="7315200" cy="161924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75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1600" dirty="0">
                <a:solidFill>
                  <a:schemeClr val="tx1"/>
                </a:solidFill>
              </a:rPr>
              <a:t>Source Sans is our body copy font. Download the entire font family so you have all the styles you will need for your presentation (Regular, </a:t>
            </a:r>
            <a:r>
              <a:rPr lang="en-US" sz="1600" i="1" dirty="0">
                <a:solidFill>
                  <a:schemeClr val="tx1"/>
                </a:solidFill>
              </a:rPr>
              <a:t>Italic, </a:t>
            </a:r>
            <a:r>
              <a:rPr lang="en-US" sz="1600" dirty="0" err="1">
                <a:solidFill>
                  <a:schemeClr val="tx1"/>
                </a:solidFill>
                <a:latin typeface="Source Sans 3 SemiBold" panose="020B0303030403020204" pitchFamily="34" charset="0"/>
              </a:rPr>
              <a:t>Semibold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b="1" dirty="0">
                <a:solidFill>
                  <a:schemeClr val="tx1"/>
                </a:solidFill>
              </a:rPr>
              <a:t>Bold, </a:t>
            </a:r>
            <a:r>
              <a:rPr lang="en-US" sz="1600" dirty="0">
                <a:solidFill>
                  <a:schemeClr val="tx1"/>
                </a:solidFill>
                <a:latin typeface="Source Sans 3 Black" panose="020B0303030403020204" pitchFamily="34" charset="0"/>
              </a:rPr>
              <a:t>Black</a:t>
            </a:r>
            <a:r>
              <a:rPr lang="en-US" sz="1600" b="1" dirty="0">
                <a:solidFill>
                  <a:schemeClr val="tx1"/>
                </a:solidFill>
              </a:rPr>
              <a:t>, </a:t>
            </a:r>
            <a:r>
              <a:rPr lang="en-US" sz="1600" dirty="0">
                <a:solidFill>
                  <a:schemeClr val="tx1"/>
                </a:solidFill>
                <a:latin typeface="Source Sans 3 ExtraBold" panose="020B0303030403020204" pitchFamily="34" charset="0"/>
              </a:rPr>
              <a:t>Extra Bold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,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etc.)</a:t>
            </a:r>
          </a:p>
          <a:p>
            <a:pPr lvl="1">
              <a:lnSpc>
                <a:spcPct val="1175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/>
                </a:solidFill>
              </a:rPr>
              <a:t>Download for free here:</a:t>
            </a:r>
            <a:br>
              <a:rPr lang="en-US" sz="1600" dirty="0"/>
            </a:br>
            <a:r>
              <a:rPr lang="en-US" sz="1600" dirty="0">
                <a:hlinkClick r:id="rId2"/>
              </a:rPr>
              <a:t>https://fonts.google.com/specimen/Source+Sans+3</a:t>
            </a:r>
            <a:endParaRPr lang="en-US" sz="160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5DB589A-8526-64C9-5661-AE8053325BFA}"/>
              </a:ext>
            </a:extLst>
          </p:cNvPr>
          <p:cNvSpPr txBox="1">
            <a:spLocks/>
          </p:cNvSpPr>
          <p:nvPr/>
        </p:nvSpPr>
        <p:spPr>
          <a:xfrm>
            <a:off x="316385" y="2832564"/>
            <a:ext cx="3657597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  <a:latin typeface="+mj-lt"/>
              </a:rPr>
              <a:t>For Windows users: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1C1364CA-F6C5-7CB6-8DB3-47D810B30D08}"/>
              </a:ext>
            </a:extLst>
          </p:cNvPr>
          <p:cNvSpPr txBox="1">
            <a:spLocks/>
          </p:cNvSpPr>
          <p:nvPr/>
        </p:nvSpPr>
        <p:spPr>
          <a:xfrm>
            <a:off x="228600" y="3267709"/>
            <a:ext cx="3889858" cy="243985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Download the font files to your computer.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Locate the file, right-click, and select Install.</a:t>
            </a:r>
          </a:p>
          <a:p>
            <a:pPr lvl="1">
              <a:lnSpc>
                <a:spcPct val="100000"/>
              </a:lnSpc>
            </a:pPr>
            <a:r>
              <a:rPr lang="en-US" sz="1200" dirty="0">
                <a:solidFill>
                  <a:schemeClr val="tx1"/>
                </a:solidFill>
              </a:rPr>
              <a:t>There are three types of font files you can use with Windows: TrueType (.</a:t>
            </a:r>
            <a:r>
              <a:rPr lang="en-US" sz="1200" dirty="0" err="1">
                <a:solidFill>
                  <a:schemeClr val="tx1"/>
                </a:solidFill>
              </a:rPr>
              <a:t>ttf</a:t>
            </a:r>
            <a:r>
              <a:rPr lang="en-US" sz="1200" dirty="0">
                <a:solidFill>
                  <a:schemeClr val="tx1"/>
                </a:solidFill>
              </a:rPr>
              <a:t>), OpenType (.</a:t>
            </a:r>
            <a:r>
              <a:rPr lang="en-US" sz="1200" dirty="0" err="1">
                <a:solidFill>
                  <a:schemeClr val="tx1"/>
                </a:solidFill>
              </a:rPr>
              <a:t>otf</a:t>
            </a:r>
            <a:r>
              <a:rPr lang="en-US" sz="1200" dirty="0">
                <a:solidFill>
                  <a:schemeClr val="tx1"/>
                </a:solidFill>
              </a:rPr>
              <a:t>), and PostScript (.</a:t>
            </a:r>
            <a:r>
              <a:rPr lang="en-US" sz="1200" dirty="0" err="1">
                <a:solidFill>
                  <a:schemeClr val="tx1"/>
                </a:solidFill>
              </a:rPr>
              <a:t>ps</a:t>
            </a:r>
            <a:r>
              <a:rPr lang="en-US" sz="1200" dirty="0">
                <a:solidFill>
                  <a:schemeClr val="tx1"/>
                </a:solidFill>
              </a:rPr>
              <a:t>). Right-click the corresponding file to install it.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A72A1994-6E09-6F5E-7B6A-C7B09C69C835}"/>
              </a:ext>
            </a:extLst>
          </p:cNvPr>
          <p:cNvSpPr txBox="1">
            <a:spLocks/>
          </p:cNvSpPr>
          <p:nvPr/>
        </p:nvSpPr>
        <p:spPr>
          <a:xfrm>
            <a:off x="4231414" y="2832564"/>
            <a:ext cx="3400165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  <a:latin typeface="+mj-lt"/>
              </a:rPr>
              <a:t>For Mac users: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B8E65458-023A-651D-BD8C-92AF2C4597D7}"/>
              </a:ext>
            </a:extLst>
          </p:cNvPr>
          <p:cNvSpPr txBox="1">
            <a:spLocks/>
          </p:cNvSpPr>
          <p:nvPr/>
        </p:nvSpPr>
        <p:spPr>
          <a:xfrm>
            <a:off x="4226787" y="3267709"/>
            <a:ext cx="4090595" cy="254212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Download the font files to your Mac.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Unzip the font file anywhere you like.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Double-click a .</a:t>
            </a:r>
            <a:r>
              <a:rPr lang="en-US" sz="1400" dirty="0" err="1">
                <a:solidFill>
                  <a:schemeClr val="tx1"/>
                </a:solidFill>
              </a:rPr>
              <a:t>ttf</a:t>
            </a:r>
            <a:r>
              <a:rPr lang="en-US" sz="1400" dirty="0">
                <a:solidFill>
                  <a:schemeClr val="tx1"/>
                </a:solidFill>
              </a:rPr>
              <a:t> or .</a:t>
            </a:r>
            <a:r>
              <a:rPr lang="en-US" sz="1400" dirty="0" err="1">
                <a:solidFill>
                  <a:schemeClr val="tx1"/>
                </a:solidFill>
              </a:rPr>
              <a:t>otf</a:t>
            </a:r>
            <a:r>
              <a:rPr lang="en-US" sz="1400" dirty="0">
                <a:solidFill>
                  <a:schemeClr val="tx1"/>
                </a:solidFill>
              </a:rPr>
              <a:t> file to open Font Book.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Preview the font to make sure it appears how you want it to.</a:t>
            </a:r>
          </a:p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Select Install in Font Book.</a:t>
            </a:r>
          </a:p>
          <a:p>
            <a:pPr marL="457200" lvl="1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52277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A87046BF-8F05-13E5-50E5-E0DC9642D756}"/>
              </a:ext>
            </a:extLst>
          </p:cNvPr>
          <p:cNvSpPr txBox="1">
            <a:spLocks/>
          </p:cNvSpPr>
          <p:nvPr/>
        </p:nvSpPr>
        <p:spPr>
          <a:xfrm>
            <a:off x="192023" y="132006"/>
            <a:ext cx="8015631" cy="1583439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latin typeface="+mn-lt"/>
                <a:ea typeface="Montserrat Regular"/>
              </a:rPr>
              <a:t>To start creating a new document, click </a:t>
            </a:r>
            <a:r>
              <a:rPr lang="en-US" sz="1100" b="1" dirty="0">
                <a:solidFill>
                  <a:schemeClr val="bg1"/>
                </a:solidFill>
                <a:latin typeface="+mn-lt"/>
                <a:ea typeface="Montserrat Regular"/>
              </a:rPr>
              <a:t>File &gt; Save As </a:t>
            </a:r>
            <a:r>
              <a:rPr lang="en-US" sz="1100" dirty="0">
                <a:solidFill>
                  <a:schemeClr val="bg1"/>
                </a:solidFill>
                <a:latin typeface="+mn-lt"/>
                <a:ea typeface="Montserrat Regular"/>
              </a:rPr>
              <a:t>and save this template with a new name. These instruction slides can all be deleted and replaced once you no longer need them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latin typeface="+mn-lt"/>
                <a:ea typeface="Montserrat Regular"/>
              </a:rPr>
              <a:t>After installing the fonts on your computer, you will most likely need to quit PowerPoint and restart your computer.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1100" dirty="0">
                <a:solidFill>
                  <a:schemeClr val="bg1"/>
                </a:solidFill>
                <a:latin typeface="+mn-lt"/>
                <a:ea typeface="Montserrat Regular"/>
              </a:rPr>
              <a:t>After restarting your computer, locate and reopen this template and the correct fonts should automatically be updated in this template.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DD48EB7-794C-76A6-0A95-5E371F528F95}"/>
              </a:ext>
            </a:extLst>
          </p:cNvPr>
          <p:cNvSpPr txBox="1">
            <a:spLocks/>
          </p:cNvSpPr>
          <p:nvPr/>
        </p:nvSpPr>
        <p:spPr>
          <a:xfrm>
            <a:off x="196090" y="1783658"/>
            <a:ext cx="7350853" cy="10737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solidFill>
                  <a:schemeClr val="accent1"/>
                </a:solidFill>
              </a:rPr>
              <a:t>Instructions for using this template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CA6506BF-008C-B87B-5EF4-DBB928FD4598}"/>
              </a:ext>
            </a:extLst>
          </p:cNvPr>
          <p:cNvSpPr txBox="1">
            <a:spLocks/>
          </p:cNvSpPr>
          <p:nvPr/>
        </p:nvSpPr>
        <p:spPr>
          <a:xfrm>
            <a:off x="196090" y="2139314"/>
            <a:ext cx="7350853" cy="120379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</a:pPr>
            <a:r>
              <a:rPr lang="en-US" sz="1200" dirty="0">
                <a:solidFill>
                  <a:schemeClr val="tx1"/>
                </a:solidFill>
              </a:rPr>
              <a:t>Choose the section with your desired layout/colors and delete the sections you are not using.</a:t>
            </a:r>
          </a:p>
          <a:p>
            <a:pPr>
              <a:buClr>
                <a:schemeClr val="accent1"/>
              </a:buClr>
            </a:pPr>
            <a:r>
              <a:rPr lang="en-US" sz="1200" dirty="0">
                <a:solidFill>
                  <a:schemeClr val="tx1"/>
                </a:solidFill>
              </a:rPr>
              <a:t>Replace headlines and body copy with your content.</a:t>
            </a:r>
          </a:p>
          <a:p>
            <a:pPr>
              <a:buClr>
                <a:schemeClr val="accent1"/>
              </a:buClr>
            </a:pPr>
            <a:r>
              <a:rPr lang="en-US" sz="1200" dirty="0">
                <a:solidFill>
                  <a:schemeClr val="tx1"/>
                </a:solidFill>
              </a:rPr>
              <a:t>Replace image placeholders using instructions below.</a:t>
            </a:r>
          </a:p>
          <a:p>
            <a:pPr>
              <a:buClr>
                <a:schemeClr val="accent1"/>
              </a:buClr>
            </a:pPr>
            <a:r>
              <a:rPr lang="en-US" sz="1200" dirty="0">
                <a:solidFill>
                  <a:schemeClr val="tx1"/>
                </a:solidFill>
              </a:rPr>
              <a:t>Be careful not to leave any placeholder text in your final document.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FE4208-2512-DC24-1B91-1DCCE2F72F48}"/>
              </a:ext>
            </a:extLst>
          </p:cNvPr>
          <p:cNvSpPr txBox="1">
            <a:spLocks/>
          </p:cNvSpPr>
          <p:nvPr/>
        </p:nvSpPr>
        <p:spPr>
          <a:xfrm>
            <a:off x="196090" y="3368105"/>
            <a:ext cx="7386506" cy="3986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accent1"/>
                </a:solidFill>
                <a:latin typeface="+mj-lt"/>
              </a:rPr>
              <a:t>To insert your own photos: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63FC56-1E53-353A-25C5-E5F9551058B6}"/>
              </a:ext>
            </a:extLst>
          </p:cNvPr>
          <p:cNvSpPr txBox="1">
            <a:spLocks/>
          </p:cNvSpPr>
          <p:nvPr/>
        </p:nvSpPr>
        <p:spPr>
          <a:xfrm>
            <a:off x="196090" y="3759237"/>
            <a:ext cx="4957801" cy="218082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1100" dirty="0">
                <a:solidFill>
                  <a:schemeClr val="tx1"/>
                </a:solidFill>
              </a:rPr>
              <a:t>Make sure the photo you want to use is saved to your computer.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1100" dirty="0">
                <a:solidFill>
                  <a:schemeClr val="tx1"/>
                </a:solidFill>
              </a:rPr>
              <a:t>Select the image placeholder you are replacing.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1100" dirty="0">
                <a:solidFill>
                  <a:schemeClr val="tx1"/>
                </a:solidFill>
              </a:rPr>
              <a:t>Go to the </a:t>
            </a:r>
            <a:r>
              <a:rPr lang="en-US" sz="1100" b="1" dirty="0">
                <a:solidFill>
                  <a:schemeClr val="tx1"/>
                </a:solidFill>
              </a:rPr>
              <a:t>Picture Format</a:t>
            </a:r>
            <a:r>
              <a:rPr lang="en-US" sz="1100" dirty="0">
                <a:solidFill>
                  <a:schemeClr val="tx1"/>
                </a:solidFill>
              </a:rPr>
              <a:t> tab at the top of the toolbar.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1100" dirty="0">
                <a:solidFill>
                  <a:schemeClr val="tx1"/>
                </a:solidFill>
              </a:rPr>
              <a:t>Select </a:t>
            </a:r>
            <a:r>
              <a:rPr lang="en-US" sz="1100" b="1" dirty="0">
                <a:solidFill>
                  <a:schemeClr val="tx1"/>
                </a:solidFill>
              </a:rPr>
              <a:t>Change Picture </a:t>
            </a:r>
            <a:r>
              <a:rPr lang="en-US" sz="1100" dirty="0">
                <a:solidFill>
                  <a:schemeClr val="tx1"/>
                </a:solidFill>
              </a:rPr>
              <a:t>&gt; </a:t>
            </a:r>
            <a:r>
              <a:rPr lang="en-US" sz="1100" b="1" dirty="0">
                <a:solidFill>
                  <a:schemeClr val="tx1"/>
                </a:solidFill>
              </a:rPr>
              <a:t>from this device </a:t>
            </a:r>
            <a:r>
              <a:rPr lang="en-US" sz="1100" dirty="0">
                <a:solidFill>
                  <a:schemeClr val="tx1"/>
                </a:solidFill>
              </a:rPr>
              <a:t>and navigate to where the photo you would like to use is on your device. The image should automatically maintain correct sizing for this layout. </a:t>
            </a:r>
            <a:endParaRPr lang="en-US" sz="1100" b="1" dirty="0">
              <a:solidFill>
                <a:schemeClr val="tx1"/>
              </a:solidFill>
            </a:endParaRPr>
          </a:p>
          <a:p>
            <a:pPr lvl="1">
              <a:lnSpc>
                <a:spcPct val="120000"/>
              </a:lnSpc>
            </a:pPr>
            <a:r>
              <a:rPr lang="en-US" sz="1100" dirty="0">
                <a:solidFill>
                  <a:schemeClr val="tx1"/>
                </a:solidFill>
              </a:rPr>
              <a:t>Alternatively, you can also right-click on the image placeholder and choose Change Picture from that menu.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ACDC9D0C-DE51-B9E5-55FB-9791934D4C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4352488"/>
              </p:ext>
            </p:extLst>
          </p:nvPr>
        </p:nvGraphicFramePr>
        <p:xfrm>
          <a:off x="5088565" y="3766794"/>
          <a:ext cx="3162962" cy="1515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142600" imgH="2463480" progId="">
                  <p:embed/>
                </p:oleObj>
              </mc:Choice>
              <mc:Fallback>
                <p:oleObj r:id="rId2" imgW="5142600" imgH="2463480" progId="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ACDC9D0C-DE51-B9E5-55FB-9791934D4C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088565" y="3766794"/>
                        <a:ext cx="3162962" cy="15155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416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38ECC-55E5-56A7-6A77-E00C01B67FBA}"/>
              </a:ext>
            </a:extLst>
          </p:cNvPr>
          <p:cNvSpPr txBox="1">
            <a:spLocks/>
          </p:cNvSpPr>
          <p:nvPr/>
        </p:nvSpPr>
        <p:spPr>
          <a:xfrm>
            <a:off x="96071" y="104367"/>
            <a:ext cx="7350853" cy="37112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solidFill>
                  <a:schemeClr val="accent1"/>
                </a:solidFill>
              </a:rPr>
              <a:t>Instructions for exporting your final document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DCE5A8D-B4BB-E451-238A-F2E02D36B9C1}"/>
              </a:ext>
            </a:extLst>
          </p:cNvPr>
          <p:cNvSpPr txBox="1">
            <a:spLocks/>
          </p:cNvSpPr>
          <p:nvPr/>
        </p:nvSpPr>
        <p:spPr>
          <a:xfrm>
            <a:off x="242375" y="552228"/>
            <a:ext cx="7386506" cy="3851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accent1"/>
                </a:solidFill>
                <a:latin typeface="+mj-lt"/>
              </a:rPr>
              <a:t>Prepare document for export as PDF: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8191EF75-129E-C0D5-B65C-1982C2EF8A48}"/>
              </a:ext>
            </a:extLst>
          </p:cNvPr>
          <p:cNvSpPr txBox="1">
            <a:spLocks/>
          </p:cNvSpPr>
          <p:nvPr/>
        </p:nvSpPr>
        <p:spPr>
          <a:xfrm>
            <a:off x="242375" y="937369"/>
            <a:ext cx="7350853" cy="282264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Check to make there is no placeholder text in your final document.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Remember to delete the instruction slides.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Go to the </a:t>
            </a:r>
            <a:r>
              <a:rPr lang="en-US" sz="1400" b="1" dirty="0">
                <a:solidFill>
                  <a:schemeClr val="tx1"/>
                </a:solidFill>
              </a:rPr>
              <a:t>File </a:t>
            </a:r>
            <a:r>
              <a:rPr lang="en-US" sz="1400" dirty="0">
                <a:solidFill>
                  <a:schemeClr val="tx1"/>
                </a:solidFill>
              </a:rPr>
              <a:t>tab at the top of the toolbar.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Select </a:t>
            </a:r>
            <a:r>
              <a:rPr lang="en-US" sz="1400" b="1" dirty="0">
                <a:solidFill>
                  <a:schemeClr val="tx1"/>
                </a:solidFill>
              </a:rPr>
              <a:t>Save as Adobe PDF. 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Name your file and choose the file destination on your device.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Click “Save”.</a:t>
            </a:r>
          </a:p>
          <a:p>
            <a:pPr>
              <a:lnSpc>
                <a:spcPct val="110000"/>
              </a:lnSpc>
              <a:buClr>
                <a:schemeClr val="accent1"/>
              </a:buClr>
            </a:pPr>
            <a:r>
              <a:rPr lang="en-US" sz="1400" dirty="0">
                <a:solidFill>
                  <a:schemeClr val="tx1"/>
                </a:solidFill>
              </a:rPr>
              <a:t>Your PDF is ready!</a:t>
            </a:r>
          </a:p>
          <a:p>
            <a:pPr lvl="1">
              <a:lnSpc>
                <a:spcPct val="110000"/>
              </a:lnSpc>
            </a:pPr>
            <a:r>
              <a:rPr lang="en-US" sz="1400" i="1" dirty="0">
                <a:solidFill>
                  <a:schemeClr val="tx1"/>
                </a:solidFill>
              </a:rPr>
              <a:t>Note: this file has 0.125 inch bleeds built into the document, it will be slightly larger than 6.25x9 inch.</a:t>
            </a:r>
          </a:p>
          <a:p>
            <a:pPr lvl="1">
              <a:lnSpc>
                <a:spcPct val="110000"/>
              </a:lnSpc>
            </a:pPr>
            <a:r>
              <a:rPr lang="en-US" sz="1400" i="1" dirty="0">
                <a:solidFill>
                  <a:schemeClr val="tx1"/>
                </a:solidFill>
              </a:rPr>
              <a:t>This file is professional printer-ready when you save to PDF with the instructions above.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833EE9-4635-C305-FA26-01A39BBFADE4}"/>
              </a:ext>
            </a:extLst>
          </p:cNvPr>
          <p:cNvSpPr txBox="1">
            <a:spLocks/>
          </p:cNvSpPr>
          <p:nvPr/>
        </p:nvSpPr>
        <p:spPr>
          <a:xfrm>
            <a:off x="242375" y="4782205"/>
            <a:ext cx="7956996" cy="996571"/>
          </a:xfrm>
          <a:prstGeom prst="rect">
            <a:avLst/>
          </a:prstGeom>
          <a:solidFill>
            <a:schemeClr val="accent1"/>
          </a:solidFill>
        </p:spPr>
        <p:txBody>
          <a:bodyPr vert="horz" lIns="274320" tIns="274320" rIns="27432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Montserrat Regular"/>
                <a:ea typeface="Overpass" charset="0"/>
                <a:cs typeface="Montserrat Regular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chemeClr val="bg1"/>
                </a:solidFill>
                <a:latin typeface="+mj-lt"/>
                <a:ea typeface="Montserrat Regular"/>
              </a:rPr>
              <a:t>Don’t forget to delete these instruction slides first before exporting your final document.</a:t>
            </a:r>
          </a:p>
        </p:txBody>
      </p:sp>
    </p:spTree>
    <p:extLst>
      <p:ext uri="{BB962C8B-B14F-4D97-AF65-F5344CB8AC3E}">
        <p14:creationId xmlns:p14="http://schemas.microsoft.com/office/powerpoint/2010/main" val="2391339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363ADD-35AA-C517-ABAC-2BF059E50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9" b="9929"/>
          <a:stretch/>
        </p:blipFill>
        <p:spPr>
          <a:xfrm>
            <a:off x="2153" y="1576257"/>
            <a:ext cx="8454205" cy="436193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7DA821D-C424-1A96-76D0-C4B1F96CD11D}"/>
              </a:ext>
            </a:extLst>
          </p:cNvPr>
          <p:cNvSpPr/>
          <p:nvPr/>
        </p:nvSpPr>
        <p:spPr>
          <a:xfrm>
            <a:off x="4893870" y="1581665"/>
            <a:ext cx="3564330" cy="436193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34CE32-348B-68E0-10D9-9B82E80068A3}"/>
              </a:ext>
            </a:extLst>
          </p:cNvPr>
          <p:cNvSpPr/>
          <p:nvPr/>
        </p:nvSpPr>
        <p:spPr>
          <a:xfrm>
            <a:off x="2" y="80"/>
            <a:ext cx="8458198" cy="2471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EE8C72-9600-44A4-C28F-835C356919ED}"/>
              </a:ext>
            </a:extLst>
          </p:cNvPr>
          <p:cNvSpPr/>
          <p:nvPr/>
        </p:nvSpPr>
        <p:spPr>
          <a:xfrm>
            <a:off x="-1" y="247134"/>
            <a:ext cx="8458201" cy="133453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86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8AE0FF-367F-2421-AC90-8F94EFB20D3E}"/>
              </a:ext>
            </a:extLst>
          </p:cNvPr>
          <p:cNvSpPr txBox="1"/>
          <p:nvPr/>
        </p:nvSpPr>
        <p:spPr>
          <a:xfrm>
            <a:off x="383057" y="432485"/>
            <a:ext cx="7006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E13B3F-B5F0-7735-DFBC-CF9F22070C49}"/>
              </a:ext>
            </a:extLst>
          </p:cNvPr>
          <p:cNvSpPr txBox="1"/>
          <p:nvPr/>
        </p:nvSpPr>
        <p:spPr>
          <a:xfrm>
            <a:off x="383057" y="951592"/>
            <a:ext cx="7006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</a:rPr>
              <a:t>Optional Spanish Headline Here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A6FC3E1-FCFD-8341-B3F2-7C8B6C05E96B}"/>
              </a:ext>
            </a:extLst>
          </p:cNvPr>
          <p:cNvCxnSpPr>
            <a:cxnSpLocks/>
          </p:cNvCxnSpPr>
          <p:nvPr/>
        </p:nvCxnSpPr>
        <p:spPr>
          <a:xfrm>
            <a:off x="485469" y="955705"/>
            <a:ext cx="570264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2CECBD7-8035-99A5-11C0-8C14B107960E}"/>
              </a:ext>
            </a:extLst>
          </p:cNvPr>
          <p:cNvSpPr txBox="1"/>
          <p:nvPr/>
        </p:nvSpPr>
        <p:spPr>
          <a:xfrm>
            <a:off x="5024750" y="1730280"/>
            <a:ext cx="3076832" cy="4042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bg1"/>
                </a:solidFill>
              </a:rPr>
              <a:t>Project overview text here. </a:t>
            </a:r>
          </a:p>
          <a:p>
            <a:pPr>
              <a:lnSpc>
                <a:spcPct val="112500"/>
              </a:lnSpc>
            </a:pPr>
            <a:r>
              <a:rPr lang="en-US" sz="1200" b="0" i="0" dirty="0">
                <a:solidFill>
                  <a:schemeClr val="bg1"/>
                </a:solidFill>
                <a:effectLst/>
              </a:rPr>
              <a:t>Lorem ipsum dolor sit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amet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,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consectetur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adipiscing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elit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, sed do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eiusmod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tempor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incididunt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ut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labore et dolore magna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aliqua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.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Ultricies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mi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quis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hendrerit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dolor magna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eget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.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Porttitor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rhoncus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dolor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purus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non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enim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praesent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elementum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</a:t>
            </a:r>
          </a:p>
          <a:p>
            <a:pPr>
              <a:lnSpc>
                <a:spcPct val="112500"/>
              </a:lnSpc>
            </a:pPr>
            <a:endParaRPr lang="en-US" sz="1200" dirty="0">
              <a:solidFill>
                <a:schemeClr val="bg1"/>
              </a:solidFill>
            </a:endParaRPr>
          </a:p>
          <a:p>
            <a:pPr>
              <a:lnSpc>
                <a:spcPct val="112500"/>
              </a:lnSpc>
            </a:pPr>
            <a:r>
              <a:rPr lang="en-US" sz="1200" b="0" i="0" dirty="0" err="1">
                <a:solidFill>
                  <a:schemeClr val="bg1"/>
                </a:solidFill>
                <a:effectLst/>
              </a:rPr>
              <a:t>Pellentesque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diam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volutpat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commodo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sed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egestas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egestas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fringilla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In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pellentesque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massa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placerat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duis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ultricies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At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elementum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eu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facilisis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sed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odio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morbi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Risus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pretium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quam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vulputate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dignissim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suspendisse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in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est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ante in. </a:t>
            </a:r>
          </a:p>
          <a:p>
            <a:pPr>
              <a:lnSpc>
                <a:spcPct val="112500"/>
              </a:lnSpc>
            </a:pPr>
            <a:r>
              <a:rPr lang="en-US" sz="1200" i="0" dirty="0" err="1">
                <a:solidFill>
                  <a:schemeClr val="bg1"/>
                </a:solidFill>
                <a:effectLst/>
              </a:rPr>
              <a:t>Ultricies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mi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quis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hendrerit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dolor magna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eget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.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Porttitor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rhoncus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dolor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purus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non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enim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praesent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elementum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8D8722-ED79-DA26-1F7A-B8382FC408FD}"/>
              </a:ext>
            </a:extLst>
          </p:cNvPr>
          <p:cNvSpPr txBox="1"/>
          <p:nvPr/>
        </p:nvSpPr>
        <p:spPr>
          <a:xfrm>
            <a:off x="374902" y="-594"/>
            <a:ext cx="71607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cap="all" dirty="0" err="1">
                <a:latin typeface="Source Sans 3 SemiBold" panose="020B0303030403020204" pitchFamily="34" charset="0"/>
              </a:rPr>
              <a:t>Name</a:t>
            </a:r>
            <a:r>
              <a:rPr lang="es-ES" sz="1100" cap="all" dirty="0"/>
              <a:t> </a:t>
            </a:r>
            <a:r>
              <a:rPr lang="es-ES" sz="1100" cap="all" dirty="0" err="1"/>
              <a:t>of</a:t>
            </a:r>
            <a:r>
              <a:rPr lang="es-ES" sz="1100" cap="all" dirty="0"/>
              <a:t> Project   |   </a:t>
            </a:r>
            <a:r>
              <a:rPr lang="es-ES" sz="1100" cap="all" dirty="0">
                <a:latin typeface="Source Sans 3 SemiBold" panose="020B0303030403020204" pitchFamily="34" charset="0"/>
              </a:rPr>
              <a:t>CN</a:t>
            </a:r>
            <a:r>
              <a:rPr lang="es-ES" sz="1100" cap="all" dirty="0"/>
              <a:t> </a:t>
            </a:r>
            <a:r>
              <a:rPr lang="es-ES" sz="1100" cap="all" dirty="0" err="1"/>
              <a:t>Number</a:t>
            </a:r>
            <a:endParaRPr lang="en-US" sz="1100" cap="all" dirty="0"/>
          </a:p>
        </p:txBody>
      </p:sp>
      <p:pic>
        <p:nvPicPr>
          <p:cNvPr id="4" name="Picture 3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FF3E175D-DBDA-54AF-C5F4-5FE527FFC1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5343" y="3067590"/>
            <a:ext cx="781205" cy="9631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B43000-35EE-FE8C-DDDD-E7727D53792D}"/>
              </a:ext>
            </a:extLst>
          </p:cNvPr>
          <p:cNvSpPr txBox="1"/>
          <p:nvPr/>
        </p:nvSpPr>
        <p:spPr>
          <a:xfrm>
            <a:off x="8665343" y="221678"/>
            <a:ext cx="1850257" cy="175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100" dirty="0"/>
              <a:t>Check if your project is federally funded. </a:t>
            </a:r>
            <a:r>
              <a:rPr lang="en-US" sz="11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1100" dirty="0"/>
              <a:t>If you have other project partner agencies that require use of logo, add it here.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6C01F5C-D5AE-ECE0-3345-4D85C129FF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238" y="1646793"/>
            <a:ext cx="2206081" cy="6584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981806D-5982-9A0F-B028-1ADBCEA620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238" y="2305275"/>
            <a:ext cx="2206081" cy="6591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083E311-E2E9-8881-271B-17E9EA8E05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572" y="420434"/>
            <a:ext cx="742010" cy="9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211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C5D137-FD55-B303-9A5D-2D7933774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7" t="1" r="51375" b="-1"/>
          <a:stretch>
            <a:fillRect/>
          </a:stretch>
        </p:blipFill>
        <p:spPr>
          <a:xfrm>
            <a:off x="0" y="-1"/>
            <a:ext cx="4239273" cy="5943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C5F58A9-2E42-77D8-2C56-98776DFA77A8}"/>
              </a:ext>
            </a:extLst>
          </p:cNvPr>
          <p:cNvSpPr/>
          <p:nvPr/>
        </p:nvSpPr>
        <p:spPr>
          <a:xfrm>
            <a:off x="6612941" y="351130"/>
            <a:ext cx="1484985" cy="5925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38E5B7-F02E-AA6F-2134-903545989145}"/>
              </a:ext>
            </a:extLst>
          </p:cNvPr>
          <p:cNvSpPr/>
          <p:nvPr/>
        </p:nvSpPr>
        <p:spPr>
          <a:xfrm>
            <a:off x="6612941" y="1024128"/>
            <a:ext cx="1484985" cy="4901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A776CB-675A-9225-E68E-20F9296589AC}"/>
              </a:ext>
            </a:extLst>
          </p:cNvPr>
          <p:cNvSpPr txBox="1"/>
          <p:nvPr/>
        </p:nvSpPr>
        <p:spPr>
          <a:xfrm>
            <a:off x="4366255" y="1541607"/>
            <a:ext cx="33951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accent1"/>
                </a:solidFill>
                <a:latin typeface="+mj-lt"/>
              </a:rPr>
              <a:t>Place HEADLINE Here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AC7549-CF0E-BEB5-6F0F-DEFB062846E4}"/>
              </a:ext>
            </a:extLst>
          </p:cNvPr>
          <p:cNvSpPr/>
          <p:nvPr/>
        </p:nvSpPr>
        <p:spPr>
          <a:xfrm>
            <a:off x="4239272" y="5592469"/>
            <a:ext cx="4218927" cy="3511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20687-F48E-85B8-51C7-745631004C9F}"/>
              </a:ext>
            </a:extLst>
          </p:cNvPr>
          <p:cNvSpPr txBox="1"/>
          <p:nvPr/>
        </p:nvSpPr>
        <p:spPr>
          <a:xfrm>
            <a:off x="4383805" y="2437537"/>
            <a:ext cx="3657600" cy="2559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357"/>
              </a:lnSpc>
            </a:pPr>
            <a:r>
              <a:rPr lang="en-US" sz="1600" cap="all" dirty="0">
                <a:solidFill>
                  <a:schemeClr val="tx2">
                    <a:lumMod val="75000"/>
                  </a:schemeClr>
                </a:solidFill>
                <a:latin typeface="Source Sans 3 SemiBold" panose="020B0303030403020204" pitchFamily="34" charset="0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b="0" i="0" dirty="0">
                <a:effectLst/>
              </a:rPr>
              <a:t>Lorem ipsum dolor sit </a:t>
            </a:r>
            <a:r>
              <a:rPr lang="en-US" sz="1200" b="0" i="0" dirty="0" err="1">
                <a:effectLst/>
              </a:rPr>
              <a:t>amet</a:t>
            </a:r>
            <a:r>
              <a:rPr lang="en-US" sz="1200" b="0" i="0" dirty="0">
                <a:effectLst/>
              </a:rPr>
              <a:t>, </a:t>
            </a:r>
            <a:r>
              <a:rPr lang="en-US" sz="1200" b="0" i="0" dirty="0" err="1">
                <a:effectLst/>
              </a:rPr>
              <a:t>consectetur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adipiscing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elit</a:t>
            </a:r>
            <a:r>
              <a:rPr lang="en-US" sz="1200" b="0" i="0" dirty="0">
                <a:effectLst/>
              </a:rPr>
              <a:t>, sed do </a:t>
            </a:r>
            <a:r>
              <a:rPr lang="en-US" sz="1200" b="0" i="0" dirty="0" err="1">
                <a:effectLst/>
              </a:rPr>
              <a:t>eiusmod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tempor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incididunt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ut</a:t>
            </a:r>
            <a:r>
              <a:rPr lang="en-US" sz="1200" b="0" i="0" dirty="0">
                <a:effectLst/>
              </a:rPr>
              <a:t> labore et dolore magna </a:t>
            </a:r>
            <a:r>
              <a:rPr lang="en-US" sz="1200" b="0" i="0" dirty="0" err="1">
                <a:effectLst/>
              </a:rPr>
              <a:t>aliqua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 mi </a:t>
            </a:r>
            <a:r>
              <a:rPr lang="en-US" sz="1200" b="0" i="0" dirty="0" err="1">
                <a:effectLst/>
              </a:rPr>
              <a:t>quis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hendrerit</a:t>
            </a:r>
            <a:r>
              <a:rPr lang="en-US" sz="1200" b="0" i="0" dirty="0">
                <a:effectLst/>
              </a:rPr>
              <a:t> dolor magna </a:t>
            </a:r>
            <a:r>
              <a:rPr lang="en-US" sz="1200" b="0" i="0" dirty="0" err="1">
                <a:effectLst/>
              </a:rPr>
              <a:t>eget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Porttitor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rhoncus</a:t>
            </a:r>
            <a:r>
              <a:rPr lang="en-US" sz="1200" b="0" i="0" dirty="0">
                <a:effectLst/>
              </a:rPr>
              <a:t> dolor </a:t>
            </a:r>
            <a:r>
              <a:rPr lang="en-US" sz="1200" b="0" i="0" dirty="0" err="1">
                <a:effectLst/>
              </a:rPr>
              <a:t>purus</a:t>
            </a:r>
            <a:r>
              <a:rPr lang="en-US" sz="1200" b="0" i="0" dirty="0">
                <a:effectLst/>
              </a:rPr>
              <a:t> non </a:t>
            </a:r>
            <a:r>
              <a:rPr lang="en-US" sz="1200" b="0" i="0" dirty="0" err="1">
                <a:effectLst/>
              </a:rPr>
              <a:t>enim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praesent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diam </a:t>
            </a:r>
            <a:r>
              <a:rPr lang="en-US" sz="1200" b="0" i="0" dirty="0" err="1">
                <a:effectLst/>
              </a:rPr>
              <a:t>volutpat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commodo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fringilla</a:t>
            </a:r>
            <a:r>
              <a:rPr lang="en-US" sz="1200" b="0" i="0" dirty="0">
                <a:effectLst/>
              </a:rPr>
              <a:t>. In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massa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placerat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. At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eu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facilisis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odio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morbi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Risus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pretium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quam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vulputate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dignissim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suspendisse</a:t>
            </a:r>
            <a:r>
              <a:rPr lang="en-US" sz="1200" b="0" i="0" dirty="0">
                <a:effectLst/>
              </a:rPr>
              <a:t> in </a:t>
            </a:r>
            <a:r>
              <a:rPr lang="en-US" sz="1200" b="0" i="0" dirty="0" err="1">
                <a:effectLst/>
              </a:rPr>
              <a:t>est</a:t>
            </a:r>
            <a:r>
              <a:rPr lang="en-US" sz="1200" b="0" i="0" dirty="0">
                <a:effectLst/>
              </a:rPr>
              <a:t> ante in.</a:t>
            </a:r>
            <a:endParaRPr lang="en-US" sz="12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2306F8-2F6B-1D96-D30C-E2D065DBF531}"/>
              </a:ext>
            </a:extLst>
          </p:cNvPr>
          <p:cNvSpPr/>
          <p:nvPr/>
        </p:nvSpPr>
        <p:spPr>
          <a:xfrm>
            <a:off x="2" y="80"/>
            <a:ext cx="292606" cy="594352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red blue and yellow logo&#10;&#10;Description automatically generated">
            <a:extLst>
              <a:ext uri="{FF2B5EF4-FFF2-40B4-BE49-F238E27FC236}">
                <a16:creationId xmlns:a16="http://schemas.microsoft.com/office/drawing/2014/main" id="{1D0F9818-E67B-3337-FA86-5E9493B42A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822" y="228187"/>
            <a:ext cx="1459024" cy="6022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57FC48-F2CF-AF06-4A6C-CF3BAC6C63C8}"/>
              </a:ext>
            </a:extLst>
          </p:cNvPr>
          <p:cNvSpPr txBox="1"/>
          <p:nvPr/>
        </p:nvSpPr>
        <p:spPr>
          <a:xfrm>
            <a:off x="8609830" y="518135"/>
            <a:ext cx="16283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2"/>
                </a:solidFill>
              </a:rPr>
              <a:t>Boxes need to be left blank for mail house printing.</a:t>
            </a:r>
          </a:p>
        </p:txBody>
      </p:sp>
    </p:spTree>
    <p:extLst>
      <p:ext uri="{BB962C8B-B14F-4D97-AF65-F5344CB8AC3E}">
        <p14:creationId xmlns:p14="http://schemas.microsoft.com/office/powerpoint/2010/main" val="3386517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363ADD-35AA-C517-ABAC-2BF059E50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" r="27770" b="-192"/>
          <a:stretch>
            <a:fillRect/>
          </a:stretch>
        </p:blipFill>
        <p:spPr>
          <a:xfrm>
            <a:off x="1" y="1576257"/>
            <a:ext cx="4893870" cy="436193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7DA821D-C424-1A96-76D0-C4B1F96CD11D}"/>
              </a:ext>
            </a:extLst>
          </p:cNvPr>
          <p:cNvSpPr/>
          <p:nvPr/>
        </p:nvSpPr>
        <p:spPr>
          <a:xfrm>
            <a:off x="4893870" y="1581665"/>
            <a:ext cx="3564330" cy="43619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34CE32-348B-68E0-10D9-9B82E80068A3}"/>
              </a:ext>
            </a:extLst>
          </p:cNvPr>
          <p:cNvSpPr/>
          <p:nvPr/>
        </p:nvSpPr>
        <p:spPr>
          <a:xfrm>
            <a:off x="2" y="80"/>
            <a:ext cx="8458198" cy="2471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EE8C72-9600-44A4-C28F-835C356919ED}"/>
              </a:ext>
            </a:extLst>
          </p:cNvPr>
          <p:cNvSpPr/>
          <p:nvPr/>
        </p:nvSpPr>
        <p:spPr>
          <a:xfrm>
            <a:off x="0" y="247134"/>
            <a:ext cx="8458200" cy="13345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8AE0FF-367F-2421-AC90-8F94EFB20D3E}"/>
              </a:ext>
            </a:extLst>
          </p:cNvPr>
          <p:cNvSpPr txBox="1"/>
          <p:nvPr/>
        </p:nvSpPr>
        <p:spPr>
          <a:xfrm>
            <a:off x="383057" y="432485"/>
            <a:ext cx="7006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E13B3F-B5F0-7735-DFBC-CF9F22070C49}"/>
              </a:ext>
            </a:extLst>
          </p:cNvPr>
          <p:cNvSpPr txBox="1"/>
          <p:nvPr/>
        </p:nvSpPr>
        <p:spPr>
          <a:xfrm>
            <a:off x="361601" y="948307"/>
            <a:ext cx="7006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</a:rPr>
              <a:t>Optional Spanish Headline Here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A6FC3E1-FCFD-8341-B3F2-7C8B6C05E96B}"/>
              </a:ext>
            </a:extLst>
          </p:cNvPr>
          <p:cNvCxnSpPr>
            <a:cxnSpLocks/>
          </p:cNvCxnSpPr>
          <p:nvPr/>
        </p:nvCxnSpPr>
        <p:spPr>
          <a:xfrm>
            <a:off x="485469" y="955705"/>
            <a:ext cx="570264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2CECBD7-8035-99A5-11C0-8C14B107960E}"/>
              </a:ext>
            </a:extLst>
          </p:cNvPr>
          <p:cNvSpPr txBox="1"/>
          <p:nvPr/>
        </p:nvSpPr>
        <p:spPr>
          <a:xfrm>
            <a:off x="5024750" y="1730280"/>
            <a:ext cx="3076832" cy="4042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1200" dirty="0">
                <a:solidFill>
                  <a:schemeClr val="bg1"/>
                </a:solidFill>
              </a:rPr>
              <a:t>Project overview text here. </a:t>
            </a:r>
          </a:p>
          <a:p>
            <a:pPr>
              <a:lnSpc>
                <a:spcPct val="112500"/>
              </a:lnSpc>
            </a:pPr>
            <a:r>
              <a:rPr lang="en-US" sz="1200" b="0" i="0" dirty="0">
                <a:solidFill>
                  <a:schemeClr val="bg1"/>
                </a:solidFill>
                <a:effectLst/>
              </a:rPr>
              <a:t>Lorem ipsum dolor sit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amet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,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consectetur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adipiscing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elit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, sed do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eiusmod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tempor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incididunt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ut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labore et dolore magna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aliqua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.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Ultricies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mi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quis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hendrerit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dolor magna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eget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.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Porttitor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rhoncus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dolor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purus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non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enim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praesent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elementum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</a:t>
            </a:r>
          </a:p>
          <a:p>
            <a:pPr>
              <a:lnSpc>
                <a:spcPct val="112500"/>
              </a:lnSpc>
            </a:pPr>
            <a:endParaRPr lang="en-US" sz="1200" dirty="0">
              <a:solidFill>
                <a:schemeClr val="bg1"/>
              </a:solidFill>
            </a:endParaRPr>
          </a:p>
          <a:p>
            <a:pPr>
              <a:lnSpc>
                <a:spcPct val="112500"/>
              </a:lnSpc>
            </a:pPr>
            <a:r>
              <a:rPr lang="en-US" sz="1200" b="0" i="0" dirty="0" err="1">
                <a:solidFill>
                  <a:schemeClr val="bg1"/>
                </a:solidFill>
                <a:effectLst/>
              </a:rPr>
              <a:t>Pellentesque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diam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volutpat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commodo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sed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egestas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egestas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fringilla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In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pellentesque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massa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placerat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duis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ultricies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At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elementum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eu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facilisis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sed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odio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morbi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Risus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pretium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quam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vulputate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dignissim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suspendisse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in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est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ante in. </a:t>
            </a:r>
          </a:p>
          <a:p>
            <a:pPr>
              <a:lnSpc>
                <a:spcPct val="112500"/>
              </a:lnSpc>
            </a:pPr>
            <a:r>
              <a:rPr lang="en-US" sz="1200" i="0" dirty="0" err="1">
                <a:solidFill>
                  <a:schemeClr val="bg1"/>
                </a:solidFill>
                <a:effectLst/>
              </a:rPr>
              <a:t>Ultricies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mi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quis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hendrerit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dolor magna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eget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.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Porttitor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rhoncus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dolor </a:t>
            </a:r>
            <a:r>
              <a:rPr lang="en-US" sz="1200" i="0" dirty="0" err="1">
                <a:solidFill>
                  <a:schemeClr val="bg1"/>
                </a:solidFill>
                <a:effectLst/>
              </a:rPr>
              <a:t>purus</a:t>
            </a:r>
            <a:r>
              <a:rPr lang="en-US" sz="120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non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enim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praesent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 </a:t>
            </a:r>
            <a:r>
              <a:rPr lang="en-US" sz="1200" b="0" i="0" dirty="0" err="1">
                <a:solidFill>
                  <a:schemeClr val="bg1"/>
                </a:solidFill>
                <a:effectLst/>
              </a:rPr>
              <a:t>elementum</a:t>
            </a:r>
            <a:r>
              <a:rPr lang="en-US" sz="1200" b="0" i="0" dirty="0">
                <a:solidFill>
                  <a:schemeClr val="bg1"/>
                </a:solidFill>
                <a:effectLst/>
              </a:rPr>
              <a:t>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8D8722-ED79-DA26-1F7A-B8382FC408FD}"/>
              </a:ext>
            </a:extLst>
          </p:cNvPr>
          <p:cNvSpPr txBox="1"/>
          <p:nvPr/>
        </p:nvSpPr>
        <p:spPr>
          <a:xfrm>
            <a:off x="374902" y="-594"/>
            <a:ext cx="71607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cap="all" dirty="0">
                <a:latin typeface="Source Sans 3 SemiBold" panose="020B0303030403020204" pitchFamily="34" charset="0"/>
              </a:rPr>
              <a:t>Name</a:t>
            </a:r>
            <a:r>
              <a:rPr lang="es-ES" sz="1100" cap="all" dirty="0"/>
              <a:t> </a:t>
            </a:r>
            <a:r>
              <a:rPr lang="es-ES" sz="1100" cap="all" dirty="0" err="1"/>
              <a:t>of</a:t>
            </a:r>
            <a:r>
              <a:rPr lang="es-ES" sz="1100" cap="all" dirty="0"/>
              <a:t> Project   |   </a:t>
            </a:r>
            <a:r>
              <a:rPr lang="es-ES" sz="1100" cap="all" dirty="0">
                <a:latin typeface="Source Sans 3 SemiBold" panose="020B0303030403020204" pitchFamily="34" charset="0"/>
              </a:rPr>
              <a:t>CN</a:t>
            </a:r>
            <a:r>
              <a:rPr lang="es-ES" sz="1100" cap="all" dirty="0"/>
              <a:t> Number</a:t>
            </a:r>
            <a:endParaRPr lang="en-US" sz="1100" cap="all" dirty="0"/>
          </a:p>
        </p:txBody>
      </p:sp>
      <p:pic>
        <p:nvPicPr>
          <p:cNvPr id="3" name="Picture 2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BB1DEEBA-3FA5-6158-5DD2-93F4B90057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266" y="3059841"/>
            <a:ext cx="781205" cy="9631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ED5330-DDF4-4AE9-D9F6-20B8329898E8}"/>
              </a:ext>
            </a:extLst>
          </p:cNvPr>
          <p:cNvSpPr txBox="1"/>
          <p:nvPr/>
        </p:nvSpPr>
        <p:spPr>
          <a:xfrm>
            <a:off x="8665343" y="221678"/>
            <a:ext cx="1850257" cy="175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100" dirty="0"/>
              <a:t>Check if your project is federally funded. </a:t>
            </a:r>
            <a:r>
              <a:rPr lang="en-US" sz="11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1100" dirty="0"/>
              <a:t>If you have other project partner agencies that require use of logo, add it here.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AF8AF5A-3684-1BB2-439A-313D18D74A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238" y="1646793"/>
            <a:ext cx="2206081" cy="6584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9C6BFC2-E5EB-AACB-59BC-6F2E970B12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238" y="2305275"/>
            <a:ext cx="2206081" cy="6591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D7F77F8-9DF6-C362-CE6D-C0B17CD5C8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572" y="420434"/>
            <a:ext cx="742010" cy="9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433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C5D137-FD55-B303-9A5D-2D7933774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4" r="51078"/>
          <a:stretch>
            <a:fillRect/>
          </a:stretch>
        </p:blipFill>
        <p:spPr>
          <a:xfrm>
            <a:off x="0" y="-1"/>
            <a:ext cx="4239273" cy="59436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65848AB-1468-6E96-C344-7B8E1F14FFB1}"/>
              </a:ext>
            </a:extLst>
          </p:cNvPr>
          <p:cNvSpPr/>
          <p:nvPr/>
        </p:nvSpPr>
        <p:spPr>
          <a:xfrm>
            <a:off x="4229100" y="0"/>
            <a:ext cx="4229100" cy="19604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5F58A9-2E42-77D8-2C56-98776DFA77A8}"/>
              </a:ext>
            </a:extLst>
          </p:cNvPr>
          <p:cNvSpPr/>
          <p:nvPr/>
        </p:nvSpPr>
        <p:spPr>
          <a:xfrm>
            <a:off x="6612941" y="351130"/>
            <a:ext cx="1484985" cy="5925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38E5B7-F02E-AA6F-2134-903545989145}"/>
              </a:ext>
            </a:extLst>
          </p:cNvPr>
          <p:cNvSpPr/>
          <p:nvPr/>
        </p:nvSpPr>
        <p:spPr>
          <a:xfrm>
            <a:off x="6612941" y="1024128"/>
            <a:ext cx="1484985" cy="4901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A776CB-675A-9225-E68E-20F9296589AC}"/>
              </a:ext>
            </a:extLst>
          </p:cNvPr>
          <p:cNvSpPr txBox="1"/>
          <p:nvPr/>
        </p:nvSpPr>
        <p:spPr>
          <a:xfrm>
            <a:off x="4440326" y="669022"/>
            <a:ext cx="21197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bg1"/>
                </a:solidFill>
                <a:latin typeface="+mj-lt"/>
              </a:rPr>
              <a:t>Place HEADLINE Here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20687-F48E-85B8-51C7-745631004C9F}"/>
              </a:ext>
            </a:extLst>
          </p:cNvPr>
          <p:cNvSpPr txBox="1"/>
          <p:nvPr/>
        </p:nvSpPr>
        <p:spPr>
          <a:xfrm>
            <a:off x="4440326" y="2135434"/>
            <a:ext cx="3657600" cy="285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357"/>
              </a:lnSpc>
            </a:pPr>
            <a:r>
              <a:rPr lang="en-US" sz="1600" cap="all" dirty="0">
                <a:solidFill>
                  <a:schemeClr val="accent1"/>
                </a:solidFill>
                <a:latin typeface="Source Sans 3 SemiBold" panose="020B0303030403020204" pitchFamily="34" charset="0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b="0" i="0" dirty="0">
                <a:effectLst/>
              </a:rPr>
              <a:t>Lorem ipsum dolor sit </a:t>
            </a:r>
            <a:r>
              <a:rPr lang="en-US" sz="1200" b="0" i="0" dirty="0" err="1">
                <a:effectLst/>
              </a:rPr>
              <a:t>amet</a:t>
            </a:r>
            <a:r>
              <a:rPr lang="en-US" sz="1200" b="0" i="0" dirty="0">
                <a:effectLst/>
              </a:rPr>
              <a:t>, </a:t>
            </a:r>
            <a:r>
              <a:rPr lang="en-US" sz="1200" b="0" i="0" dirty="0" err="1">
                <a:effectLst/>
              </a:rPr>
              <a:t>consectetur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adipiscing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elit</a:t>
            </a:r>
            <a:r>
              <a:rPr lang="en-US" sz="1200" b="0" i="0" dirty="0">
                <a:effectLst/>
              </a:rPr>
              <a:t>, sed do </a:t>
            </a:r>
            <a:r>
              <a:rPr lang="en-US" sz="1200" b="0" i="0" dirty="0" err="1">
                <a:effectLst/>
              </a:rPr>
              <a:t>eiusmod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tempor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incididunt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ut</a:t>
            </a:r>
            <a:r>
              <a:rPr lang="en-US" sz="1200" b="0" i="0" dirty="0">
                <a:effectLst/>
              </a:rPr>
              <a:t> labore et dolore magna </a:t>
            </a:r>
            <a:r>
              <a:rPr lang="en-US" sz="1200" b="0" i="0" dirty="0" err="1">
                <a:effectLst/>
              </a:rPr>
              <a:t>aliqua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 mi </a:t>
            </a:r>
            <a:r>
              <a:rPr lang="en-US" sz="1200" b="0" i="0" dirty="0" err="1">
                <a:effectLst/>
              </a:rPr>
              <a:t>quis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hendrerit</a:t>
            </a:r>
            <a:r>
              <a:rPr lang="en-US" sz="1200" b="0" i="0" dirty="0">
                <a:effectLst/>
              </a:rPr>
              <a:t> dolor magna </a:t>
            </a:r>
            <a:r>
              <a:rPr lang="en-US" sz="1200" b="0" i="0" dirty="0" err="1">
                <a:effectLst/>
              </a:rPr>
              <a:t>eget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Porttitor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rhoncus</a:t>
            </a:r>
            <a:r>
              <a:rPr lang="en-US" sz="1200" b="0" i="0" dirty="0">
                <a:effectLst/>
              </a:rPr>
              <a:t> dolor </a:t>
            </a:r>
            <a:r>
              <a:rPr lang="en-US" sz="1200" b="0" i="0" dirty="0" err="1">
                <a:effectLst/>
              </a:rPr>
              <a:t>purus</a:t>
            </a:r>
            <a:r>
              <a:rPr lang="en-US" sz="1200" b="0" i="0" dirty="0">
                <a:effectLst/>
              </a:rPr>
              <a:t> non </a:t>
            </a:r>
            <a:r>
              <a:rPr lang="en-US" sz="1200" b="0" i="0" dirty="0" err="1">
                <a:effectLst/>
              </a:rPr>
              <a:t>enim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praesent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diam </a:t>
            </a:r>
            <a:r>
              <a:rPr lang="en-US" sz="1200" b="0" i="0" dirty="0" err="1">
                <a:effectLst/>
              </a:rPr>
              <a:t>volutpat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commodo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fringilla</a:t>
            </a:r>
            <a:r>
              <a:rPr lang="en-US" sz="1200" b="0" i="0" dirty="0">
                <a:effectLst/>
              </a:rPr>
              <a:t>. In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massa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placerat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. At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eu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facilisis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odio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morbi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Risus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pretium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quam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vulputate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dignissim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suspendisse</a:t>
            </a:r>
            <a:r>
              <a:rPr lang="en-US" sz="1200" b="0" i="0" dirty="0">
                <a:effectLst/>
              </a:rPr>
              <a:t> in </a:t>
            </a:r>
            <a:r>
              <a:rPr lang="en-US" sz="1200" b="0" i="0" dirty="0" err="1">
                <a:effectLst/>
              </a:rPr>
              <a:t>est</a:t>
            </a:r>
            <a:r>
              <a:rPr lang="en-US" sz="1200" b="0" i="0" dirty="0">
                <a:effectLst/>
              </a:rPr>
              <a:t> ante in.</a:t>
            </a:r>
            <a:endParaRPr lang="en-US" sz="1200" dirty="0"/>
          </a:p>
          <a:p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2306F8-2F6B-1D96-D30C-E2D065DBF531}"/>
              </a:ext>
            </a:extLst>
          </p:cNvPr>
          <p:cNvSpPr/>
          <p:nvPr/>
        </p:nvSpPr>
        <p:spPr>
          <a:xfrm>
            <a:off x="2" y="80"/>
            <a:ext cx="292606" cy="594352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red blue and yellow logo&#10;&#10;Description automatically generated">
            <a:extLst>
              <a:ext uri="{FF2B5EF4-FFF2-40B4-BE49-F238E27FC236}">
                <a16:creationId xmlns:a16="http://schemas.microsoft.com/office/drawing/2014/main" id="{3437B424-8B23-64B5-724F-841779791E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822" y="5291327"/>
            <a:ext cx="1459024" cy="6022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1D57EC-664B-0E24-B214-E006D2CEAD9E}"/>
              </a:ext>
            </a:extLst>
          </p:cNvPr>
          <p:cNvSpPr txBox="1"/>
          <p:nvPr/>
        </p:nvSpPr>
        <p:spPr>
          <a:xfrm>
            <a:off x="8609830" y="518135"/>
            <a:ext cx="16283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2"/>
                </a:solidFill>
              </a:rPr>
              <a:t>Boxes need to be left blank for mail house printing.</a:t>
            </a:r>
          </a:p>
        </p:txBody>
      </p:sp>
    </p:spTree>
    <p:extLst>
      <p:ext uri="{BB962C8B-B14F-4D97-AF65-F5344CB8AC3E}">
        <p14:creationId xmlns:p14="http://schemas.microsoft.com/office/powerpoint/2010/main" val="2016243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363ADD-35AA-C517-ABAC-2BF059E50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" r="27457"/>
          <a:stretch>
            <a:fillRect/>
          </a:stretch>
        </p:blipFill>
        <p:spPr>
          <a:xfrm>
            <a:off x="3562301" y="1585777"/>
            <a:ext cx="4895899" cy="435241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834CE32-348B-68E0-10D9-9B82E80068A3}"/>
              </a:ext>
            </a:extLst>
          </p:cNvPr>
          <p:cNvSpPr/>
          <p:nvPr/>
        </p:nvSpPr>
        <p:spPr>
          <a:xfrm>
            <a:off x="2" y="80"/>
            <a:ext cx="8458198" cy="2471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8AE0FF-367F-2421-AC90-8F94EFB20D3E}"/>
              </a:ext>
            </a:extLst>
          </p:cNvPr>
          <p:cNvSpPr txBox="1"/>
          <p:nvPr/>
        </p:nvSpPr>
        <p:spPr>
          <a:xfrm>
            <a:off x="269868" y="439517"/>
            <a:ext cx="7006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all" dirty="0">
                <a:solidFill>
                  <a:schemeClr val="accent1"/>
                </a:solidFill>
                <a:latin typeface="+mj-lt"/>
              </a:rPr>
              <a:t>Place HEADLINE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E13B3F-B5F0-7735-DFBC-CF9F22070C49}"/>
              </a:ext>
            </a:extLst>
          </p:cNvPr>
          <p:cNvSpPr txBox="1"/>
          <p:nvPr/>
        </p:nvSpPr>
        <p:spPr>
          <a:xfrm>
            <a:off x="269868" y="958624"/>
            <a:ext cx="7006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accent1"/>
                </a:solidFill>
              </a:rPr>
              <a:t>Optional Spanish Headline Here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A6FC3E1-FCFD-8341-B3F2-7C8B6C05E96B}"/>
              </a:ext>
            </a:extLst>
          </p:cNvPr>
          <p:cNvCxnSpPr>
            <a:cxnSpLocks/>
          </p:cNvCxnSpPr>
          <p:nvPr/>
        </p:nvCxnSpPr>
        <p:spPr>
          <a:xfrm>
            <a:off x="269868" y="962737"/>
            <a:ext cx="5702643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2CECBD7-8035-99A5-11C0-8C14B107960E}"/>
              </a:ext>
            </a:extLst>
          </p:cNvPr>
          <p:cNvSpPr txBox="1"/>
          <p:nvPr/>
        </p:nvSpPr>
        <p:spPr>
          <a:xfrm>
            <a:off x="269868" y="1740725"/>
            <a:ext cx="3076832" cy="4042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2500"/>
              </a:lnSpc>
            </a:pPr>
            <a:r>
              <a:rPr lang="en-US" sz="1200" dirty="0"/>
              <a:t>Project overview text here. </a:t>
            </a:r>
          </a:p>
          <a:p>
            <a:pPr>
              <a:lnSpc>
                <a:spcPct val="112500"/>
              </a:lnSpc>
            </a:pPr>
            <a:r>
              <a:rPr lang="en-US" sz="1200" b="0" i="0" dirty="0">
                <a:effectLst/>
              </a:rPr>
              <a:t>Lorem ipsum dolor sit </a:t>
            </a:r>
            <a:r>
              <a:rPr lang="en-US" sz="1200" b="0" i="0" dirty="0" err="1">
                <a:effectLst/>
              </a:rPr>
              <a:t>amet</a:t>
            </a:r>
            <a:r>
              <a:rPr lang="en-US" sz="1200" b="0" i="0" dirty="0">
                <a:effectLst/>
              </a:rPr>
              <a:t>, </a:t>
            </a:r>
            <a:r>
              <a:rPr lang="en-US" sz="1200" b="0" i="0" dirty="0" err="1">
                <a:effectLst/>
              </a:rPr>
              <a:t>consectetur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adipiscing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elit</a:t>
            </a:r>
            <a:r>
              <a:rPr lang="en-US" sz="1200" b="0" i="0" dirty="0">
                <a:effectLst/>
              </a:rPr>
              <a:t>, sed do </a:t>
            </a:r>
            <a:r>
              <a:rPr lang="en-US" sz="1200" b="0" i="0" dirty="0" err="1">
                <a:effectLst/>
              </a:rPr>
              <a:t>eiusmod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tempor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incididunt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ut</a:t>
            </a:r>
            <a:r>
              <a:rPr lang="en-US" sz="1200" b="0" i="0" dirty="0">
                <a:effectLst/>
              </a:rPr>
              <a:t> labore et dolore magna </a:t>
            </a:r>
            <a:r>
              <a:rPr lang="en-US" sz="1200" b="0" i="0" dirty="0" err="1">
                <a:effectLst/>
              </a:rPr>
              <a:t>aliqua</a:t>
            </a:r>
            <a:r>
              <a:rPr lang="en-US" sz="1200" i="0" dirty="0">
                <a:effectLst/>
              </a:rPr>
              <a:t>. </a:t>
            </a:r>
            <a:r>
              <a:rPr lang="en-US" sz="1200" i="0" dirty="0" err="1">
                <a:effectLst/>
              </a:rPr>
              <a:t>Ultricies</a:t>
            </a:r>
            <a:r>
              <a:rPr lang="en-US" sz="1200" i="0" dirty="0">
                <a:effectLst/>
              </a:rPr>
              <a:t> mi </a:t>
            </a:r>
            <a:r>
              <a:rPr lang="en-US" sz="1200" i="0" dirty="0" err="1">
                <a:effectLst/>
              </a:rPr>
              <a:t>quis</a:t>
            </a:r>
            <a:r>
              <a:rPr lang="en-US" sz="1200" i="0" dirty="0">
                <a:effectLst/>
              </a:rPr>
              <a:t> </a:t>
            </a:r>
            <a:r>
              <a:rPr lang="en-US" sz="1200" i="0" dirty="0" err="1">
                <a:effectLst/>
              </a:rPr>
              <a:t>hendrerit</a:t>
            </a:r>
            <a:r>
              <a:rPr lang="en-US" sz="1200" i="0" dirty="0">
                <a:effectLst/>
              </a:rPr>
              <a:t> dolor magna </a:t>
            </a:r>
            <a:r>
              <a:rPr lang="en-US" sz="1200" i="0" dirty="0" err="1">
                <a:effectLst/>
              </a:rPr>
              <a:t>eget</a:t>
            </a:r>
            <a:r>
              <a:rPr lang="en-US" sz="1200" i="0" dirty="0">
                <a:effectLst/>
              </a:rPr>
              <a:t>. </a:t>
            </a:r>
            <a:r>
              <a:rPr lang="en-US" sz="1200" i="0" dirty="0" err="1">
                <a:effectLst/>
              </a:rPr>
              <a:t>Porttitor</a:t>
            </a:r>
            <a:r>
              <a:rPr lang="en-US" sz="1200" i="0" dirty="0">
                <a:effectLst/>
              </a:rPr>
              <a:t> </a:t>
            </a:r>
            <a:r>
              <a:rPr lang="en-US" sz="1200" i="0" dirty="0" err="1">
                <a:effectLst/>
              </a:rPr>
              <a:t>rhoncus</a:t>
            </a:r>
            <a:r>
              <a:rPr lang="en-US" sz="1200" i="0" dirty="0">
                <a:effectLst/>
              </a:rPr>
              <a:t> dolor </a:t>
            </a:r>
            <a:r>
              <a:rPr lang="en-US" sz="1200" i="0" dirty="0" err="1">
                <a:effectLst/>
              </a:rPr>
              <a:t>purus</a:t>
            </a:r>
            <a:r>
              <a:rPr lang="en-US" sz="1200" i="0" dirty="0">
                <a:effectLst/>
              </a:rPr>
              <a:t> </a:t>
            </a:r>
            <a:r>
              <a:rPr lang="en-US" sz="1200" b="0" i="0" dirty="0">
                <a:effectLst/>
              </a:rPr>
              <a:t>non </a:t>
            </a:r>
            <a:r>
              <a:rPr lang="en-US" sz="1200" b="0" i="0" dirty="0" err="1">
                <a:effectLst/>
              </a:rPr>
              <a:t>enim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praesent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. </a:t>
            </a:r>
          </a:p>
          <a:p>
            <a:pPr>
              <a:lnSpc>
                <a:spcPct val="112500"/>
              </a:lnSpc>
            </a:pPr>
            <a:endParaRPr lang="en-US" sz="1200" dirty="0"/>
          </a:p>
          <a:p>
            <a:pPr>
              <a:lnSpc>
                <a:spcPct val="112500"/>
              </a:lnSpc>
            </a:pP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diam </a:t>
            </a:r>
            <a:r>
              <a:rPr lang="en-US" sz="1200" b="0" i="0" dirty="0" err="1">
                <a:effectLst/>
              </a:rPr>
              <a:t>volutpat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commodo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fringilla</a:t>
            </a:r>
            <a:r>
              <a:rPr lang="en-US" sz="1200" b="0" i="0" dirty="0">
                <a:effectLst/>
              </a:rPr>
              <a:t>. In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massa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placerat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. At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eu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facilisis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odio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morbi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Risus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pretium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quam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vulputate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dignissim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suspendisse</a:t>
            </a:r>
            <a:r>
              <a:rPr lang="en-US" sz="1200" b="0" i="0" dirty="0">
                <a:effectLst/>
              </a:rPr>
              <a:t> in </a:t>
            </a:r>
            <a:r>
              <a:rPr lang="en-US" sz="1200" b="0" i="0" dirty="0" err="1">
                <a:effectLst/>
              </a:rPr>
              <a:t>est</a:t>
            </a:r>
            <a:r>
              <a:rPr lang="en-US" sz="1200" b="0" i="0" dirty="0">
                <a:effectLst/>
              </a:rPr>
              <a:t> ante in. </a:t>
            </a:r>
          </a:p>
          <a:p>
            <a:pPr>
              <a:lnSpc>
                <a:spcPct val="112500"/>
              </a:lnSpc>
            </a:pPr>
            <a:r>
              <a:rPr lang="en-US" sz="1200" i="0" dirty="0" err="1">
                <a:effectLst/>
              </a:rPr>
              <a:t>Ultricies</a:t>
            </a:r>
            <a:r>
              <a:rPr lang="en-US" sz="1200" i="0" dirty="0">
                <a:effectLst/>
              </a:rPr>
              <a:t> mi </a:t>
            </a:r>
            <a:r>
              <a:rPr lang="en-US" sz="1200" i="0" dirty="0" err="1">
                <a:effectLst/>
              </a:rPr>
              <a:t>quis</a:t>
            </a:r>
            <a:r>
              <a:rPr lang="en-US" sz="1200" i="0" dirty="0">
                <a:effectLst/>
              </a:rPr>
              <a:t> </a:t>
            </a:r>
            <a:r>
              <a:rPr lang="en-US" sz="1200" i="0" dirty="0" err="1">
                <a:effectLst/>
              </a:rPr>
              <a:t>hendrerit</a:t>
            </a:r>
            <a:r>
              <a:rPr lang="en-US" sz="1200" i="0" dirty="0">
                <a:effectLst/>
              </a:rPr>
              <a:t> dolor magna </a:t>
            </a:r>
            <a:r>
              <a:rPr lang="en-US" sz="1200" i="0" dirty="0" err="1">
                <a:effectLst/>
              </a:rPr>
              <a:t>eget</a:t>
            </a:r>
            <a:r>
              <a:rPr lang="en-US" sz="1200" i="0" dirty="0">
                <a:effectLst/>
              </a:rPr>
              <a:t>. </a:t>
            </a:r>
            <a:r>
              <a:rPr lang="en-US" sz="1200" i="0" dirty="0" err="1">
                <a:effectLst/>
              </a:rPr>
              <a:t>Porttitor</a:t>
            </a:r>
            <a:r>
              <a:rPr lang="en-US" sz="1200" i="0" dirty="0">
                <a:effectLst/>
              </a:rPr>
              <a:t> </a:t>
            </a:r>
            <a:r>
              <a:rPr lang="en-US" sz="1200" i="0" dirty="0" err="1">
                <a:effectLst/>
              </a:rPr>
              <a:t>rhoncus</a:t>
            </a:r>
            <a:r>
              <a:rPr lang="en-US" sz="1200" i="0" dirty="0">
                <a:effectLst/>
              </a:rPr>
              <a:t> dolor </a:t>
            </a:r>
            <a:r>
              <a:rPr lang="en-US" sz="1200" i="0" dirty="0" err="1">
                <a:effectLst/>
              </a:rPr>
              <a:t>purus</a:t>
            </a:r>
            <a:r>
              <a:rPr lang="en-US" sz="1200" i="0" dirty="0">
                <a:effectLst/>
              </a:rPr>
              <a:t> </a:t>
            </a:r>
            <a:r>
              <a:rPr lang="en-US" sz="1200" b="0" i="0" dirty="0">
                <a:effectLst/>
              </a:rPr>
              <a:t>non </a:t>
            </a:r>
            <a:r>
              <a:rPr lang="en-US" sz="1200" b="0" i="0" dirty="0" err="1">
                <a:effectLst/>
              </a:rPr>
              <a:t>enim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praesent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8D8722-ED79-DA26-1F7A-B8382FC408FD}"/>
              </a:ext>
            </a:extLst>
          </p:cNvPr>
          <p:cNvSpPr txBox="1"/>
          <p:nvPr/>
        </p:nvSpPr>
        <p:spPr>
          <a:xfrm>
            <a:off x="269868" y="-594"/>
            <a:ext cx="71607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cap="all" dirty="0" err="1">
                <a:solidFill>
                  <a:schemeClr val="bg1"/>
                </a:solidFill>
                <a:latin typeface="Source Sans 3 SemiBold" panose="020B0303030403020204" pitchFamily="34" charset="0"/>
              </a:rPr>
              <a:t>Name</a:t>
            </a:r>
            <a:r>
              <a:rPr lang="es-ES" sz="1100" cap="all" dirty="0">
                <a:solidFill>
                  <a:schemeClr val="bg1"/>
                </a:solidFill>
              </a:rPr>
              <a:t> </a:t>
            </a:r>
            <a:r>
              <a:rPr lang="es-ES" sz="1100" cap="all" dirty="0" err="1">
                <a:solidFill>
                  <a:schemeClr val="bg1"/>
                </a:solidFill>
              </a:rPr>
              <a:t>of</a:t>
            </a:r>
            <a:r>
              <a:rPr lang="es-ES" sz="1100" cap="all" dirty="0">
                <a:solidFill>
                  <a:schemeClr val="bg1"/>
                </a:solidFill>
              </a:rPr>
              <a:t> Project   |   </a:t>
            </a:r>
            <a:r>
              <a:rPr lang="es-ES" sz="1100" cap="all" dirty="0">
                <a:solidFill>
                  <a:schemeClr val="bg1"/>
                </a:solidFill>
                <a:latin typeface="Source Sans 3 SemiBold" panose="020B0303030403020204" pitchFamily="34" charset="0"/>
              </a:rPr>
              <a:t>CN</a:t>
            </a:r>
            <a:r>
              <a:rPr lang="es-ES" sz="1100" cap="all" dirty="0">
                <a:solidFill>
                  <a:schemeClr val="bg1"/>
                </a:solidFill>
              </a:rPr>
              <a:t> </a:t>
            </a:r>
            <a:r>
              <a:rPr lang="es-ES" sz="1100" cap="all" dirty="0" err="1">
                <a:solidFill>
                  <a:schemeClr val="bg1"/>
                </a:solidFill>
              </a:rPr>
              <a:t>Number</a:t>
            </a:r>
            <a:endParaRPr lang="en-US" sz="1100" cap="all" dirty="0">
              <a:solidFill>
                <a:schemeClr val="bg1"/>
              </a:solidFill>
            </a:endParaRPr>
          </a:p>
        </p:txBody>
      </p:sp>
      <p:pic>
        <p:nvPicPr>
          <p:cNvPr id="4" name="Picture 3" descr="A red blue and yellow logo&#10;&#10;Description automatically generated">
            <a:extLst>
              <a:ext uri="{FF2B5EF4-FFF2-40B4-BE49-F238E27FC236}">
                <a16:creationId xmlns:a16="http://schemas.microsoft.com/office/drawing/2014/main" id="{403CB795-0F1B-3853-7A8C-F6FB4CC3BB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008" y="283326"/>
            <a:ext cx="2014283" cy="8314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CF421B-EE6A-BBD4-2055-136B99584EC3}"/>
              </a:ext>
            </a:extLst>
          </p:cNvPr>
          <p:cNvSpPr txBox="1"/>
          <p:nvPr/>
        </p:nvSpPr>
        <p:spPr>
          <a:xfrm>
            <a:off x="8665343" y="221678"/>
            <a:ext cx="1850257" cy="175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786"/>
              </a:spcAft>
            </a:pPr>
            <a:r>
              <a:rPr lang="en-US" sz="1100" dirty="0"/>
              <a:t>Check if your project is federally funded. </a:t>
            </a:r>
            <a:r>
              <a:rPr lang="en-US" sz="1100" b="1" dirty="0"/>
              <a:t>If not, remove the FHWA logo. </a:t>
            </a:r>
          </a:p>
          <a:p>
            <a:pPr>
              <a:spcAft>
                <a:spcPts val="786"/>
              </a:spcAft>
            </a:pPr>
            <a:r>
              <a:rPr lang="en-US" sz="1100" dirty="0"/>
              <a:t>If you have other project partner agencies that require use of logo, add it here.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F3A6FC-8139-54C5-1C96-9B9FCE8350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238" y="1646793"/>
            <a:ext cx="2206081" cy="65848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22D7AEC-138A-EAD3-245D-66D82F9F4C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238" y="2305275"/>
            <a:ext cx="2206081" cy="65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618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6C5D137-FD55-B303-9A5D-2D7933774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7" r="51375"/>
          <a:stretch>
            <a:fillRect/>
          </a:stretch>
        </p:blipFill>
        <p:spPr>
          <a:xfrm>
            <a:off x="0" y="-1"/>
            <a:ext cx="4239273" cy="5943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C5F58A9-2E42-77D8-2C56-98776DFA77A8}"/>
              </a:ext>
            </a:extLst>
          </p:cNvPr>
          <p:cNvSpPr/>
          <p:nvPr/>
        </p:nvSpPr>
        <p:spPr>
          <a:xfrm>
            <a:off x="6612941" y="351130"/>
            <a:ext cx="1484985" cy="5925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38E5B7-F02E-AA6F-2134-903545989145}"/>
              </a:ext>
            </a:extLst>
          </p:cNvPr>
          <p:cNvSpPr/>
          <p:nvPr/>
        </p:nvSpPr>
        <p:spPr>
          <a:xfrm>
            <a:off x="6612941" y="1024128"/>
            <a:ext cx="1484985" cy="4901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A776CB-675A-9225-E68E-20F9296589AC}"/>
              </a:ext>
            </a:extLst>
          </p:cNvPr>
          <p:cNvSpPr txBox="1"/>
          <p:nvPr/>
        </p:nvSpPr>
        <p:spPr>
          <a:xfrm>
            <a:off x="4366255" y="1541607"/>
            <a:ext cx="3731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cap="all" dirty="0">
                <a:solidFill>
                  <a:schemeClr val="accent1"/>
                </a:solidFill>
                <a:latin typeface="+mj-lt"/>
              </a:rPr>
              <a:t>Place HEADLINE Here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AC7549-CF0E-BEB5-6F0F-DEFB062846E4}"/>
              </a:ext>
            </a:extLst>
          </p:cNvPr>
          <p:cNvSpPr/>
          <p:nvPr/>
        </p:nvSpPr>
        <p:spPr>
          <a:xfrm>
            <a:off x="4239272" y="5592469"/>
            <a:ext cx="4218927" cy="3511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520687-F48E-85B8-51C7-745631004C9F}"/>
              </a:ext>
            </a:extLst>
          </p:cNvPr>
          <p:cNvSpPr txBox="1"/>
          <p:nvPr/>
        </p:nvSpPr>
        <p:spPr>
          <a:xfrm>
            <a:off x="4366255" y="2399965"/>
            <a:ext cx="3657600" cy="285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357"/>
              </a:lnSpc>
            </a:pPr>
            <a:r>
              <a:rPr lang="en-US" sz="1600" cap="all" dirty="0">
                <a:solidFill>
                  <a:schemeClr val="accent3">
                    <a:lumMod val="75000"/>
                  </a:schemeClr>
                </a:solidFill>
                <a:latin typeface="Source Sans 3 SemiBold" panose="020B0303030403020204" pitchFamily="34" charset="0"/>
              </a:rPr>
              <a:t>Optional Subheading Here</a:t>
            </a:r>
          </a:p>
          <a:p>
            <a:pPr>
              <a:lnSpc>
                <a:spcPct val="130357"/>
              </a:lnSpc>
            </a:pPr>
            <a:r>
              <a:rPr lang="en-US" sz="1200" b="0" i="0" dirty="0">
                <a:effectLst/>
              </a:rPr>
              <a:t>Lorem ipsum dolor sit </a:t>
            </a:r>
            <a:r>
              <a:rPr lang="en-US" sz="1200" b="0" i="0" dirty="0" err="1">
                <a:effectLst/>
              </a:rPr>
              <a:t>amet</a:t>
            </a:r>
            <a:r>
              <a:rPr lang="en-US" sz="1200" b="0" i="0" dirty="0">
                <a:effectLst/>
              </a:rPr>
              <a:t>, </a:t>
            </a:r>
            <a:r>
              <a:rPr lang="en-US" sz="1200" b="0" i="0" dirty="0" err="1">
                <a:effectLst/>
              </a:rPr>
              <a:t>consectetur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adipiscing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elit</a:t>
            </a:r>
            <a:r>
              <a:rPr lang="en-US" sz="1200" b="0" i="0" dirty="0">
                <a:effectLst/>
              </a:rPr>
              <a:t>, sed do </a:t>
            </a:r>
            <a:r>
              <a:rPr lang="en-US" sz="1200" b="0" i="0" dirty="0" err="1">
                <a:effectLst/>
              </a:rPr>
              <a:t>eiusmod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tempor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incididunt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ut</a:t>
            </a:r>
            <a:r>
              <a:rPr lang="en-US" sz="1200" b="0" i="0" dirty="0">
                <a:effectLst/>
              </a:rPr>
              <a:t> labore et dolore magna </a:t>
            </a:r>
            <a:r>
              <a:rPr lang="en-US" sz="1200" b="0" i="0" dirty="0" err="1">
                <a:effectLst/>
              </a:rPr>
              <a:t>aliqua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 mi </a:t>
            </a:r>
            <a:r>
              <a:rPr lang="en-US" sz="1200" b="0" i="0" dirty="0" err="1">
                <a:effectLst/>
              </a:rPr>
              <a:t>quis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hendrerit</a:t>
            </a:r>
            <a:r>
              <a:rPr lang="en-US" sz="1200" b="0" i="0" dirty="0">
                <a:effectLst/>
              </a:rPr>
              <a:t> dolor magna </a:t>
            </a:r>
            <a:r>
              <a:rPr lang="en-US" sz="1200" b="0" i="0" dirty="0" err="1">
                <a:effectLst/>
              </a:rPr>
              <a:t>eget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Porttitor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rhoncus</a:t>
            </a:r>
            <a:r>
              <a:rPr lang="en-US" sz="1200" b="0" i="0" dirty="0">
                <a:effectLst/>
              </a:rPr>
              <a:t> dolor </a:t>
            </a:r>
            <a:r>
              <a:rPr lang="en-US" sz="1200" b="0" i="0" dirty="0" err="1">
                <a:effectLst/>
              </a:rPr>
              <a:t>purus</a:t>
            </a:r>
            <a:r>
              <a:rPr lang="en-US" sz="1200" b="0" i="0" dirty="0">
                <a:effectLst/>
              </a:rPr>
              <a:t> non </a:t>
            </a:r>
            <a:r>
              <a:rPr lang="en-US" sz="1200" b="0" i="0" dirty="0" err="1">
                <a:effectLst/>
              </a:rPr>
              <a:t>enim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praesent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diam </a:t>
            </a:r>
            <a:r>
              <a:rPr lang="en-US" sz="1200" b="0" i="0" dirty="0" err="1">
                <a:effectLst/>
              </a:rPr>
              <a:t>volutpat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commodo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egestas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fringilla</a:t>
            </a:r>
            <a:r>
              <a:rPr lang="en-US" sz="1200" b="0" i="0" dirty="0">
                <a:effectLst/>
              </a:rPr>
              <a:t>. In </a:t>
            </a:r>
            <a:r>
              <a:rPr lang="en-US" sz="1200" b="0" i="0" dirty="0" err="1">
                <a:effectLst/>
              </a:rPr>
              <a:t>pellentesque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massa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placerat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duis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ultricies</a:t>
            </a:r>
            <a:r>
              <a:rPr lang="en-US" sz="1200" b="0" i="0" dirty="0">
                <a:effectLst/>
              </a:rPr>
              <a:t>. At </a:t>
            </a:r>
            <a:r>
              <a:rPr lang="en-US" sz="1200" b="0" i="0" dirty="0" err="1">
                <a:effectLst/>
              </a:rPr>
              <a:t>elementum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eu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facilisis</a:t>
            </a:r>
            <a:r>
              <a:rPr lang="en-US" sz="1200" b="0" i="0" dirty="0">
                <a:effectLst/>
              </a:rPr>
              <a:t> sed </a:t>
            </a:r>
            <a:r>
              <a:rPr lang="en-US" sz="1200" b="0" i="0" dirty="0" err="1">
                <a:effectLst/>
              </a:rPr>
              <a:t>odio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morbi</a:t>
            </a:r>
            <a:r>
              <a:rPr lang="en-US" sz="1200" b="0" i="0" dirty="0">
                <a:effectLst/>
              </a:rPr>
              <a:t>. </a:t>
            </a:r>
            <a:r>
              <a:rPr lang="en-US" sz="1200" b="0" i="0" dirty="0" err="1">
                <a:effectLst/>
              </a:rPr>
              <a:t>Risus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pretium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quam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vulputate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dignissim</a:t>
            </a:r>
            <a:r>
              <a:rPr lang="en-US" sz="1200" b="0" i="0" dirty="0">
                <a:effectLst/>
              </a:rPr>
              <a:t> </a:t>
            </a:r>
            <a:r>
              <a:rPr lang="en-US" sz="1200" b="0" i="0" dirty="0" err="1">
                <a:effectLst/>
              </a:rPr>
              <a:t>suspendisse</a:t>
            </a:r>
            <a:r>
              <a:rPr lang="en-US" sz="1200" b="0" i="0" dirty="0">
                <a:effectLst/>
              </a:rPr>
              <a:t> in </a:t>
            </a:r>
            <a:r>
              <a:rPr lang="en-US" sz="1200" b="0" i="0" dirty="0" err="1">
                <a:effectLst/>
              </a:rPr>
              <a:t>est</a:t>
            </a:r>
            <a:r>
              <a:rPr lang="en-US" sz="1200" b="0" i="0" dirty="0">
                <a:effectLst/>
              </a:rPr>
              <a:t> ante in.</a:t>
            </a:r>
            <a:endParaRPr lang="en-US" sz="1200" dirty="0"/>
          </a:p>
          <a:p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2306F8-2F6B-1D96-D30C-E2D065DBF531}"/>
              </a:ext>
            </a:extLst>
          </p:cNvPr>
          <p:cNvSpPr/>
          <p:nvPr/>
        </p:nvSpPr>
        <p:spPr>
          <a:xfrm>
            <a:off x="2" y="80"/>
            <a:ext cx="292606" cy="594352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7748177D-8048-5138-9B21-206A8A280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877" y="160454"/>
            <a:ext cx="781205" cy="9631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4BA4DC-9628-D51C-5064-D41926A3D051}"/>
              </a:ext>
            </a:extLst>
          </p:cNvPr>
          <p:cNvSpPr txBox="1"/>
          <p:nvPr/>
        </p:nvSpPr>
        <p:spPr>
          <a:xfrm>
            <a:off x="8609830" y="518135"/>
            <a:ext cx="16283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2"/>
                </a:solidFill>
              </a:rPr>
              <a:t>Boxes need to be left blank for mail house printing.</a:t>
            </a:r>
          </a:p>
        </p:txBody>
      </p:sp>
    </p:spTree>
    <p:extLst>
      <p:ext uri="{BB962C8B-B14F-4D97-AF65-F5344CB8AC3E}">
        <p14:creationId xmlns:p14="http://schemas.microsoft.com/office/powerpoint/2010/main" val="1088328259"/>
      </p:ext>
    </p:extLst>
  </p:cSld>
  <p:clrMapOvr>
    <a:masterClrMapping/>
  </p:clrMapOvr>
</p:sld>
</file>

<file path=ppt/theme/theme1.xml><?xml version="1.0" encoding="utf-8"?>
<a:theme xmlns:a="http://schemas.openxmlformats.org/drawingml/2006/main" name="NMDOT_Theme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287988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MDOT_Theme" id="{8C15B354-3DCD-46DB-81F7-24FA6AAA168C}" vid="{D75EFD83-EF5C-4E1A-9908-D59976C2654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A83CA98630C443BE2CDD79BA479F5F" ma:contentTypeVersion="22" ma:contentTypeDescription="Create a new document." ma:contentTypeScope="" ma:versionID="daa2f3956b4265b2b1a730e4259404a9">
  <xsd:schema xmlns:xsd="http://www.w3.org/2001/XMLSchema" xmlns:xs="http://www.w3.org/2001/XMLSchema" xmlns:p="http://schemas.microsoft.com/office/2006/metadata/properties" xmlns:ns2="1f8824bb-a6ba-42ee-b6db-096f8a4dd4c8" xmlns:ns3="43a76525-6dd3-49bf-956e-c0dee1613efc" targetNamespace="http://schemas.microsoft.com/office/2006/metadata/properties" ma:root="true" ma:fieldsID="4ae1b0097a5119b7d053b4017be011da" ns2:_="" ns3:_="">
    <xsd:import namespace="1f8824bb-a6ba-42ee-b6db-096f8a4dd4c8"/>
    <xsd:import namespace="43a76525-6dd3-49bf-956e-c0dee1613e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8824bb-a6ba-42ee-b6db-096f8a4dd4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5d298e1-810f-4711-8be9-ef4702f2a3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a76525-6dd3-49bf-956e-c0dee1613e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1749e83-fcdc-43e3-a011-6d218da4d77d}" ma:internalName="TaxCatchAll" ma:showField="CatchAllData" ma:web="43a76525-6dd3-49bf-956e-c0dee1613e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3a76525-6dd3-49bf-956e-c0dee1613efc">
      <UserInfo>
        <DisplayName/>
        <AccountId xsi:nil="true"/>
        <AccountType/>
      </UserInfo>
    </SharedWithUsers>
    <lcf76f155ced4ddcb4097134ff3c332f xmlns="1f8824bb-a6ba-42ee-b6db-096f8a4dd4c8">
      <Terms xmlns="http://schemas.microsoft.com/office/infopath/2007/PartnerControls"/>
    </lcf76f155ced4ddcb4097134ff3c332f>
    <TaxCatchAll xmlns="43a76525-6dd3-49bf-956e-c0dee1613ef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6B1867-08E3-4668-A09C-38EC2A40FD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8824bb-a6ba-42ee-b6db-096f8a4dd4c8"/>
    <ds:schemaRef ds:uri="43a76525-6dd3-49bf-956e-c0dee1613e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44CC1A0-066B-43B5-B0C3-65D225F83AA7}">
  <ds:schemaRefs>
    <ds:schemaRef ds:uri="http://schemas.microsoft.com/office/2006/metadata/properties"/>
    <ds:schemaRef ds:uri="http://schemas.microsoft.com/office/infopath/2007/PartnerControls"/>
    <ds:schemaRef ds:uri="43a76525-6dd3-49bf-956e-c0dee1613efc"/>
    <ds:schemaRef ds:uri="1f8824bb-a6ba-42ee-b6db-096f8a4dd4c8"/>
  </ds:schemaRefs>
</ds:datastoreItem>
</file>

<file path=customXml/itemProps3.xml><?xml version="1.0" encoding="utf-8"?>
<ds:datastoreItem xmlns:ds="http://schemas.openxmlformats.org/officeDocument/2006/customXml" ds:itemID="{5B4C9DE7-47EF-4663-8E76-358C92087E7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9096ad9-8b60-446a-90b7-017dbb9421a3}" enabled="1" method="Standard" siteId="{3d234255-e20f-4205-88a5-9658a402999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NMDOT_Theme</Template>
  <TotalTime>119</TotalTime>
  <Words>1237</Words>
  <Application>Microsoft Office PowerPoint</Application>
  <PresentationFormat>Custom</PresentationFormat>
  <Paragraphs>82</Paragraphs>
  <Slides>9</Slides>
  <Notes>0</Notes>
  <HiddenSlides>3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Source Sans 3</vt:lpstr>
      <vt:lpstr>Source Sans 3 Black</vt:lpstr>
      <vt:lpstr>Source Sans 3 ExtraBold</vt:lpstr>
      <vt:lpstr>Source Sans 3 SemiBold</vt:lpstr>
      <vt:lpstr>NMDOT_Theme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Lamorette, Laura</dc:creator>
  <cp:lastModifiedBy>Lamorette, Laura</cp:lastModifiedBy>
  <cp:revision>2</cp:revision>
  <dcterms:created xsi:type="dcterms:W3CDTF">2023-11-09T15:13:25Z</dcterms:created>
  <dcterms:modified xsi:type="dcterms:W3CDTF">2026-09-14T17:04:49Z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0x01010041A83CA98630C443BE2CDD79BA479F5F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