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70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08B44-3FC1-017E-F423-E70414482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7A88B-48F6-BF80-67D0-DDA0E91EC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F2CA8-A38B-96F7-667E-39F666703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9AFF9-7D75-8743-C593-B5EDDC5D6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6BE65-775B-1F01-0EEA-92AABE05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41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BBBFD-6D47-6C6E-9A19-9EADF71A1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A5FD6-E637-4268-08FB-0C4670274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8D440-50E7-B3F2-85E5-0E26F2B4D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59F6A-5F9E-7D61-9635-6215716D0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25814-DA16-CED3-4CB4-317B9EEF0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8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4FE4-FDCE-8FF6-24D2-C7050AEF3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24DA8-EF6C-C2D7-EA04-5FAF0A794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7E822-9E62-3624-6CAD-2E5D0841F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6822B-5FD5-2966-A905-D94B633A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6E63B-70B1-6A78-E3C6-69C4E714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7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0BC4-7C17-5546-EC3B-981A74E6B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06283-AF38-8437-5061-6EA784C34C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03D35-F576-3CB4-B96E-F7E1310AD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ACAC09-7A60-C709-34B0-375358049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0551A-5598-DA15-4A35-A8AC9FC5E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2457F-E4F5-D8A5-AAC7-B278B88D2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27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737A9-4EB9-61E7-B818-7CFA777B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158EF-B6C0-8B9F-8F82-BAF5C974E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21499-ADAC-50C5-9A08-3E9E1A1FB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0AB485-BDFF-2153-03C0-2F6B11B599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C83571-2577-F57E-EB12-F09EDA7578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F3BF09-D856-51E4-1389-CEE65CBE1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820E9B-28E0-E315-50A9-B68CD0AD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7D8220-2488-F953-071E-F583045D7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B16E7-2904-39B5-10B9-CD1F64903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D1EAC8-2C31-D212-5CDF-11A24F49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D3C934-997F-584E-3302-DC8AB7441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AA9D82-C272-2C1A-1994-EE30BCAA8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75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AD7B60-3994-751F-4E81-F9B2FF1C8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AF88F5-6DB2-BA54-012E-825D8FECF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28A7A-A143-8E19-6B53-C9A1D59C2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42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6EF5D-F0C2-6E5C-5AA1-048373F63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A74D7-FEF7-25F4-7214-6D3709243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6495F-9317-7183-D031-4240AE629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D4775-7AC2-DA8C-F805-770287F42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ACA0A-AECA-5F0A-775A-E9DE58D39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C5A3E-C499-5599-E9DE-B89DF3EC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37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58041-F596-44FC-A7B4-8852409A3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0CE81F-37EE-5658-C511-F5BEA3EBCF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17119-2C17-E56D-3EB1-79629E9ED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576D10-7C05-3716-E80A-7DAB273D1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9FCF9-7DA1-9E13-42A3-3EBD1C6AF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710413-1679-4BFA-A2E8-8BFC62F7A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7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2719-E7DD-30AB-F7A7-694043324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DA39A4-2490-8558-2AA9-3786CD9CFA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DEF6A-2860-094D-0A71-B0DBCA160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DF689-2D15-F986-7AC0-77245C00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0F9723-4048-45F4-5DFD-B30109577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34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07A814-443B-3CDE-19B2-24CAF43E3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3F7C0-17B7-8A3E-3A4D-C87489B9F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172C2-3A67-B1A8-BBFC-9298DEE2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B34D8-F7AD-5894-FABA-EE77EEFFF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1FC7D2-9C7F-E40F-A898-CDCE636B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6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AA2E34-2BE4-6A85-7B7D-4EED674CC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73450-4A6F-2BAD-C82E-F145C6F0E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288A5-00AB-16C1-A907-529FD99141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253F3C-20C4-4D6D-B13B-C34A4F86FB5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3119B-FA55-212C-50F1-3A20F771A9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22047-6DB9-0884-D104-DA5A16DEC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0F9FE3-B034-4CC3-88C5-8A5AC9223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8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5.svg"/><Relationship Id="rId21" Type="http://schemas.openxmlformats.org/officeDocument/2006/relationships/image" Target="../media/image20.svg"/><Relationship Id="rId42" Type="http://schemas.openxmlformats.org/officeDocument/2006/relationships/image" Target="../media/image41.svg"/><Relationship Id="rId47" Type="http://schemas.openxmlformats.org/officeDocument/2006/relationships/image" Target="../media/image46.svg"/><Relationship Id="rId63" Type="http://schemas.openxmlformats.org/officeDocument/2006/relationships/image" Target="../media/image62.svg"/><Relationship Id="rId68" Type="http://schemas.openxmlformats.org/officeDocument/2006/relationships/image" Target="../media/image67.svg"/><Relationship Id="rId16" Type="http://schemas.openxmlformats.org/officeDocument/2006/relationships/image" Target="../media/image1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36.svg"/><Relationship Id="rId40" Type="http://schemas.openxmlformats.org/officeDocument/2006/relationships/image" Target="../media/image39.svg"/><Relationship Id="rId45" Type="http://schemas.openxmlformats.org/officeDocument/2006/relationships/image" Target="../media/image44.svg"/><Relationship Id="rId53" Type="http://schemas.openxmlformats.org/officeDocument/2006/relationships/image" Target="../media/image52.svg"/><Relationship Id="rId58" Type="http://schemas.openxmlformats.org/officeDocument/2006/relationships/image" Target="../media/image57.svg"/><Relationship Id="rId66" Type="http://schemas.openxmlformats.org/officeDocument/2006/relationships/image" Target="../media/image65.svg"/><Relationship Id="rId74" Type="http://schemas.openxmlformats.org/officeDocument/2006/relationships/image" Target="../media/image73.svg"/><Relationship Id="rId5" Type="http://schemas.openxmlformats.org/officeDocument/2006/relationships/image" Target="../media/image4.svg"/><Relationship Id="rId61" Type="http://schemas.openxmlformats.org/officeDocument/2006/relationships/image" Target="../media/image60.svg"/><Relationship Id="rId19" Type="http://schemas.openxmlformats.org/officeDocument/2006/relationships/image" Target="../media/image1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35" Type="http://schemas.openxmlformats.org/officeDocument/2006/relationships/image" Target="../media/image34.svg"/><Relationship Id="rId43" Type="http://schemas.openxmlformats.org/officeDocument/2006/relationships/image" Target="../media/image42.svg"/><Relationship Id="rId48" Type="http://schemas.openxmlformats.org/officeDocument/2006/relationships/image" Target="../media/image47.svg"/><Relationship Id="rId56" Type="http://schemas.openxmlformats.org/officeDocument/2006/relationships/image" Target="../media/image55.svg"/><Relationship Id="rId64" Type="http://schemas.openxmlformats.org/officeDocument/2006/relationships/image" Target="../media/image63.svg"/><Relationship Id="rId69" Type="http://schemas.openxmlformats.org/officeDocument/2006/relationships/image" Target="../media/image68.svg"/><Relationship Id="rId77" Type="http://schemas.openxmlformats.org/officeDocument/2006/relationships/image" Target="../media/image76.svg"/><Relationship Id="rId8" Type="http://schemas.openxmlformats.org/officeDocument/2006/relationships/image" Target="../media/image7.svg"/><Relationship Id="rId51" Type="http://schemas.openxmlformats.org/officeDocument/2006/relationships/image" Target="../media/image50.svg"/><Relationship Id="rId72" Type="http://schemas.openxmlformats.org/officeDocument/2006/relationships/image" Target="../media/image71.svg"/><Relationship Id="rId3" Type="http://schemas.openxmlformats.org/officeDocument/2006/relationships/image" Target="../media/image2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38" Type="http://schemas.openxmlformats.org/officeDocument/2006/relationships/image" Target="../media/image37.svg"/><Relationship Id="rId46" Type="http://schemas.openxmlformats.org/officeDocument/2006/relationships/image" Target="../media/image45.svg"/><Relationship Id="rId59" Type="http://schemas.openxmlformats.org/officeDocument/2006/relationships/image" Target="../media/image58.svg"/><Relationship Id="rId67" Type="http://schemas.openxmlformats.org/officeDocument/2006/relationships/image" Target="../media/image66.svg"/><Relationship Id="rId20" Type="http://schemas.openxmlformats.org/officeDocument/2006/relationships/image" Target="../media/image19.svg"/><Relationship Id="rId41" Type="http://schemas.openxmlformats.org/officeDocument/2006/relationships/image" Target="../media/image40.svg"/><Relationship Id="rId54" Type="http://schemas.openxmlformats.org/officeDocument/2006/relationships/image" Target="../media/image53.svg"/><Relationship Id="rId62" Type="http://schemas.openxmlformats.org/officeDocument/2006/relationships/image" Target="../media/image61.svg"/><Relationship Id="rId70" Type="http://schemas.openxmlformats.org/officeDocument/2006/relationships/image" Target="../media/image69.svg"/><Relationship Id="rId75" Type="http://schemas.openxmlformats.org/officeDocument/2006/relationships/image" Target="../media/image7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49" Type="http://schemas.openxmlformats.org/officeDocument/2006/relationships/image" Target="../media/image48.svg"/><Relationship Id="rId57" Type="http://schemas.openxmlformats.org/officeDocument/2006/relationships/image" Target="../media/image56.svg"/><Relationship Id="rId10" Type="http://schemas.openxmlformats.org/officeDocument/2006/relationships/image" Target="../media/image9.svg"/><Relationship Id="rId31" Type="http://schemas.openxmlformats.org/officeDocument/2006/relationships/image" Target="../media/image30.svg"/><Relationship Id="rId44" Type="http://schemas.openxmlformats.org/officeDocument/2006/relationships/image" Target="../media/image43.svg"/><Relationship Id="rId52" Type="http://schemas.openxmlformats.org/officeDocument/2006/relationships/image" Target="../media/image51.svg"/><Relationship Id="rId60" Type="http://schemas.openxmlformats.org/officeDocument/2006/relationships/image" Target="../media/image59.svg"/><Relationship Id="rId65" Type="http://schemas.openxmlformats.org/officeDocument/2006/relationships/image" Target="../media/image64.svg"/><Relationship Id="rId73" Type="http://schemas.openxmlformats.org/officeDocument/2006/relationships/image" Target="../media/image72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9" Type="http://schemas.openxmlformats.org/officeDocument/2006/relationships/image" Target="../media/image38.svg"/><Relationship Id="rId34" Type="http://schemas.openxmlformats.org/officeDocument/2006/relationships/image" Target="../media/image33.svg"/><Relationship Id="rId50" Type="http://schemas.openxmlformats.org/officeDocument/2006/relationships/image" Target="../media/image49.svg"/><Relationship Id="rId55" Type="http://schemas.openxmlformats.org/officeDocument/2006/relationships/image" Target="../media/image54.svg"/><Relationship Id="rId76" Type="http://schemas.openxmlformats.org/officeDocument/2006/relationships/image" Target="../media/image75.svg"/><Relationship Id="rId7" Type="http://schemas.openxmlformats.org/officeDocument/2006/relationships/image" Target="../media/image6.svg"/><Relationship Id="rId71" Type="http://schemas.openxmlformats.org/officeDocument/2006/relationships/image" Target="../media/image70.svg"/><Relationship Id="rId2" Type="http://schemas.openxmlformats.org/officeDocument/2006/relationships/image" Target="../media/image1.svg"/><Relationship Id="rId2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CFE9677-6570-B18C-D407-6FF85C9695F0}"/>
              </a:ext>
            </a:extLst>
          </p:cNvPr>
          <p:cNvSpPr txBox="1">
            <a:spLocks/>
          </p:cNvSpPr>
          <p:nvPr/>
        </p:nvSpPr>
        <p:spPr>
          <a:xfrm>
            <a:off x="117445" y="168928"/>
            <a:ext cx="9454609" cy="616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/>
              <a:t>Icon Library (not a slide, for copying only)</a:t>
            </a:r>
            <a:endParaRPr lang="en-US" sz="320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36B0C2D-D295-C423-3E6A-01AD8AE80922}"/>
              </a:ext>
            </a:extLst>
          </p:cNvPr>
          <p:cNvSpPr txBox="1">
            <a:spLocks/>
          </p:cNvSpPr>
          <p:nvPr/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69383D-E444-4518-B60C-57BF9083EEF0}" type="datetime2">
              <a:rPr lang="en-US" smtClean="0"/>
              <a:pPr/>
              <a:t>Wednesday, September 16, 2026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96EBB4-E14F-CE7B-E553-38AE2A4E1646}"/>
              </a:ext>
            </a:extLst>
          </p:cNvPr>
          <p:cNvSpPr/>
          <p:nvPr/>
        </p:nvSpPr>
        <p:spPr>
          <a:xfrm>
            <a:off x="-2797" y="3773171"/>
            <a:ext cx="12192000" cy="3084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9CFDA1-5AA7-E04A-E8E0-2FE682ACDA8A}"/>
              </a:ext>
            </a:extLst>
          </p:cNvPr>
          <p:cNvSpPr txBox="1"/>
          <p:nvPr/>
        </p:nvSpPr>
        <p:spPr>
          <a:xfrm>
            <a:off x="2884875" y="1360272"/>
            <a:ext cx="441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Bus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A099410-07C9-FAAF-47BE-975562F1AB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857798" y="821556"/>
            <a:ext cx="495300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F3512B-70AC-2ED2-79C7-9D71F0588C83}"/>
              </a:ext>
            </a:extLst>
          </p:cNvPr>
          <p:cNvSpPr txBox="1"/>
          <p:nvPr/>
        </p:nvSpPr>
        <p:spPr>
          <a:xfrm>
            <a:off x="2473421" y="2235065"/>
            <a:ext cx="6539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Phone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1400128-EFC5-D462-AAC2-8096DF3E57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655" y="1798765"/>
            <a:ext cx="323850" cy="3524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C68E03-824A-D4B8-CBFF-7EEA7DA16037}"/>
              </a:ext>
            </a:extLst>
          </p:cNvPr>
          <p:cNvSpPr txBox="1"/>
          <p:nvPr/>
        </p:nvSpPr>
        <p:spPr>
          <a:xfrm>
            <a:off x="2019963" y="1360272"/>
            <a:ext cx="441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Car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8EE8BFE-B753-8BD6-1BBF-5D27FF4E04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7649" y="892994"/>
            <a:ext cx="485775" cy="3143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4455EA-282A-689C-CB03-F2A404E02722}"/>
              </a:ext>
            </a:extLst>
          </p:cNvPr>
          <p:cNvSpPr txBox="1"/>
          <p:nvPr/>
        </p:nvSpPr>
        <p:spPr>
          <a:xfrm>
            <a:off x="124527" y="1360272"/>
            <a:ext cx="9573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Pedestrian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3066C4B-004C-43D1-82C1-201D925F7A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8917" y="869181"/>
            <a:ext cx="228600" cy="3619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B00701-4EB1-8B08-9137-75B0C71C822A}"/>
              </a:ext>
            </a:extLst>
          </p:cNvPr>
          <p:cNvSpPr txBox="1"/>
          <p:nvPr/>
        </p:nvSpPr>
        <p:spPr>
          <a:xfrm>
            <a:off x="1204612" y="1360272"/>
            <a:ext cx="5377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Bike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7E49A85-3E60-2B89-34C3-F7968AEB9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04612" y="907281"/>
            <a:ext cx="485775" cy="2857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5E137C-1337-70D4-CD95-68DB8D6182CE}"/>
              </a:ext>
            </a:extLst>
          </p:cNvPr>
          <p:cNvSpPr txBox="1"/>
          <p:nvPr/>
        </p:nvSpPr>
        <p:spPr>
          <a:xfrm>
            <a:off x="3601637" y="1360272"/>
            <a:ext cx="7282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Freight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910FDF1-1B1B-E37C-2FD4-0330833440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89559" y="840606"/>
            <a:ext cx="552450" cy="4191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74F5949-7687-3E30-3719-48A3C2A74510}"/>
              </a:ext>
            </a:extLst>
          </p:cNvPr>
          <p:cNvSpPr txBox="1"/>
          <p:nvPr/>
        </p:nvSpPr>
        <p:spPr>
          <a:xfrm>
            <a:off x="4477803" y="1360272"/>
            <a:ext cx="1024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Congestion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F2B8577D-348F-2030-E016-B33E01C8A4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23433" y="835844"/>
            <a:ext cx="533400" cy="4286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BE4B3F-E0E6-0B8E-BC40-0BDDA535A140}"/>
              </a:ext>
            </a:extLst>
          </p:cNvPr>
          <p:cNvSpPr txBox="1"/>
          <p:nvPr/>
        </p:nvSpPr>
        <p:spPr>
          <a:xfrm>
            <a:off x="5742613" y="1360272"/>
            <a:ext cx="68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Transit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71D79E4-886F-CCC9-E6D4-5FA7659A25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86882" y="812031"/>
            <a:ext cx="400050" cy="4762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F36D773-06D0-1AB2-3703-0AEF48412FD8}"/>
              </a:ext>
            </a:extLst>
          </p:cNvPr>
          <p:cNvSpPr txBox="1"/>
          <p:nvPr/>
        </p:nvSpPr>
        <p:spPr>
          <a:xfrm>
            <a:off x="6671351" y="1360272"/>
            <a:ext cx="102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Multimodal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88C1BE29-B604-53C0-8270-C8995DA4B1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1901" y="831081"/>
            <a:ext cx="428625" cy="4381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04E1468-FDDB-E34C-661B-4D2423D2C56D}"/>
              </a:ext>
            </a:extLst>
          </p:cNvPr>
          <p:cNvSpPr txBox="1"/>
          <p:nvPr/>
        </p:nvSpPr>
        <p:spPr>
          <a:xfrm>
            <a:off x="7941225" y="1360272"/>
            <a:ext cx="67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Bridge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71896CDA-F19B-2B91-E3C1-AB192703AC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48985" y="931094"/>
            <a:ext cx="457200" cy="2381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F3C455D-D268-0BC3-D83E-DC7F1189150E}"/>
              </a:ext>
            </a:extLst>
          </p:cNvPr>
          <p:cNvSpPr txBox="1"/>
          <p:nvPr/>
        </p:nvSpPr>
        <p:spPr>
          <a:xfrm>
            <a:off x="8854094" y="1360272"/>
            <a:ext cx="85823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Overpass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F545FA9-0124-C964-B085-4F366B6D7B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32919" y="912044"/>
            <a:ext cx="457200" cy="27622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69D053-BF5F-B372-D62C-F34EF37E1734}"/>
              </a:ext>
            </a:extLst>
          </p:cNvPr>
          <p:cNvSpPr txBox="1"/>
          <p:nvPr/>
        </p:nvSpPr>
        <p:spPr>
          <a:xfrm>
            <a:off x="9909093" y="1360272"/>
            <a:ext cx="899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Roadway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164F6013-B538-2876-5BEA-AEA879C6C9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77744" y="892994"/>
            <a:ext cx="361950" cy="31432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3293C14-E402-7B00-BB8D-7E37EBEC47AF}"/>
              </a:ext>
            </a:extLst>
          </p:cNvPr>
          <p:cNvSpPr txBox="1"/>
          <p:nvPr/>
        </p:nvSpPr>
        <p:spPr>
          <a:xfrm>
            <a:off x="11048499" y="1360272"/>
            <a:ext cx="10905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Interchange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9115D7C-BACD-5604-58EA-5B3D016E37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79891" y="854894"/>
            <a:ext cx="371475" cy="39052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5997DBA-7814-A866-6ABC-91323515C2C9}"/>
              </a:ext>
            </a:extLst>
          </p:cNvPr>
          <p:cNvSpPr txBox="1"/>
          <p:nvPr/>
        </p:nvSpPr>
        <p:spPr>
          <a:xfrm>
            <a:off x="3232400" y="2235065"/>
            <a:ext cx="969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Cellphone</a:t>
            </a: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B1EE210-AF17-AE11-1B7C-F8B9011448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07638" y="1794002"/>
            <a:ext cx="219075" cy="36195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34DF421-F4D4-311F-E559-37B4B2A178D6}"/>
              </a:ext>
            </a:extLst>
          </p:cNvPr>
          <p:cNvSpPr txBox="1"/>
          <p:nvPr/>
        </p:nvSpPr>
        <p:spPr>
          <a:xfrm>
            <a:off x="4322612" y="2235065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Email</a:t>
            </a: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98331F68-D588-FF84-1909-D324B3EB95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68668" y="1855915"/>
            <a:ext cx="342900" cy="23812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C761B2B-3C2C-EAC6-EE91-33552F671093}"/>
              </a:ext>
            </a:extLst>
          </p:cNvPr>
          <p:cNvSpPr txBox="1"/>
          <p:nvPr/>
        </p:nvSpPr>
        <p:spPr>
          <a:xfrm>
            <a:off x="5078287" y="2235065"/>
            <a:ext cx="825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Website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93CBA0F7-9B13-AFE2-0331-6293BB9999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90938" y="1774952"/>
            <a:ext cx="400050" cy="40005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A9B46A1-F09B-40CB-208B-924E44A44630}"/>
              </a:ext>
            </a:extLst>
          </p:cNvPr>
          <p:cNvSpPr txBox="1"/>
          <p:nvPr/>
        </p:nvSpPr>
        <p:spPr>
          <a:xfrm>
            <a:off x="6024302" y="2235065"/>
            <a:ext cx="6129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Date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1CCF918E-DF50-A09D-1A55-F217A4F79D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49815" y="1813052"/>
            <a:ext cx="361950" cy="32385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FB5912F8-C4AB-923E-7684-6730D812627E}"/>
              </a:ext>
            </a:extLst>
          </p:cNvPr>
          <p:cNvSpPr txBox="1"/>
          <p:nvPr/>
        </p:nvSpPr>
        <p:spPr>
          <a:xfrm>
            <a:off x="6757940" y="2235065"/>
            <a:ext cx="81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Location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3CE32C46-9953-751A-960C-BB18233AC5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036781" y="1798765"/>
            <a:ext cx="257175" cy="35242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E98C456-4AF8-87DA-B5B4-28D06FBCBCEF}"/>
              </a:ext>
            </a:extLst>
          </p:cNvPr>
          <p:cNvSpPr txBox="1"/>
          <p:nvPr/>
        </p:nvSpPr>
        <p:spPr>
          <a:xfrm>
            <a:off x="7693458" y="2235065"/>
            <a:ext cx="7459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Online</a:t>
            </a: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F44EB6EE-569C-1EA2-7B60-FE987ACC8A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880675" y="1808290"/>
            <a:ext cx="371475" cy="33337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89009F70-D674-C1D9-7CC0-B293EF35BF43}"/>
              </a:ext>
            </a:extLst>
          </p:cNvPr>
          <p:cNvSpPr txBox="1"/>
          <p:nvPr/>
        </p:nvSpPr>
        <p:spPr>
          <a:xfrm>
            <a:off x="8560029" y="2235065"/>
            <a:ext cx="776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Online Meeting</a:t>
            </a: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DA6EDB55-BFB5-0128-748F-19C2E83F6C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748262" y="1798765"/>
            <a:ext cx="400050" cy="352425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41F721B-5ECB-FD9B-95F1-18C5DD24D946}"/>
              </a:ext>
            </a:extLst>
          </p:cNvPr>
          <p:cNvSpPr txBox="1"/>
          <p:nvPr/>
        </p:nvSpPr>
        <p:spPr>
          <a:xfrm>
            <a:off x="9457207" y="2235065"/>
            <a:ext cx="10533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Attachment</a:t>
            </a: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C9B6CFD2-0C6E-E2FD-D29B-669AB3E592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45752" y="1813052"/>
            <a:ext cx="276225" cy="32385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447235C9-9408-C83A-0011-06DF807EFACC}"/>
              </a:ext>
            </a:extLst>
          </p:cNvPr>
          <p:cNvSpPr txBox="1"/>
          <p:nvPr/>
        </p:nvSpPr>
        <p:spPr>
          <a:xfrm>
            <a:off x="10631184" y="2235065"/>
            <a:ext cx="6738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Search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E3E12B7C-8D05-6BC3-9ED6-D39042ACCE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87141" y="1794002"/>
            <a:ext cx="361950" cy="36195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259596A-9B34-6424-9400-A563BB44E712}"/>
              </a:ext>
            </a:extLst>
          </p:cNvPr>
          <p:cNvSpPr txBox="1"/>
          <p:nvPr/>
        </p:nvSpPr>
        <p:spPr>
          <a:xfrm>
            <a:off x="1908085" y="3317283"/>
            <a:ext cx="589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Time</a:t>
            </a:r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AA34F26A-11B1-3179-65BA-BEB55F52BC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97820" y="2869803"/>
            <a:ext cx="409575" cy="409575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F097A5C-537F-FACC-7002-7C0CBD3D11EC}"/>
              </a:ext>
            </a:extLst>
          </p:cNvPr>
          <p:cNvSpPr txBox="1"/>
          <p:nvPr/>
        </p:nvSpPr>
        <p:spPr>
          <a:xfrm>
            <a:off x="2662806" y="3317283"/>
            <a:ext cx="8431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Funding</a:t>
            </a: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870E4835-F443-A59E-710D-D28C7A3145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799992" y="2931715"/>
            <a:ext cx="485775" cy="28575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F03E3B61-A71F-7506-AEB2-68D10E2F842A}"/>
              </a:ext>
            </a:extLst>
          </p:cNvPr>
          <p:cNvSpPr txBox="1"/>
          <p:nvPr/>
        </p:nvSpPr>
        <p:spPr>
          <a:xfrm>
            <a:off x="3588628" y="3317283"/>
            <a:ext cx="760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Analyze</a:t>
            </a: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38AC7250-9F4A-6D46-2CF0-CF99BE81EC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806776" y="2941240"/>
            <a:ext cx="323850" cy="266700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1F155600-1E35-2C2C-207C-1967EC7AA574}"/>
              </a:ext>
            </a:extLst>
          </p:cNvPr>
          <p:cNvSpPr txBox="1"/>
          <p:nvPr/>
        </p:nvSpPr>
        <p:spPr>
          <a:xfrm>
            <a:off x="4359255" y="3317283"/>
            <a:ext cx="1023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Preliminary Design</a:t>
            </a: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E093E1E4-7D6B-B121-0F31-CA56E148C4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670869" y="2869803"/>
            <a:ext cx="400050" cy="409575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9DBD0C3E-15B6-379C-1596-C10B7BFE74C0}"/>
              </a:ext>
            </a:extLst>
          </p:cNvPr>
          <p:cNvSpPr txBox="1"/>
          <p:nvPr/>
        </p:nvSpPr>
        <p:spPr>
          <a:xfrm>
            <a:off x="5476903" y="3317283"/>
            <a:ext cx="71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Final Design</a:t>
            </a: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BD7044B3-53D8-5D48-3B31-8F45EFD554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667270" y="2869803"/>
            <a:ext cx="333375" cy="409575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951865ED-ABC6-9FB4-EA9F-FB518EF2E36D}"/>
              </a:ext>
            </a:extLst>
          </p:cNvPr>
          <p:cNvSpPr txBox="1"/>
          <p:nvPr/>
        </p:nvSpPr>
        <p:spPr>
          <a:xfrm>
            <a:off x="6109213" y="3317283"/>
            <a:ext cx="13696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Documentation</a:t>
            </a:r>
          </a:p>
        </p:txBody>
      </p:sp>
      <p:pic>
        <p:nvPicPr>
          <p:cNvPr id="62" name="Graphic 61">
            <a:extLst>
              <a:ext uri="{FF2B5EF4-FFF2-40B4-BE49-F238E27FC236}">
                <a16:creationId xmlns:a16="http://schemas.microsoft.com/office/drawing/2014/main" id="{63D65039-E816-541E-3950-7E07696BF6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572594" y="2893615"/>
            <a:ext cx="352425" cy="36195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CA71FDE5-1AD5-D1EA-A34A-2C126DFEF162}"/>
              </a:ext>
            </a:extLst>
          </p:cNvPr>
          <p:cNvSpPr txBox="1"/>
          <p:nvPr/>
        </p:nvSpPr>
        <p:spPr>
          <a:xfrm>
            <a:off x="7207475" y="3317283"/>
            <a:ext cx="12791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Pre-Construction</a:t>
            </a: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53AB44AD-343E-6DA8-29DA-40E83CEB81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642281" y="2884090"/>
            <a:ext cx="409575" cy="381000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F46CB606-4B17-8451-2CE3-201B3AAB1E42}"/>
              </a:ext>
            </a:extLst>
          </p:cNvPr>
          <p:cNvSpPr txBox="1"/>
          <p:nvPr/>
        </p:nvSpPr>
        <p:spPr>
          <a:xfrm>
            <a:off x="8332169" y="3317283"/>
            <a:ext cx="11250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Construction</a:t>
            </a: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F72FCDE-D0EB-E6BA-84B7-CCB45A39E6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728496" y="2826940"/>
            <a:ext cx="285750" cy="49530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227FDCBA-91A4-9292-8D0D-326284D1958C}"/>
              </a:ext>
            </a:extLst>
          </p:cNvPr>
          <p:cNvSpPr txBox="1"/>
          <p:nvPr/>
        </p:nvSpPr>
        <p:spPr>
          <a:xfrm>
            <a:off x="9572055" y="3317283"/>
            <a:ext cx="65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Safety</a:t>
            </a:r>
          </a:p>
        </p:txBody>
      </p:sp>
      <p:pic>
        <p:nvPicPr>
          <p:cNvPr id="68" name="Graphic 67">
            <a:extLst>
              <a:ext uri="{FF2B5EF4-FFF2-40B4-BE49-F238E27FC236}">
                <a16:creationId xmlns:a16="http://schemas.microsoft.com/office/drawing/2014/main" id="{CCDA9057-D8F5-1EFF-2D09-3A2D632A7E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712334" y="2841228"/>
            <a:ext cx="371475" cy="466725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2104956-C34F-AB66-9D2A-180F2B09F335}"/>
              </a:ext>
            </a:extLst>
          </p:cNvPr>
          <p:cNvSpPr txBox="1"/>
          <p:nvPr/>
        </p:nvSpPr>
        <p:spPr>
          <a:xfrm>
            <a:off x="10343625" y="3317283"/>
            <a:ext cx="115293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Environment</a:t>
            </a: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F7FAB222-D9CE-7A81-3A3E-7009497F51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660309" y="2855515"/>
            <a:ext cx="457200" cy="43815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63C3CDD2-57E8-03F4-C3A5-86446386E445}"/>
              </a:ext>
            </a:extLst>
          </p:cNvPr>
          <p:cNvSpPr txBox="1"/>
          <p:nvPr/>
        </p:nvSpPr>
        <p:spPr>
          <a:xfrm>
            <a:off x="42082" y="2235065"/>
            <a:ext cx="11625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Engagement</a:t>
            </a: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B7E9A147-569E-1DEE-6D83-A96675CEE4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41854" y="1779715"/>
            <a:ext cx="495300" cy="390525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95897ECB-E8D7-7563-2925-BCE88C0156DC}"/>
              </a:ext>
            </a:extLst>
          </p:cNvPr>
          <p:cNvSpPr txBox="1"/>
          <p:nvPr/>
        </p:nvSpPr>
        <p:spPr>
          <a:xfrm>
            <a:off x="110760" y="3317283"/>
            <a:ext cx="780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Equity</a:t>
            </a:r>
          </a:p>
        </p:txBody>
      </p:sp>
      <p:pic>
        <p:nvPicPr>
          <p:cNvPr id="74" name="Graphic 73">
            <a:extLst>
              <a:ext uri="{FF2B5EF4-FFF2-40B4-BE49-F238E27FC236}">
                <a16:creationId xmlns:a16="http://schemas.microsoft.com/office/drawing/2014/main" id="{DB5FC57F-521E-2408-7AF4-51F7EC5990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215625" y="2845990"/>
            <a:ext cx="419100" cy="45720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620613C1-D47E-BDE4-810D-340E353C5154}"/>
              </a:ext>
            </a:extLst>
          </p:cNvPr>
          <p:cNvSpPr txBox="1"/>
          <p:nvPr/>
        </p:nvSpPr>
        <p:spPr>
          <a:xfrm>
            <a:off x="1257588" y="2235065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Stakeholders</a:t>
            </a:r>
          </a:p>
        </p:txBody>
      </p:sp>
      <p:pic>
        <p:nvPicPr>
          <p:cNvPr id="76" name="Graphic 75">
            <a:extLst>
              <a:ext uri="{FF2B5EF4-FFF2-40B4-BE49-F238E27FC236}">
                <a16:creationId xmlns:a16="http://schemas.microsoft.com/office/drawing/2014/main" id="{168EF0C9-6EE8-179A-6F15-7B783500E5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609912" y="1813052"/>
            <a:ext cx="390525" cy="32385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607A586-DAA2-E69A-0977-0557BEB1744E}"/>
              </a:ext>
            </a:extLst>
          </p:cNvPr>
          <p:cNvSpPr txBox="1"/>
          <p:nvPr/>
        </p:nvSpPr>
        <p:spPr>
          <a:xfrm>
            <a:off x="11425707" y="2235065"/>
            <a:ext cx="714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Call to Action</a:t>
            </a: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C6019500-347D-2976-26E2-4C4A985AF0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1611312" y="1822577"/>
            <a:ext cx="342900" cy="3048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59416B6B-62F1-99BF-1F32-699DAF48014C}"/>
              </a:ext>
            </a:extLst>
          </p:cNvPr>
          <p:cNvSpPr txBox="1"/>
          <p:nvPr/>
        </p:nvSpPr>
        <p:spPr>
          <a:xfrm>
            <a:off x="905268" y="3317283"/>
            <a:ext cx="837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Listening</a:t>
            </a:r>
          </a:p>
        </p:txBody>
      </p:sp>
      <p:pic>
        <p:nvPicPr>
          <p:cNvPr id="80" name="Graphic 79">
            <a:extLst>
              <a:ext uri="{FF2B5EF4-FFF2-40B4-BE49-F238E27FC236}">
                <a16:creationId xmlns:a16="http://schemas.microsoft.com/office/drawing/2014/main" id="{AEF754C2-AA5C-7C89-EBAE-F1225F2C2A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133338" y="2898378"/>
            <a:ext cx="381000" cy="352425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EB6E2A41-02CF-4C57-BB6D-F59A31E8DA9A}"/>
              </a:ext>
            </a:extLst>
          </p:cNvPr>
          <p:cNvSpPr txBox="1"/>
          <p:nvPr/>
        </p:nvSpPr>
        <p:spPr>
          <a:xfrm>
            <a:off x="2891165" y="4440847"/>
            <a:ext cx="4411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Bus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AF3B007-A151-6EFF-E13F-860694E1A846}"/>
              </a:ext>
            </a:extLst>
          </p:cNvPr>
          <p:cNvSpPr txBox="1"/>
          <p:nvPr/>
        </p:nvSpPr>
        <p:spPr>
          <a:xfrm>
            <a:off x="2479712" y="5315640"/>
            <a:ext cx="7526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Phone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53E2EB7-E8EC-055B-8426-4C5C0D4612D0}"/>
              </a:ext>
            </a:extLst>
          </p:cNvPr>
          <p:cNvSpPr txBox="1"/>
          <p:nvPr/>
        </p:nvSpPr>
        <p:spPr>
          <a:xfrm>
            <a:off x="2026253" y="4440847"/>
            <a:ext cx="441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40A3CCF-73B7-2D6D-C6B3-D9D878300623}"/>
              </a:ext>
            </a:extLst>
          </p:cNvPr>
          <p:cNvSpPr txBox="1"/>
          <p:nvPr/>
        </p:nvSpPr>
        <p:spPr>
          <a:xfrm>
            <a:off x="130817" y="4440847"/>
            <a:ext cx="95738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Pedestrian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1AAE341-2E73-9864-944F-813EE799884A}"/>
              </a:ext>
            </a:extLst>
          </p:cNvPr>
          <p:cNvSpPr txBox="1"/>
          <p:nvPr/>
        </p:nvSpPr>
        <p:spPr>
          <a:xfrm>
            <a:off x="1210902" y="4440847"/>
            <a:ext cx="53150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Bike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C931980-EF41-8089-8911-F748AF4C9E9D}"/>
              </a:ext>
            </a:extLst>
          </p:cNvPr>
          <p:cNvSpPr txBox="1"/>
          <p:nvPr/>
        </p:nvSpPr>
        <p:spPr>
          <a:xfrm>
            <a:off x="3607927" y="4440847"/>
            <a:ext cx="7282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Freight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621111B-A5CC-C3A3-FF05-A1422EA23850}"/>
              </a:ext>
            </a:extLst>
          </p:cNvPr>
          <p:cNvSpPr txBox="1"/>
          <p:nvPr/>
        </p:nvSpPr>
        <p:spPr>
          <a:xfrm>
            <a:off x="4484093" y="4440847"/>
            <a:ext cx="1024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Congestion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D0E1047-23E6-8FD3-95C9-07294E9B0EAB}"/>
              </a:ext>
            </a:extLst>
          </p:cNvPr>
          <p:cNvSpPr txBox="1"/>
          <p:nvPr/>
        </p:nvSpPr>
        <p:spPr>
          <a:xfrm>
            <a:off x="5748903" y="4440847"/>
            <a:ext cx="6885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Transit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96410C5-196C-802A-DC4D-3F50746864E1}"/>
              </a:ext>
            </a:extLst>
          </p:cNvPr>
          <p:cNvSpPr txBox="1"/>
          <p:nvPr/>
        </p:nvSpPr>
        <p:spPr>
          <a:xfrm>
            <a:off x="6677641" y="4440847"/>
            <a:ext cx="10297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Multimodal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5970815-6268-E8CB-873A-C7ECA2042415}"/>
              </a:ext>
            </a:extLst>
          </p:cNvPr>
          <p:cNvSpPr txBox="1"/>
          <p:nvPr/>
        </p:nvSpPr>
        <p:spPr>
          <a:xfrm>
            <a:off x="7947515" y="4440847"/>
            <a:ext cx="6727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Bridge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B996B07-111F-B0A0-E909-B7E8645CE252}"/>
              </a:ext>
            </a:extLst>
          </p:cNvPr>
          <p:cNvSpPr txBox="1"/>
          <p:nvPr/>
        </p:nvSpPr>
        <p:spPr>
          <a:xfrm>
            <a:off x="8860385" y="4440847"/>
            <a:ext cx="85194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Overpass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9B3976-9BE9-8DD1-6125-0F86B9F33575}"/>
              </a:ext>
            </a:extLst>
          </p:cNvPr>
          <p:cNvSpPr txBox="1"/>
          <p:nvPr/>
        </p:nvSpPr>
        <p:spPr>
          <a:xfrm>
            <a:off x="9915383" y="4440847"/>
            <a:ext cx="8992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Roadway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D9AADA3-AB0D-C420-3236-310149E0D10E}"/>
              </a:ext>
            </a:extLst>
          </p:cNvPr>
          <p:cNvSpPr txBox="1"/>
          <p:nvPr/>
        </p:nvSpPr>
        <p:spPr>
          <a:xfrm>
            <a:off x="11054789" y="4440847"/>
            <a:ext cx="11344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Interchange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0766BD8-6E54-34CB-CCB0-C1E467D6A94A}"/>
              </a:ext>
            </a:extLst>
          </p:cNvPr>
          <p:cNvSpPr txBox="1"/>
          <p:nvPr/>
        </p:nvSpPr>
        <p:spPr>
          <a:xfrm>
            <a:off x="3238690" y="5315640"/>
            <a:ext cx="9695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Cellphone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4DB1513-17AF-8EB5-C3CA-AD7311304089}"/>
              </a:ext>
            </a:extLst>
          </p:cNvPr>
          <p:cNvSpPr txBox="1"/>
          <p:nvPr/>
        </p:nvSpPr>
        <p:spPr>
          <a:xfrm>
            <a:off x="4328902" y="5315640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Email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EA06EC8-F867-0E14-D403-5D518617E602}"/>
              </a:ext>
            </a:extLst>
          </p:cNvPr>
          <p:cNvSpPr txBox="1"/>
          <p:nvPr/>
        </p:nvSpPr>
        <p:spPr>
          <a:xfrm>
            <a:off x="5084577" y="5315640"/>
            <a:ext cx="8253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Website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A6F97EE-3004-A9BA-DF3D-3D8F2A0011A7}"/>
              </a:ext>
            </a:extLst>
          </p:cNvPr>
          <p:cNvSpPr txBox="1"/>
          <p:nvPr/>
        </p:nvSpPr>
        <p:spPr>
          <a:xfrm>
            <a:off x="6030592" y="5315640"/>
            <a:ext cx="6129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Date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36BB964-F3FC-D14D-D9E8-C565F32A499B}"/>
              </a:ext>
            </a:extLst>
          </p:cNvPr>
          <p:cNvSpPr txBox="1"/>
          <p:nvPr/>
        </p:nvSpPr>
        <p:spPr>
          <a:xfrm>
            <a:off x="6764230" y="5315640"/>
            <a:ext cx="8148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Location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F6EC2AB-BADC-307D-F13D-777FDE732EBB}"/>
              </a:ext>
            </a:extLst>
          </p:cNvPr>
          <p:cNvSpPr txBox="1"/>
          <p:nvPr/>
        </p:nvSpPr>
        <p:spPr>
          <a:xfrm>
            <a:off x="7699748" y="5315640"/>
            <a:ext cx="74590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Online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35F37CB-DC68-A308-EDF6-47C07145814C}"/>
              </a:ext>
            </a:extLst>
          </p:cNvPr>
          <p:cNvSpPr txBox="1"/>
          <p:nvPr/>
        </p:nvSpPr>
        <p:spPr>
          <a:xfrm>
            <a:off x="8566319" y="5315640"/>
            <a:ext cx="7765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Online Meeting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4DEA21C-F70C-B977-A6A0-9EF5AEDF7FEA}"/>
              </a:ext>
            </a:extLst>
          </p:cNvPr>
          <p:cNvSpPr txBox="1"/>
          <p:nvPr/>
        </p:nvSpPr>
        <p:spPr>
          <a:xfrm>
            <a:off x="9463497" y="5315640"/>
            <a:ext cx="105331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Attachment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9BBF6A0-6883-FCD6-20DE-E9BB8CB9C8FF}"/>
              </a:ext>
            </a:extLst>
          </p:cNvPr>
          <p:cNvSpPr txBox="1"/>
          <p:nvPr/>
        </p:nvSpPr>
        <p:spPr>
          <a:xfrm>
            <a:off x="10637474" y="5315640"/>
            <a:ext cx="67386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Search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874E28B-0860-7B09-C204-5CDC66A09265}"/>
              </a:ext>
            </a:extLst>
          </p:cNvPr>
          <p:cNvSpPr txBox="1"/>
          <p:nvPr/>
        </p:nvSpPr>
        <p:spPr>
          <a:xfrm>
            <a:off x="1914375" y="6397858"/>
            <a:ext cx="589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07AE746-CD00-AC3D-878A-61BAB63DDAFE}"/>
              </a:ext>
            </a:extLst>
          </p:cNvPr>
          <p:cNvSpPr txBox="1"/>
          <p:nvPr/>
        </p:nvSpPr>
        <p:spPr>
          <a:xfrm>
            <a:off x="2669096" y="6397858"/>
            <a:ext cx="8368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Funding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B764F37-D309-BD47-A269-D9DEA461FBB2}"/>
              </a:ext>
            </a:extLst>
          </p:cNvPr>
          <p:cNvSpPr txBox="1"/>
          <p:nvPr/>
        </p:nvSpPr>
        <p:spPr>
          <a:xfrm>
            <a:off x="3594918" y="6397858"/>
            <a:ext cx="7601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Analyze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40FF80F-C215-8E1C-6BC8-06C22E5EA729}"/>
              </a:ext>
            </a:extLst>
          </p:cNvPr>
          <p:cNvSpPr txBox="1"/>
          <p:nvPr/>
        </p:nvSpPr>
        <p:spPr>
          <a:xfrm>
            <a:off x="4365545" y="6397858"/>
            <a:ext cx="10232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Preliminary Design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6D62F73-7996-DE81-B5E6-4AD161F6953D}"/>
              </a:ext>
            </a:extLst>
          </p:cNvPr>
          <p:cNvSpPr txBox="1"/>
          <p:nvPr/>
        </p:nvSpPr>
        <p:spPr>
          <a:xfrm>
            <a:off x="5483193" y="6397858"/>
            <a:ext cx="7141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Final Design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957668A-06E9-AA5B-C7F4-5452B287FBB0}"/>
              </a:ext>
            </a:extLst>
          </p:cNvPr>
          <p:cNvSpPr txBox="1"/>
          <p:nvPr/>
        </p:nvSpPr>
        <p:spPr>
          <a:xfrm>
            <a:off x="6115503" y="6397858"/>
            <a:ext cx="13633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Documentation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521506C-26F7-C9B4-7A5D-E2BE64C9AED9}"/>
              </a:ext>
            </a:extLst>
          </p:cNvPr>
          <p:cNvSpPr txBox="1"/>
          <p:nvPr/>
        </p:nvSpPr>
        <p:spPr>
          <a:xfrm>
            <a:off x="7183911" y="6397858"/>
            <a:ext cx="13263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Pre-Construction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1456BA9-C096-266C-ED47-0A9FDDAA40DA}"/>
              </a:ext>
            </a:extLst>
          </p:cNvPr>
          <p:cNvSpPr txBox="1"/>
          <p:nvPr/>
        </p:nvSpPr>
        <p:spPr>
          <a:xfrm>
            <a:off x="8338459" y="6397858"/>
            <a:ext cx="1151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Construction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03E91F1-075D-5783-7A8C-4737FEE70150}"/>
              </a:ext>
            </a:extLst>
          </p:cNvPr>
          <p:cNvSpPr txBox="1"/>
          <p:nvPr/>
        </p:nvSpPr>
        <p:spPr>
          <a:xfrm>
            <a:off x="9578345" y="6397858"/>
            <a:ext cx="6520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Safety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00AFE99-C075-BCB5-1A2E-BB3670EF91CA}"/>
              </a:ext>
            </a:extLst>
          </p:cNvPr>
          <p:cNvSpPr txBox="1"/>
          <p:nvPr/>
        </p:nvSpPr>
        <p:spPr>
          <a:xfrm>
            <a:off x="10349915" y="6397858"/>
            <a:ext cx="11466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Environment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6569EC8-8248-B927-4C14-71A9805995D2}"/>
              </a:ext>
            </a:extLst>
          </p:cNvPr>
          <p:cNvSpPr txBox="1"/>
          <p:nvPr/>
        </p:nvSpPr>
        <p:spPr>
          <a:xfrm>
            <a:off x="48372" y="5315640"/>
            <a:ext cx="1156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Engagement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165827B0-3BDE-E19F-587E-364AE9BE6417}"/>
              </a:ext>
            </a:extLst>
          </p:cNvPr>
          <p:cNvSpPr txBox="1"/>
          <p:nvPr/>
        </p:nvSpPr>
        <p:spPr>
          <a:xfrm>
            <a:off x="117050" y="6397858"/>
            <a:ext cx="7201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Equity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E076D2A-9F89-3256-4E76-56E97A55BD56}"/>
              </a:ext>
            </a:extLst>
          </p:cNvPr>
          <p:cNvSpPr txBox="1"/>
          <p:nvPr/>
        </p:nvSpPr>
        <p:spPr>
          <a:xfrm>
            <a:off x="1263878" y="5315640"/>
            <a:ext cx="10951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Stakeholders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B2CEE5C-A038-22A7-CD1F-6718813AC586}"/>
              </a:ext>
            </a:extLst>
          </p:cNvPr>
          <p:cNvSpPr txBox="1"/>
          <p:nvPr/>
        </p:nvSpPr>
        <p:spPr>
          <a:xfrm>
            <a:off x="11409695" y="5308071"/>
            <a:ext cx="71411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Call to Action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94AC017-FA12-4B11-FFEA-CD1356C19DF1}"/>
              </a:ext>
            </a:extLst>
          </p:cNvPr>
          <p:cNvSpPr txBox="1"/>
          <p:nvPr/>
        </p:nvSpPr>
        <p:spPr>
          <a:xfrm>
            <a:off x="911558" y="6397858"/>
            <a:ext cx="8371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Listening</a:t>
            </a:r>
          </a:p>
        </p:txBody>
      </p:sp>
      <p:pic>
        <p:nvPicPr>
          <p:cNvPr id="118" name="Graphic 117">
            <a:extLst>
              <a:ext uri="{FF2B5EF4-FFF2-40B4-BE49-F238E27FC236}">
                <a16:creationId xmlns:a16="http://schemas.microsoft.com/office/drawing/2014/main" id="{659B0BCE-E0A3-0442-4113-5C0C2796D2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997649" y="4025243"/>
            <a:ext cx="485775" cy="314325"/>
          </a:xfrm>
          <a:prstGeom prst="rect">
            <a:avLst/>
          </a:prstGeom>
        </p:spPr>
      </p:pic>
      <p:pic>
        <p:nvPicPr>
          <p:cNvPr id="119" name="Graphic 118">
            <a:extLst>
              <a:ext uri="{FF2B5EF4-FFF2-40B4-BE49-F238E27FC236}">
                <a16:creationId xmlns:a16="http://schemas.microsoft.com/office/drawing/2014/main" id="{28901D1D-0E5F-0E93-9ED5-E0794F107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488917" y="4001430"/>
            <a:ext cx="228600" cy="361950"/>
          </a:xfrm>
          <a:prstGeom prst="rect">
            <a:avLst/>
          </a:prstGeom>
        </p:spPr>
      </p:pic>
      <p:pic>
        <p:nvPicPr>
          <p:cNvPr id="120" name="Graphic 119">
            <a:extLst>
              <a:ext uri="{FF2B5EF4-FFF2-40B4-BE49-F238E27FC236}">
                <a16:creationId xmlns:a16="http://schemas.microsoft.com/office/drawing/2014/main" id="{99777533-74B6-FBBA-BA02-0DBCD09FB1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204611" y="4039530"/>
            <a:ext cx="485775" cy="285750"/>
          </a:xfrm>
          <a:prstGeom prst="rect">
            <a:avLst/>
          </a:prstGeom>
        </p:spPr>
      </p:pic>
      <p:pic>
        <p:nvPicPr>
          <p:cNvPr id="121" name="Graphic 120">
            <a:extLst>
              <a:ext uri="{FF2B5EF4-FFF2-40B4-BE49-F238E27FC236}">
                <a16:creationId xmlns:a16="http://schemas.microsoft.com/office/drawing/2014/main" id="{E73898E9-DA27-ABF6-7EDC-1C354AF3EF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2857735" y="3953805"/>
            <a:ext cx="495300" cy="457200"/>
          </a:xfrm>
          <a:prstGeom prst="rect">
            <a:avLst/>
          </a:prstGeom>
        </p:spPr>
      </p:pic>
      <p:pic>
        <p:nvPicPr>
          <p:cNvPr id="122" name="Graphic 121">
            <a:extLst>
              <a:ext uri="{FF2B5EF4-FFF2-40B4-BE49-F238E27FC236}">
                <a16:creationId xmlns:a16="http://schemas.microsoft.com/office/drawing/2014/main" id="{93D44F10-A46C-FDAA-C640-DF86E76D64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3697885" y="3972855"/>
            <a:ext cx="552450" cy="419100"/>
          </a:xfrm>
          <a:prstGeom prst="rect">
            <a:avLst/>
          </a:prstGeom>
        </p:spPr>
      </p:pic>
      <p:pic>
        <p:nvPicPr>
          <p:cNvPr id="123" name="Graphic 122">
            <a:extLst>
              <a:ext uri="{FF2B5EF4-FFF2-40B4-BE49-F238E27FC236}">
                <a16:creationId xmlns:a16="http://schemas.microsoft.com/office/drawing/2014/main" id="{BB0D75AB-C7BF-DFCF-6F5C-5AC3B6D29B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4690925" y="3968093"/>
            <a:ext cx="533400" cy="428625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:a16="http://schemas.microsoft.com/office/drawing/2014/main" id="{34D356C7-D689-1805-1CAD-6E81F01BBF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895975" y="3944280"/>
            <a:ext cx="400050" cy="476250"/>
          </a:xfrm>
          <a:prstGeom prst="rect">
            <a:avLst/>
          </a:prstGeom>
        </p:spPr>
      </p:pic>
      <p:pic>
        <p:nvPicPr>
          <p:cNvPr id="125" name="Graphic 124">
            <a:extLst>
              <a:ext uri="{FF2B5EF4-FFF2-40B4-BE49-F238E27FC236}">
                <a16:creationId xmlns:a16="http://schemas.microsoft.com/office/drawing/2014/main" id="{7B446866-FA51-A54E-016A-A630B3313C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6951055" y="3963330"/>
            <a:ext cx="428625" cy="438150"/>
          </a:xfrm>
          <a:prstGeom prst="rect">
            <a:avLst/>
          </a:prstGeom>
        </p:spPr>
      </p:pic>
      <p:pic>
        <p:nvPicPr>
          <p:cNvPr id="126" name="Graphic 125">
            <a:extLst>
              <a:ext uri="{FF2B5EF4-FFF2-40B4-BE49-F238E27FC236}">
                <a16:creationId xmlns:a16="http://schemas.microsoft.com/office/drawing/2014/main" id="{7620C202-5837-D822-DA4E-577924804C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8052033" y="4063343"/>
            <a:ext cx="457200" cy="238125"/>
          </a:xfrm>
          <a:prstGeom prst="rect">
            <a:avLst/>
          </a:prstGeom>
        </p:spPr>
      </p:pic>
      <p:pic>
        <p:nvPicPr>
          <p:cNvPr id="127" name="Graphic 126">
            <a:extLst>
              <a:ext uri="{FF2B5EF4-FFF2-40B4-BE49-F238E27FC236}">
                <a16:creationId xmlns:a16="http://schemas.microsoft.com/office/drawing/2014/main" id="{BF646258-0CC1-88C7-446D-73D67FD86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030395" y="4044293"/>
            <a:ext cx="457200" cy="276225"/>
          </a:xfrm>
          <a:prstGeom prst="rect">
            <a:avLst/>
          </a:prstGeom>
        </p:spPr>
      </p:pic>
      <p:pic>
        <p:nvPicPr>
          <p:cNvPr id="128" name="Graphic 127">
            <a:extLst>
              <a:ext uri="{FF2B5EF4-FFF2-40B4-BE49-F238E27FC236}">
                <a16:creationId xmlns:a16="http://schemas.microsoft.com/office/drawing/2014/main" id="{20A513FA-CC41-1136-177D-2D27BBDD78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175582" y="4025243"/>
            <a:ext cx="361950" cy="314325"/>
          </a:xfrm>
          <a:prstGeom prst="rect">
            <a:avLst/>
          </a:prstGeom>
        </p:spPr>
      </p:pic>
      <p:pic>
        <p:nvPicPr>
          <p:cNvPr id="129" name="Graphic 128">
            <a:extLst>
              <a:ext uri="{FF2B5EF4-FFF2-40B4-BE49-F238E27FC236}">
                <a16:creationId xmlns:a16="http://schemas.microsoft.com/office/drawing/2014/main" id="{5D945C21-4E89-395D-A4B6-257B8C61FA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1378190" y="3987143"/>
            <a:ext cx="371475" cy="390525"/>
          </a:xfrm>
          <a:prstGeom prst="rect">
            <a:avLst/>
          </a:prstGeom>
        </p:spPr>
      </p:pic>
      <p:pic>
        <p:nvPicPr>
          <p:cNvPr id="130" name="Graphic 129">
            <a:extLst>
              <a:ext uri="{FF2B5EF4-FFF2-40B4-BE49-F238E27FC236}">
                <a16:creationId xmlns:a16="http://schemas.microsoft.com/office/drawing/2014/main" id="{215584AC-7AE1-4163-7D8E-A8119704F8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341854" y="4867225"/>
            <a:ext cx="495300" cy="390525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DB55E77B-8BA3-D037-B18B-7EB4F7284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607124" y="4900562"/>
            <a:ext cx="390525" cy="323850"/>
          </a:xfrm>
          <a:prstGeom prst="rect">
            <a:avLst/>
          </a:prstGeom>
        </p:spPr>
      </p:pic>
      <p:pic>
        <p:nvPicPr>
          <p:cNvPr id="132" name="Graphic 131">
            <a:extLst>
              <a:ext uri="{FF2B5EF4-FFF2-40B4-BE49-F238E27FC236}">
                <a16:creationId xmlns:a16="http://schemas.microsoft.com/office/drawing/2014/main" id="{FEF031E9-C792-5B4F-0F8A-2F85B22F91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2630655" y="4886275"/>
            <a:ext cx="323850" cy="352425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4EE085FF-E30A-0D8C-3DB8-F008419772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3608106" y="4881512"/>
            <a:ext cx="219075" cy="361950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9B0C26C0-083C-F9B4-C74A-9B6FF6D893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4464772" y="4943425"/>
            <a:ext cx="342900" cy="238125"/>
          </a:xfrm>
          <a:prstGeom prst="rect">
            <a:avLst/>
          </a:prstGeom>
        </p:spPr>
      </p:pic>
      <p:pic>
        <p:nvPicPr>
          <p:cNvPr id="135" name="Graphic 134">
            <a:extLst>
              <a:ext uri="{FF2B5EF4-FFF2-40B4-BE49-F238E27FC236}">
                <a16:creationId xmlns:a16="http://schemas.microsoft.com/office/drawing/2014/main" id="{B7FA48EA-73DB-5692-C915-ADD6124DD4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5290938" y="4862462"/>
            <a:ext cx="400050" cy="400050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0FA2B180-29C9-1FD0-2274-0C75F1C02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6156444" y="4900562"/>
            <a:ext cx="361950" cy="323850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DB02E9D6-78B5-35EB-074C-7A7D810264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7034209" y="4886275"/>
            <a:ext cx="257175" cy="352425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8208B600-FF3D-E47F-4717-8A2D3CC77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7889000" y="4895800"/>
            <a:ext cx="371475" cy="333375"/>
          </a:xfrm>
          <a:prstGeom prst="rect">
            <a:avLst/>
          </a:prstGeom>
        </p:spPr>
      </p:pic>
      <p:pic>
        <p:nvPicPr>
          <p:cNvPr id="139" name="Graphic 138">
            <a:extLst>
              <a:ext uri="{FF2B5EF4-FFF2-40B4-BE49-F238E27FC236}">
                <a16:creationId xmlns:a16="http://schemas.microsoft.com/office/drawing/2014/main" id="{F6C031E1-550A-283E-8CA6-E458F560F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8748262" y="4886275"/>
            <a:ext cx="400050" cy="352425"/>
          </a:xfrm>
          <a:prstGeom prst="rect">
            <a:avLst/>
          </a:prstGeom>
        </p:spPr>
      </p:pic>
      <p:pic>
        <p:nvPicPr>
          <p:cNvPr id="140" name="Graphic 139">
            <a:extLst>
              <a:ext uri="{FF2B5EF4-FFF2-40B4-BE49-F238E27FC236}">
                <a16:creationId xmlns:a16="http://schemas.microsoft.com/office/drawing/2014/main" id="{7D091B97-EB25-A132-6E96-63B0EE4BD3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9845752" y="4900562"/>
            <a:ext cx="276225" cy="323850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4E2583CD-6E0A-D76D-9183-1169ADEA7D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0783641" y="4881512"/>
            <a:ext cx="361950" cy="36195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CA816976-885F-39D0-26DC-7742B0AA80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1611312" y="4910087"/>
            <a:ext cx="342900" cy="304800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B73199C7-F9B4-8BA3-59B9-52BB1E9A5D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215625" y="5835468"/>
            <a:ext cx="419100" cy="457200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8D632BE9-3B50-9EA5-FEC8-80F9A796C1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1128379" y="5887856"/>
            <a:ext cx="381000" cy="352425"/>
          </a:xfrm>
          <a:prstGeom prst="rect">
            <a:avLst/>
          </a:prstGeom>
        </p:spPr>
      </p:pic>
      <p:pic>
        <p:nvPicPr>
          <p:cNvPr id="145" name="Graphic 144">
            <a:extLst>
              <a:ext uri="{FF2B5EF4-FFF2-40B4-BE49-F238E27FC236}">
                <a16:creationId xmlns:a16="http://schemas.microsoft.com/office/drawing/2014/main" id="{5823241C-26BF-8B50-4443-051367FE33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1997820" y="5859281"/>
            <a:ext cx="409575" cy="409575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57A80D29-3570-0167-53F2-6CC8C61B02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2799992" y="5921193"/>
            <a:ext cx="485775" cy="28575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BAC8938C-5A23-EAFF-15E5-984D565DB3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3812185" y="5930718"/>
            <a:ext cx="323850" cy="266700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D73C2697-5AF1-81B7-5A13-3B3540A720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4678237" y="5859281"/>
            <a:ext cx="400050" cy="409575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AC45F4DA-9DC4-A554-D350-7C3B6A6544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5687147" y="5859281"/>
            <a:ext cx="333375" cy="409575"/>
          </a:xfrm>
          <a:prstGeom prst="rect">
            <a:avLst/>
          </a:prstGeom>
        </p:spPr>
      </p:pic>
      <p:pic>
        <p:nvPicPr>
          <p:cNvPr id="150" name="Graphic 149">
            <a:extLst>
              <a:ext uri="{FF2B5EF4-FFF2-40B4-BE49-F238E27FC236}">
                <a16:creationId xmlns:a16="http://schemas.microsoft.com/office/drawing/2014/main" id="{285DA8EC-2183-C343-4274-8A5C67C6D7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6578884" y="5883093"/>
            <a:ext cx="352425" cy="361950"/>
          </a:xfrm>
          <a:prstGeom prst="rect">
            <a:avLst/>
          </a:prstGeom>
        </p:spPr>
      </p:pic>
      <p:pic>
        <p:nvPicPr>
          <p:cNvPr id="151" name="Graphic 150">
            <a:extLst>
              <a:ext uri="{FF2B5EF4-FFF2-40B4-BE49-F238E27FC236}">
                <a16:creationId xmlns:a16="http://schemas.microsoft.com/office/drawing/2014/main" id="{189617E3-BC5A-D506-3D08-F137E3828B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7642281" y="5873568"/>
            <a:ext cx="409575" cy="381000"/>
          </a:xfrm>
          <a:prstGeom prst="rect">
            <a:avLst/>
          </a:prstGeom>
        </p:spPr>
      </p:pic>
      <p:pic>
        <p:nvPicPr>
          <p:cNvPr id="152" name="Graphic 151">
            <a:extLst>
              <a:ext uri="{FF2B5EF4-FFF2-40B4-BE49-F238E27FC236}">
                <a16:creationId xmlns:a16="http://schemas.microsoft.com/office/drawing/2014/main" id="{A42FF0B5-83A5-9FD2-040F-DF897EB65B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8726462" y="5816418"/>
            <a:ext cx="285750" cy="495300"/>
          </a:xfrm>
          <a:prstGeom prst="rect">
            <a:avLst/>
          </a:prstGeom>
        </p:spPr>
      </p:pic>
      <p:pic>
        <p:nvPicPr>
          <p:cNvPr id="153" name="Graphic 152">
            <a:extLst>
              <a:ext uri="{FF2B5EF4-FFF2-40B4-BE49-F238E27FC236}">
                <a16:creationId xmlns:a16="http://schemas.microsoft.com/office/drawing/2014/main" id="{52B3ACB1-DAB3-EA47-9875-B10D051C29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9712333" y="5830706"/>
            <a:ext cx="371475" cy="466725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A2358B0C-1773-0841-B13A-1B7077225F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673514" y="5844993"/>
            <a:ext cx="457200" cy="438150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114B73C3-3B18-1F1F-37B2-C9A44D5364EF}"/>
              </a:ext>
            </a:extLst>
          </p:cNvPr>
          <p:cNvSpPr txBox="1"/>
          <p:nvPr/>
        </p:nvSpPr>
        <p:spPr>
          <a:xfrm>
            <a:off x="11455251" y="3308923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Mail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A56C27E-856C-2338-B77E-5A7A36DB120E}"/>
              </a:ext>
            </a:extLst>
          </p:cNvPr>
          <p:cNvSpPr txBox="1"/>
          <p:nvPr/>
        </p:nvSpPr>
        <p:spPr>
          <a:xfrm>
            <a:off x="11455251" y="6408107"/>
            <a:ext cx="6350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Mail</a:t>
            </a:r>
          </a:p>
        </p:txBody>
      </p:sp>
      <p:pic>
        <p:nvPicPr>
          <p:cNvPr id="157" name="Graphic 156">
            <a:extLst>
              <a:ext uri="{FF2B5EF4-FFF2-40B4-BE49-F238E27FC236}">
                <a16:creationId xmlns:a16="http://schemas.microsoft.com/office/drawing/2014/main" id="{929EB076-94F1-D4B6-62E7-0157D6B662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1496532" y="2867750"/>
            <a:ext cx="552450" cy="485775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8303FFA0-2054-9317-E3EF-2FB3917558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1496532" y="5912568"/>
            <a:ext cx="5524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8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T NEW Color Palette">
      <a:dk1>
        <a:srgbClr val="333333"/>
      </a:dk1>
      <a:lt1>
        <a:srgbClr val="FFFFFF"/>
      </a:lt1>
      <a:dk2>
        <a:srgbClr val="878787"/>
      </a:dk2>
      <a:lt2>
        <a:srgbClr val="287988"/>
      </a:lt2>
      <a:accent1>
        <a:srgbClr val="5753AF"/>
      </a:accent1>
      <a:accent2>
        <a:srgbClr val="F4834E"/>
      </a:accent2>
      <a:accent3>
        <a:srgbClr val="27969C"/>
      </a:accent3>
      <a:accent4>
        <a:srgbClr val="2F639E"/>
      </a:accent4>
      <a:accent5>
        <a:srgbClr val="FEDE29"/>
      </a:accent5>
      <a:accent6>
        <a:srgbClr val="AF53AB"/>
      </a:accent6>
      <a:hlink>
        <a:srgbClr val="2F639E"/>
      </a:hlink>
      <a:folHlink>
        <a:srgbClr val="A6433E"/>
      </a:folHlink>
    </a:clrScheme>
    <a:fontScheme name="NEW NMDOT">
      <a:majorFont>
        <a:latin typeface="Source Sans 3 ExtraBold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</Words>
  <Application>Microsoft Office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Source Sans 3</vt:lpstr>
      <vt:lpstr>Source Sans 3 ExtraBold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Lamorette, Laura</dc:creator>
  <cp:lastModifiedBy>Lamorette, Laura</cp:lastModifiedBy>
  <cp:revision>1</cp:revision>
  <dcterms:created xsi:type="dcterms:W3CDTF">2026-09-16T16:49:56Z</dcterms:created>
  <dcterms:modified xsi:type="dcterms:W3CDTF">2026-09-16T16:51:17Z</dcterms:modified>
</cp:coreProperties>
</file>