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  <p:sldMasterId id="2147483656" r:id="rId6"/>
    <p:sldMasterId id="2147483662" r:id="rId7"/>
  </p:sldMasterIdLst>
  <p:sldIdLst>
    <p:sldId id="258" r:id="rId8"/>
    <p:sldId id="259" r:id="rId9"/>
    <p:sldId id="260" r:id="rId10"/>
    <p:sldId id="256" r:id="rId11"/>
    <p:sldId id="257" r:id="rId12"/>
    <p:sldId id="261" r:id="rId13"/>
    <p:sldId id="262" r:id="rId14"/>
    <p:sldId id="263" r:id="rId15"/>
    <p:sldId id="264" r:id="rId16"/>
    <p:sldId id="265" r:id="rId17"/>
  </p:sldIdLst>
  <p:sldSz cx="22174200" cy="33147000"/>
  <p:notesSz cx="6858000" cy="9144000"/>
  <p:defaultTextStyle>
    <a:defPPr>
      <a:defRPr lang="en-US"/>
    </a:defPPr>
    <a:lvl1pPr marL="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1pPr>
    <a:lvl2pPr marL="132766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2pPr>
    <a:lvl3pPr marL="265533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3pPr>
    <a:lvl4pPr marL="398299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4pPr>
    <a:lvl5pPr marL="531066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5pPr>
    <a:lvl6pPr marL="663832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6pPr>
    <a:lvl7pPr marL="796598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7pPr>
    <a:lvl8pPr marL="9293654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8pPr>
    <a:lvl9pPr marL="1062131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8B3E6A8C-983A-43AC-BC1A-03C2C5B983CE}">
          <p14:sldIdLst>
            <p14:sldId id="258"/>
            <p14:sldId id="259"/>
            <p14:sldId id="260"/>
          </p14:sldIdLst>
        </p14:section>
        <p14:section name="Welcome Board" id="{C1609386-6964-4BB6-B593-76DB82DA3729}">
          <p14:sldIdLst>
            <p14:sldId id="256"/>
          </p14:sldIdLst>
        </p14:section>
        <p14:section name="Project Area Map" id="{15BD465B-D288-40B1-8B2B-D1030B8BD1AD}">
          <p14:sldIdLst>
            <p14:sldId id="257"/>
          </p14:sldIdLst>
        </p14:section>
        <p14:section name="Timeline or Project Schedule" id="{5335F3FF-C504-46E8-9394-D4111AF0B05C}">
          <p14:sldIdLst>
            <p14:sldId id="261"/>
          </p14:sldIdLst>
        </p14:section>
        <p14:section name="Project Information/Purpose" id="{913CFFE3-F0C3-4C70-A3F7-F8673FCD59A9}">
          <p14:sldIdLst>
            <p14:sldId id="262"/>
          </p14:sldIdLst>
        </p14:section>
        <p14:section name="Proposed Improvements" id="{ACA53504-0307-416D-A5B2-B32779DBE54B}">
          <p14:sldIdLst>
            <p14:sldId id="263"/>
          </p14:sldIdLst>
        </p14:section>
        <p14:section name="Alternatives" id="{9765799B-BF3E-4605-A6A0-54735BD40BE4}">
          <p14:sldIdLst>
            <p14:sldId id="264"/>
          </p14:sldIdLst>
        </p14:section>
        <p14:section name="Call to Action" id="{8B86E386-6828-4F1E-93CF-F107789A06B2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440" userDrawn="1">
          <p15:clr>
            <a:srgbClr val="A4A3A4"/>
          </p15:clr>
        </p15:guide>
        <p15:guide id="2" pos="6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966513-6D1A-4E67-A0EA-E1DE7691E21B}" v="4" dt="2026-09-14T17:07:49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22" d="100"/>
          <a:sy n="22" d="100"/>
        </p:scale>
        <p:origin x="3168" y="114"/>
      </p:cViewPr>
      <p:guideLst>
        <p:guide orient="horz" pos="10440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undo custSel modSld modMainMaster">
      <pc:chgData name="Lamorette, Laura" userId="231d9543-ee48-4303-8632-b2c592304cc9" providerId="ADAL" clId="{CE39E8F0-AA68-4C36-850B-40AF15FAD26C}" dt="2026-09-14T17:12:39.741" v="215" actId="14100"/>
      <pc:docMkLst>
        <pc:docMk/>
      </pc:docMkLst>
      <pc:sldChg chg="modSp mod modClrScheme chgLayout">
        <pc:chgData name="Lamorette, Laura" userId="231d9543-ee48-4303-8632-b2c592304cc9" providerId="ADAL" clId="{CE39E8F0-AA68-4C36-850B-40AF15FAD26C}" dt="2026-09-14T17:08:06.201" v="121" actId="700"/>
        <pc:sldMkLst>
          <pc:docMk/>
          <pc:sldMk cId="32462604" sldId="256"/>
        </pc:sldMkLst>
        <pc:spChg chg="mod">
          <ac:chgData name="Lamorette, Laura" userId="231d9543-ee48-4303-8632-b2c592304cc9" providerId="ADAL" clId="{CE39E8F0-AA68-4C36-850B-40AF15FAD26C}" dt="2026-09-09T20:10:41.525" v="103" actId="255"/>
          <ac:spMkLst>
            <pc:docMk/>
            <pc:sldMk cId="32462604" sldId="256"/>
            <ac:spMk id="10" creationId="{BC47795F-FDE8-8F54-AC4D-1F7A012236E4}"/>
          </ac:spMkLst>
        </pc:spChg>
        <pc:spChg chg="mod">
          <ac:chgData name="Lamorette, Laura" userId="231d9543-ee48-4303-8632-b2c592304cc9" providerId="ADAL" clId="{CE39E8F0-AA68-4C36-850B-40AF15FAD26C}" dt="2026-09-09T20:00:14.657" v="11" actId="2711"/>
          <ac:spMkLst>
            <pc:docMk/>
            <pc:sldMk cId="32462604" sldId="256"/>
            <ac:spMk id="13" creationId="{794E3B65-AE51-5162-3D2E-559EFF3F427A}"/>
          </ac:spMkLst>
        </pc:spChg>
        <pc:spChg chg="mod">
          <ac:chgData name="Lamorette, Laura" userId="231d9543-ee48-4303-8632-b2c592304cc9" providerId="ADAL" clId="{CE39E8F0-AA68-4C36-850B-40AF15FAD26C}" dt="2026-09-09T20:00:23.718" v="12" actId="255"/>
          <ac:spMkLst>
            <pc:docMk/>
            <pc:sldMk cId="32462604" sldId="256"/>
            <ac:spMk id="18" creationId="{EA8D4C49-BDAD-3BD9-BBEE-339AB4EC2D1F}"/>
          </ac:spMkLst>
        </pc:spChg>
        <pc:spChg chg="mod">
          <ac:chgData name="Lamorette, Laura" userId="231d9543-ee48-4303-8632-b2c592304cc9" providerId="ADAL" clId="{CE39E8F0-AA68-4C36-850B-40AF15FAD26C}" dt="2026-09-09T20:11:02.384" v="105" actId="255"/>
          <ac:spMkLst>
            <pc:docMk/>
            <pc:sldMk cId="32462604" sldId="256"/>
            <ac:spMk id="21" creationId="{EB13A215-A2EF-67A1-C2E5-8F61CDD03BC0}"/>
          </ac:spMkLst>
        </pc:spChg>
        <pc:picChg chg="mod">
          <ac:chgData name="Lamorette, Laura" userId="231d9543-ee48-4303-8632-b2c592304cc9" providerId="ADAL" clId="{CE39E8F0-AA68-4C36-850B-40AF15FAD26C}" dt="2026-09-14T17:07:49.062" v="120" actId="14826"/>
          <ac:picMkLst>
            <pc:docMk/>
            <pc:sldMk cId="32462604" sldId="256"/>
            <ac:picMk id="5" creationId="{E0660B5F-B006-8DB6-2995-9CC2A271E637}"/>
          </ac:picMkLst>
        </pc:picChg>
      </pc:sldChg>
      <pc:sldChg chg="addSp delSp modSp mod modClrScheme chgLayout">
        <pc:chgData name="Lamorette, Laura" userId="231d9543-ee48-4303-8632-b2c592304cc9" providerId="ADAL" clId="{CE39E8F0-AA68-4C36-850B-40AF15FAD26C}" dt="2026-09-14T17:08:27.223" v="124" actId="22"/>
        <pc:sldMkLst>
          <pc:docMk/>
          <pc:sldMk cId="1968049931" sldId="257"/>
        </pc:sldMkLst>
        <pc:spChg chg="mod">
          <ac:chgData name="Lamorette, Laura" userId="231d9543-ee48-4303-8632-b2c592304cc9" providerId="ADAL" clId="{CE39E8F0-AA68-4C36-850B-40AF15FAD26C}" dt="2026-09-09T20:01:15.601" v="16" actId="2711"/>
          <ac:spMkLst>
            <pc:docMk/>
            <pc:sldMk cId="1968049931" sldId="257"/>
            <ac:spMk id="3" creationId="{A93831D8-CF94-39B3-59A6-535A8FEEC2B4}"/>
          </ac:spMkLst>
        </pc:spChg>
        <pc:spChg chg="mod">
          <ac:chgData name="Lamorette, Laura" userId="231d9543-ee48-4303-8632-b2c592304cc9" providerId="ADAL" clId="{CE39E8F0-AA68-4C36-850B-40AF15FAD26C}" dt="2026-09-09T20:10:32.299" v="102" actId="20577"/>
          <ac:spMkLst>
            <pc:docMk/>
            <pc:sldMk cId="1968049931" sldId="257"/>
            <ac:spMk id="10" creationId="{7DC2D2FF-D6B3-EC45-9394-3AE6356C7C73}"/>
          </ac:spMkLst>
        </pc:spChg>
        <pc:picChg chg="del">
          <ac:chgData name="Lamorette, Laura" userId="231d9543-ee48-4303-8632-b2c592304cc9" providerId="ADAL" clId="{CE39E8F0-AA68-4C36-850B-40AF15FAD26C}" dt="2026-09-14T17:08:26.705" v="123" actId="478"/>
          <ac:picMkLst>
            <pc:docMk/>
            <pc:sldMk cId="1968049931" sldId="257"/>
            <ac:picMk id="4" creationId="{970F92F3-2A8B-1383-6029-C8C82C3E1EE0}"/>
          </ac:picMkLst>
        </pc:picChg>
        <pc:picChg chg="add">
          <ac:chgData name="Lamorette, Laura" userId="231d9543-ee48-4303-8632-b2c592304cc9" providerId="ADAL" clId="{CE39E8F0-AA68-4C36-850B-40AF15FAD26C}" dt="2026-09-14T17:08:27.223" v="124" actId="22"/>
          <ac:picMkLst>
            <pc:docMk/>
            <pc:sldMk cId="1968049931" sldId="257"/>
            <ac:picMk id="5" creationId="{B801A94A-9A5C-783E-9CDE-3F3846DF45FA}"/>
          </ac:picMkLst>
        </pc:picChg>
        <pc:picChg chg="mod">
          <ac:chgData name="Lamorette, Laura" userId="231d9543-ee48-4303-8632-b2c592304cc9" providerId="ADAL" clId="{CE39E8F0-AA68-4C36-850B-40AF15FAD26C}" dt="2026-09-09T20:00:54.712" v="14" actId="14826"/>
          <ac:picMkLst>
            <pc:docMk/>
            <pc:sldMk cId="1968049931" sldId="257"/>
            <ac:picMk id="8" creationId="{9DF3F9D7-6283-62A9-3D01-09F92FAEAFBC}"/>
          </ac:picMkLst>
        </pc:picChg>
      </pc:sldChg>
      <pc:sldChg chg="modSp mod">
        <pc:chgData name="Lamorette, Laura" userId="231d9543-ee48-4303-8632-b2c592304cc9" providerId="ADAL" clId="{CE39E8F0-AA68-4C36-850B-40AF15FAD26C}" dt="2026-09-14T17:06:30.119" v="116" actId="20577"/>
        <pc:sldMkLst>
          <pc:docMk/>
          <pc:sldMk cId="2341467737" sldId="258"/>
        </pc:sldMkLst>
        <pc:spChg chg="mod">
          <ac:chgData name="Lamorette, Laura" userId="231d9543-ee48-4303-8632-b2c592304cc9" providerId="ADAL" clId="{CE39E8F0-AA68-4C36-850B-40AF15FAD26C}" dt="2026-09-14T17:06:30.119" v="116" actId="20577"/>
          <ac:spMkLst>
            <pc:docMk/>
            <pc:sldMk cId="2341467737" sldId="258"/>
            <ac:spMk id="5" creationId="{7950A04F-30EA-4B3B-4E76-4F297A00710A}"/>
          </ac:spMkLst>
        </pc:spChg>
        <pc:spChg chg="mod">
          <ac:chgData name="Lamorette, Laura" userId="231d9543-ee48-4303-8632-b2c592304cc9" providerId="ADAL" clId="{CE39E8F0-AA68-4C36-850B-40AF15FAD26C}" dt="2026-09-09T19:59:29.878" v="8" actId="948"/>
          <ac:spMkLst>
            <pc:docMk/>
            <pc:sldMk cId="2341467737" sldId="258"/>
            <ac:spMk id="10" creationId="{3497864D-4DBC-F297-0724-EE2F833CA4DA}"/>
          </ac:spMkLst>
        </pc:spChg>
      </pc:sldChg>
      <pc:sldChg chg="modSp mod">
        <pc:chgData name="Lamorette, Laura" userId="231d9543-ee48-4303-8632-b2c592304cc9" providerId="ADAL" clId="{CE39E8F0-AA68-4C36-850B-40AF15FAD26C}" dt="2026-09-09T19:59:46.087" v="10" actId="2711"/>
        <pc:sldMkLst>
          <pc:docMk/>
          <pc:sldMk cId="1831969483" sldId="260"/>
        </pc:sldMkLst>
        <pc:spChg chg="mod">
          <ac:chgData name="Lamorette, Laura" userId="231d9543-ee48-4303-8632-b2c592304cc9" providerId="ADAL" clId="{CE39E8F0-AA68-4C36-850B-40AF15FAD26C}" dt="2026-09-09T19:59:46.087" v="10" actId="2711"/>
          <ac:spMkLst>
            <pc:docMk/>
            <pc:sldMk cId="1831969483" sldId="260"/>
            <ac:spMk id="7" creationId="{9CA75608-AD79-AC74-18CE-13A1DF401ED3}"/>
          </ac:spMkLst>
        </pc:spChg>
      </pc:sldChg>
      <pc:sldChg chg="addSp delSp modSp mod modClrScheme chgLayout">
        <pc:chgData name="Lamorette, Laura" userId="231d9543-ee48-4303-8632-b2c592304cc9" providerId="ADAL" clId="{CE39E8F0-AA68-4C36-850B-40AF15FAD26C}" dt="2026-09-14T17:08:37.763" v="127" actId="22"/>
        <pc:sldMkLst>
          <pc:docMk/>
          <pc:sldMk cId="2136285978" sldId="261"/>
        </pc:sldMkLst>
        <pc:spChg chg="mod">
          <ac:chgData name="Lamorette, Laura" userId="231d9543-ee48-4303-8632-b2c592304cc9" providerId="ADAL" clId="{CE39E8F0-AA68-4C36-850B-40AF15FAD26C}" dt="2026-09-09T20:10:02.158" v="83" actId="255"/>
          <ac:spMkLst>
            <pc:docMk/>
            <pc:sldMk cId="2136285978" sldId="261"/>
            <ac:spMk id="2" creationId="{67955939-C197-7EA6-7D20-F4EC0614D7BB}"/>
          </ac:spMkLst>
        </pc:spChg>
        <pc:spChg chg="mod">
          <ac:chgData name="Lamorette, Laura" userId="231d9543-ee48-4303-8632-b2c592304cc9" providerId="ADAL" clId="{CE39E8F0-AA68-4C36-850B-40AF15FAD26C}" dt="2026-09-09T20:01:24.978" v="17"/>
          <ac:spMkLst>
            <pc:docMk/>
            <pc:sldMk cId="2136285978" sldId="261"/>
            <ac:spMk id="4" creationId="{7A3FDB07-287A-0ACA-8C67-95C8E080A257}"/>
          </ac:spMkLst>
        </pc:spChg>
        <pc:picChg chg="del">
          <ac:chgData name="Lamorette, Laura" userId="231d9543-ee48-4303-8632-b2c592304cc9" providerId="ADAL" clId="{CE39E8F0-AA68-4C36-850B-40AF15FAD26C}" dt="2026-09-14T17:08:37.257" v="126" actId="478"/>
          <ac:picMkLst>
            <pc:docMk/>
            <pc:sldMk cId="2136285978" sldId="261"/>
            <ac:picMk id="18" creationId="{64437D26-8E74-5720-DDCD-6A06EF0E39E9}"/>
          </ac:picMkLst>
        </pc:picChg>
        <pc:picChg chg="add">
          <ac:chgData name="Lamorette, Laura" userId="231d9543-ee48-4303-8632-b2c592304cc9" providerId="ADAL" clId="{CE39E8F0-AA68-4C36-850B-40AF15FAD26C}" dt="2026-09-14T17:08:37.763" v="127" actId="22"/>
          <ac:picMkLst>
            <pc:docMk/>
            <pc:sldMk cId="2136285978" sldId="261"/>
            <ac:picMk id="19" creationId="{5902B1AA-24CA-4A52-0D1A-4D9AAE3EAE68}"/>
          </ac:picMkLst>
        </pc:picChg>
      </pc:sldChg>
      <pc:sldChg chg="addSp delSp modSp mod modClrScheme chgLayout">
        <pc:chgData name="Lamorette, Laura" userId="231d9543-ee48-4303-8632-b2c592304cc9" providerId="ADAL" clId="{CE39E8F0-AA68-4C36-850B-40AF15FAD26C}" dt="2026-09-14T17:08:54.226" v="130" actId="22"/>
        <pc:sldMkLst>
          <pc:docMk/>
          <pc:sldMk cId="949276580" sldId="262"/>
        </pc:sldMkLst>
        <pc:spChg chg="mod">
          <ac:chgData name="Lamorette, Laura" userId="231d9543-ee48-4303-8632-b2c592304cc9" providerId="ADAL" clId="{CE39E8F0-AA68-4C36-850B-40AF15FAD26C}" dt="2026-09-09T20:09:54.776" v="82" actId="255"/>
          <ac:spMkLst>
            <pc:docMk/>
            <pc:sldMk cId="949276580" sldId="262"/>
            <ac:spMk id="2" creationId="{6932F33C-F611-1811-0A4D-B773E8BA01CE}"/>
          </ac:spMkLst>
        </pc:spChg>
        <pc:spChg chg="mod">
          <ac:chgData name="Lamorette, Laura" userId="231d9543-ee48-4303-8632-b2c592304cc9" providerId="ADAL" clId="{CE39E8F0-AA68-4C36-850B-40AF15FAD26C}" dt="2026-09-09T20:02:12.095" v="25" actId="255"/>
          <ac:spMkLst>
            <pc:docMk/>
            <pc:sldMk cId="949276580" sldId="262"/>
            <ac:spMk id="3" creationId="{EFBC27E7-116F-B072-DA59-21A2A679D79A}"/>
          </ac:spMkLst>
        </pc:spChg>
        <pc:spChg chg="mod">
          <ac:chgData name="Lamorette, Laura" userId="231d9543-ee48-4303-8632-b2c592304cc9" providerId="ADAL" clId="{CE39E8F0-AA68-4C36-850B-40AF15FAD26C}" dt="2026-09-09T20:02:03.380" v="24" actId="255"/>
          <ac:spMkLst>
            <pc:docMk/>
            <pc:sldMk cId="949276580" sldId="262"/>
            <ac:spMk id="4" creationId="{7CDF578A-8EB4-6FC0-6399-EE10AC4C4A1A}"/>
          </ac:spMkLst>
        </pc:spChg>
        <pc:spChg chg="mod">
          <ac:chgData name="Lamorette, Laura" userId="231d9543-ee48-4303-8632-b2c592304cc9" providerId="ADAL" clId="{CE39E8F0-AA68-4C36-850B-40AF15FAD26C}" dt="2026-09-09T20:02:17.192" v="26" actId="255"/>
          <ac:spMkLst>
            <pc:docMk/>
            <pc:sldMk cId="949276580" sldId="262"/>
            <ac:spMk id="5" creationId="{06187EFF-0A45-3918-71F8-87D88E20E792}"/>
          </ac:spMkLst>
        </pc:spChg>
        <pc:spChg chg="mod">
          <ac:chgData name="Lamorette, Laura" userId="231d9543-ee48-4303-8632-b2c592304cc9" providerId="ADAL" clId="{CE39E8F0-AA68-4C36-850B-40AF15FAD26C}" dt="2026-09-09T20:01:28.648" v="18"/>
          <ac:spMkLst>
            <pc:docMk/>
            <pc:sldMk cId="949276580" sldId="262"/>
            <ac:spMk id="7" creationId="{0BC0886B-08AB-78A9-14BA-8512773FF42E}"/>
          </ac:spMkLst>
        </pc:spChg>
        <pc:picChg chg="del">
          <ac:chgData name="Lamorette, Laura" userId="231d9543-ee48-4303-8632-b2c592304cc9" providerId="ADAL" clId="{CE39E8F0-AA68-4C36-850B-40AF15FAD26C}" dt="2026-09-14T17:08:53.697" v="129" actId="478"/>
          <ac:picMkLst>
            <pc:docMk/>
            <pc:sldMk cId="949276580" sldId="262"/>
            <ac:picMk id="8" creationId="{03DAD389-F428-73CC-B7C1-E70AC01C270C}"/>
          </ac:picMkLst>
        </pc:picChg>
        <pc:picChg chg="add">
          <ac:chgData name="Lamorette, Laura" userId="231d9543-ee48-4303-8632-b2c592304cc9" providerId="ADAL" clId="{CE39E8F0-AA68-4C36-850B-40AF15FAD26C}" dt="2026-09-14T17:08:54.226" v="130" actId="22"/>
          <ac:picMkLst>
            <pc:docMk/>
            <pc:sldMk cId="949276580" sldId="262"/>
            <ac:picMk id="9" creationId="{03829250-7D1B-CA17-C37C-C577EC413A34}"/>
          </ac:picMkLst>
        </pc:picChg>
      </pc:sldChg>
      <pc:sldChg chg="addSp delSp modSp mod modClrScheme chgLayout">
        <pc:chgData name="Lamorette, Laura" userId="231d9543-ee48-4303-8632-b2c592304cc9" providerId="ADAL" clId="{CE39E8F0-AA68-4C36-850B-40AF15FAD26C}" dt="2026-09-14T17:09:27.288" v="135" actId="700"/>
        <pc:sldMkLst>
          <pc:docMk/>
          <pc:sldMk cId="2891524889" sldId="263"/>
        </pc:sldMkLst>
        <pc:spChg chg="add del mod ord">
          <ac:chgData name="Lamorette, Laura" userId="231d9543-ee48-4303-8632-b2c592304cc9" providerId="ADAL" clId="{CE39E8F0-AA68-4C36-850B-40AF15FAD26C}" dt="2026-09-14T17:09:27.288" v="135" actId="700"/>
          <ac:spMkLst>
            <pc:docMk/>
            <pc:sldMk cId="2891524889" sldId="263"/>
            <ac:spMk id="2" creationId="{CC53CFC9-8A2C-8C3C-D1EB-A0F4597940D3}"/>
          </ac:spMkLst>
        </pc:spChg>
        <pc:spChg chg="add del mod ord">
          <ac:chgData name="Lamorette, Laura" userId="231d9543-ee48-4303-8632-b2c592304cc9" providerId="ADAL" clId="{CE39E8F0-AA68-4C36-850B-40AF15FAD26C}" dt="2026-09-14T17:09:27.288" v="135" actId="700"/>
          <ac:spMkLst>
            <pc:docMk/>
            <pc:sldMk cId="2891524889" sldId="263"/>
            <ac:spMk id="3" creationId="{7432B715-0B2C-2208-DFC3-E949FD281980}"/>
          </ac:spMkLst>
        </pc:spChg>
        <pc:spChg chg="mod">
          <ac:chgData name="Lamorette, Laura" userId="231d9543-ee48-4303-8632-b2c592304cc9" providerId="ADAL" clId="{CE39E8F0-AA68-4C36-850B-40AF15FAD26C}" dt="2026-09-09T20:09:47.327" v="81" actId="255"/>
          <ac:spMkLst>
            <pc:docMk/>
            <pc:sldMk cId="2891524889" sldId="263"/>
            <ac:spMk id="4" creationId="{503868C3-7324-F896-FC70-2E1200E6103F}"/>
          </ac:spMkLst>
        </pc:spChg>
        <pc:spChg chg="mod">
          <ac:chgData name="Lamorette, Laura" userId="231d9543-ee48-4303-8632-b2c592304cc9" providerId="ADAL" clId="{CE39E8F0-AA68-4C36-850B-40AF15FAD26C}" dt="2026-09-09T20:02:31.098" v="28" actId="14100"/>
          <ac:spMkLst>
            <pc:docMk/>
            <pc:sldMk cId="2891524889" sldId="263"/>
            <ac:spMk id="5" creationId="{B26494CA-5659-0653-9020-6C8AF0DBD2AD}"/>
          </ac:spMkLst>
        </pc:spChg>
        <pc:spChg chg="mod">
          <ac:chgData name="Lamorette, Laura" userId="231d9543-ee48-4303-8632-b2c592304cc9" providerId="ADAL" clId="{CE39E8F0-AA68-4C36-850B-40AF15FAD26C}" dt="2026-09-09T20:02:39.006" v="31" actId="255"/>
          <ac:spMkLst>
            <pc:docMk/>
            <pc:sldMk cId="2891524889" sldId="263"/>
            <ac:spMk id="6" creationId="{20B7B090-EE42-794D-241B-577FDEB94733}"/>
          </ac:spMkLst>
        </pc:spChg>
        <pc:spChg chg="add">
          <ac:chgData name="Lamorette, Laura" userId="231d9543-ee48-4303-8632-b2c592304cc9" providerId="ADAL" clId="{CE39E8F0-AA68-4C36-850B-40AF15FAD26C}" dt="2026-09-09T20:01:40.760" v="19" actId="22"/>
          <ac:spMkLst>
            <pc:docMk/>
            <pc:sldMk cId="2891524889" sldId="263"/>
            <ac:spMk id="8" creationId="{988DEB8B-9AA4-3804-280E-F7C7F142DA3D}"/>
          </ac:spMkLst>
        </pc:spChg>
        <pc:spChg chg="add del mod ord">
          <ac:chgData name="Lamorette, Laura" userId="231d9543-ee48-4303-8632-b2c592304cc9" providerId="ADAL" clId="{CE39E8F0-AA68-4C36-850B-40AF15FAD26C}" dt="2026-09-14T17:09:11.897" v="134" actId="700"/>
          <ac:spMkLst>
            <pc:docMk/>
            <pc:sldMk cId="2891524889" sldId="263"/>
            <ac:spMk id="11" creationId="{57271994-F151-586E-2288-8DA287B9258D}"/>
          </ac:spMkLst>
        </pc:spChg>
        <pc:spChg chg="add del mod ord">
          <ac:chgData name="Lamorette, Laura" userId="231d9543-ee48-4303-8632-b2c592304cc9" providerId="ADAL" clId="{CE39E8F0-AA68-4C36-850B-40AF15FAD26C}" dt="2026-09-14T17:09:11.897" v="134" actId="700"/>
          <ac:spMkLst>
            <pc:docMk/>
            <pc:sldMk cId="2891524889" sldId="263"/>
            <ac:spMk id="12" creationId="{D012E0E4-EB0B-8A76-D07D-772858EB49D2}"/>
          </ac:spMkLst>
        </pc:spChg>
        <pc:spChg chg="add mod ord">
          <ac:chgData name="Lamorette, Laura" userId="231d9543-ee48-4303-8632-b2c592304cc9" providerId="ADAL" clId="{CE39E8F0-AA68-4C36-850B-40AF15FAD26C}" dt="2026-09-14T17:09:27.288" v="135" actId="700"/>
          <ac:spMkLst>
            <pc:docMk/>
            <pc:sldMk cId="2891524889" sldId="263"/>
            <ac:spMk id="13" creationId="{99B24F13-95FB-86D7-C7F4-7E8A4DDBFE02}"/>
          </ac:spMkLst>
        </pc:spChg>
        <pc:spChg chg="add mod ord">
          <ac:chgData name="Lamorette, Laura" userId="231d9543-ee48-4303-8632-b2c592304cc9" providerId="ADAL" clId="{CE39E8F0-AA68-4C36-850B-40AF15FAD26C}" dt="2026-09-14T17:09:27.288" v="135" actId="700"/>
          <ac:spMkLst>
            <pc:docMk/>
            <pc:sldMk cId="2891524889" sldId="263"/>
            <ac:spMk id="14" creationId="{B6A39925-4769-8E4F-E5E6-8BE85C27785F}"/>
          </ac:spMkLst>
        </pc:spChg>
        <pc:picChg chg="del">
          <ac:chgData name="Lamorette, Laura" userId="231d9543-ee48-4303-8632-b2c592304cc9" providerId="ADAL" clId="{CE39E8F0-AA68-4C36-850B-40AF15FAD26C}" dt="2026-09-14T17:09:01.037" v="131" actId="478"/>
          <ac:picMkLst>
            <pc:docMk/>
            <pc:sldMk cId="2891524889" sldId="263"/>
            <ac:picMk id="9" creationId="{2FA6A710-D597-6E25-1EA8-5D381D360F1D}"/>
          </ac:picMkLst>
        </pc:picChg>
        <pc:picChg chg="add">
          <ac:chgData name="Lamorette, Laura" userId="231d9543-ee48-4303-8632-b2c592304cc9" providerId="ADAL" clId="{CE39E8F0-AA68-4C36-850B-40AF15FAD26C}" dt="2026-09-14T17:09:03.654" v="132" actId="22"/>
          <ac:picMkLst>
            <pc:docMk/>
            <pc:sldMk cId="2891524889" sldId="263"/>
            <ac:picMk id="10" creationId="{06FED2C7-EE7D-870C-5613-4B9A9EF4C402}"/>
          </ac:picMkLst>
        </pc:picChg>
      </pc:sldChg>
      <pc:sldChg chg="addSp delSp modSp mod modClrScheme chgLayout">
        <pc:chgData name="Lamorette, Laura" userId="231d9543-ee48-4303-8632-b2c592304cc9" providerId="ADAL" clId="{CE39E8F0-AA68-4C36-850B-40AF15FAD26C}" dt="2026-09-14T17:09:40.737" v="138" actId="22"/>
        <pc:sldMkLst>
          <pc:docMk/>
          <pc:sldMk cId="3834907295" sldId="264"/>
        </pc:sldMkLst>
        <pc:spChg chg="del mod ord">
          <ac:chgData name="Lamorette, Laura" userId="231d9543-ee48-4303-8632-b2c592304cc9" providerId="ADAL" clId="{CE39E8F0-AA68-4C36-850B-40AF15FAD26C}" dt="2026-09-14T17:09:35.668" v="136" actId="700"/>
          <ac:spMkLst>
            <pc:docMk/>
            <pc:sldMk cId="3834907295" sldId="264"/>
            <ac:spMk id="2" creationId="{DCFB0D3F-B722-9294-96DA-E2B765D0394C}"/>
          </ac:spMkLst>
        </pc:spChg>
        <pc:spChg chg="del mod ord">
          <ac:chgData name="Lamorette, Laura" userId="231d9543-ee48-4303-8632-b2c592304cc9" providerId="ADAL" clId="{CE39E8F0-AA68-4C36-850B-40AF15FAD26C}" dt="2026-09-14T17:09:35.668" v="136" actId="700"/>
          <ac:spMkLst>
            <pc:docMk/>
            <pc:sldMk cId="3834907295" sldId="264"/>
            <ac:spMk id="3" creationId="{525451E0-8DA3-0883-D712-369CB49E425A}"/>
          </ac:spMkLst>
        </pc:spChg>
        <pc:spChg chg="mod">
          <ac:chgData name="Lamorette, Laura" userId="231d9543-ee48-4303-8632-b2c592304cc9" providerId="ADAL" clId="{CE39E8F0-AA68-4C36-850B-40AF15FAD26C}" dt="2026-09-09T20:02:53.742" v="34" actId="255"/>
          <ac:spMkLst>
            <pc:docMk/>
            <pc:sldMk cId="3834907295" sldId="264"/>
            <ac:spMk id="6" creationId="{701294BA-DD00-1FDE-E9CE-E8EF29720C35}"/>
          </ac:spMkLst>
        </pc:spChg>
        <pc:spChg chg="mod">
          <ac:chgData name="Lamorette, Laura" userId="231d9543-ee48-4303-8632-b2c592304cc9" providerId="ADAL" clId="{CE39E8F0-AA68-4C36-850B-40AF15FAD26C}" dt="2026-09-09T20:03:02.810" v="37" actId="255"/>
          <ac:spMkLst>
            <pc:docMk/>
            <pc:sldMk cId="3834907295" sldId="264"/>
            <ac:spMk id="8" creationId="{93FECF6E-0BAB-29E3-5D84-B1490AE635BC}"/>
          </ac:spMkLst>
        </pc:spChg>
        <pc:spChg chg="add mod ord">
          <ac:chgData name="Lamorette, Laura" userId="231d9543-ee48-4303-8632-b2c592304cc9" providerId="ADAL" clId="{CE39E8F0-AA68-4C36-850B-40AF15FAD26C}" dt="2026-09-14T17:09:35.668" v="136" actId="700"/>
          <ac:spMkLst>
            <pc:docMk/>
            <pc:sldMk cId="3834907295" sldId="264"/>
            <ac:spMk id="9" creationId="{4611B13D-2D90-BBC2-65CD-C2971B05CB63}"/>
          </ac:spMkLst>
        </pc:spChg>
        <pc:spChg chg="add mod ord">
          <ac:chgData name="Lamorette, Laura" userId="231d9543-ee48-4303-8632-b2c592304cc9" providerId="ADAL" clId="{CE39E8F0-AA68-4C36-850B-40AF15FAD26C}" dt="2026-09-14T17:09:35.668" v="136" actId="700"/>
          <ac:spMkLst>
            <pc:docMk/>
            <pc:sldMk cId="3834907295" sldId="264"/>
            <ac:spMk id="10" creationId="{13B9598C-6A1E-302F-229D-10ABBD701A07}"/>
          </ac:spMkLst>
        </pc:spChg>
        <pc:spChg chg="add">
          <ac:chgData name="Lamorette, Laura" userId="231d9543-ee48-4303-8632-b2c592304cc9" providerId="ADAL" clId="{CE39E8F0-AA68-4C36-850B-40AF15FAD26C}" dt="2026-09-09T20:01:47.237" v="21" actId="22"/>
          <ac:spMkLst>
            <pc:docMk/>
            <pc:sldMk cId="3834907295" sldId="264"/>
            <ac:spMk id="12" creationId="{025E0DAB-688C-9508-FD97-7B6696EFD20B}"/>
          </ac:spMkLst>
        </pc:spChg>
        <pc:picChg chg="del">
          <ac:chgData name="Lamorette, Laura" userId="231d9543-ee48-4303-8632-b2c592304cc9" providerId="ADAL" clId="{CE39E8F0-AA68-4C36-850B-40AF15FAD26C}" dt="2026-09-14T17:09:40.196" v="137" actId="478"/>
          <ac:picMkLst>
            <pc:docMk/>
            <pc:sldMk cId="3834907295" sldId="264"/>
            <ac:picMk id="11" creationId="{FBD61DB6-50FE-F92A-67C4-CA26EE26AF70}"/>
          </ac:picMkLst>
        </pc:picChg>
        <pc:picChg chg="add">
          <ac:chgData name="Lamorette, Laura" userId="231d9543-ee48-4303-8632-b2c592304cc9" providerId="ADAL" clId="{CE39E8F0-AA68-4C36-850B-40AF15FAD26C}" dt="2026-09-14T17:09:40.737" v="138" actId="22"/>
          <ac:picMkLst>
            <pc:docMk/>
            <pc:sldMk cId="3834907295" sldId="264"/>
            <ac:picMk id="14" creationId="{EA8B4097-2DAC-B087-E336-83E1E043B4E9}"/>
          </ac:picMkLst>
        </pc:picChg>
      </pc:sldChg>
      <pc:sldChg chg="addSp delSp modSp mod modClrScheme chgLayout">
        <pc:chgData name="Lamorette, Laura" userId="231d9543-ee48-4303-8632-b2c592304cc9" providerId="ADAL" clId="{CE39E8F0-AA68-4C36-850B-40AF15FAD26C}" dt="2026-09-14T17:09:49.474" v="141" actId="22"/>
        <pc:sldMkLst>
          <pc:docMk/>
          <pc:sldMk cId="3965079049" sldId="265"/>
        </pc:sldMkLst>
        <pc:spChg chg="mod">
          <ac:chgData name="Lamorette, Laura" userId="231d9543-ee48-4303-8632-b2c592304cc9" providerId="ADAL" clId="{CE39E8F0-AA68-4C36-850B-40AF15FAD26C}" dt="2026-09-09T20:09:36.130" v="80" actId="255"/>
          <ac:spMkLst>
            <pc:docMk/>
            <pc:sldMk cId="3965079049" sldId="265"/>
            <ac:spMk id="2" creationId="{5F6298A8-44E7-FB6F-501A-6854EB89B2A9}"/>
          </ac:spMkLst>
        </pc:spChg>
        <pc:spChg chg="mod">
          <ac:chgData name="Lamorette, Laura" userId="231d9543-ee48-4303-8632-b2c592304cc9" providerId="ADAL" clId="{CE39E8F0-AA68-4C36-850B-40AF15FAD26C}" dt="2026-09-09T20:08:40.407" v="53" actId="255"/>
          <ac:spMkLst>
            <pc:docMk/>
            <pc:sldMk cId="3965079049" sldId="265"/>
            <ac:spMk id="3" creationId="{EA917A0B-82EA-1137-D79E-61F339BBEB2D}"/>
          </ac:spMkLst>
        </pc:spChg>
        <pc:spChg chg="mod">
          <ac:chgData name="Lamorette, Laura" userId="231d9543-ee48-4303-8632-b2c592304cc9" providerId="ADAL" clId="{CE39E8F0-AA68-4C36-850B-40AF15FAD26C}" dt="2026-09-09T20:08:49.039" v="63" actId="1036"/>
          <ac:spMkLst>
            <pc:docMk/>
            <pc:sldMk cId="3965079049" sldId="265"/>
            <ac:spMk id="7" creationId="{56779E2A-9AC6-70C6-3CCC-D37854DCAACB}"/>
          </ac:spMkLst>
        </pc:spChg>
        <pc:spChg chg="mod">
          <ac:chgData name="Lamorette, Laura" userId="231d9543-ee48-4303-8632-b2c592304cc9" providerId="ADAL" clId="{CE39E8F0-AA68-4C36-850B-40AF15FAD26C}" dt="2026-09-09T20:08:54.956" v="78" actId="1036"/>
          <ac:spMkLst>
            <pc:docMk/>
            <pc:sldMk cId="3965079049" sldId="265"/>
            <ac:spMk id="8" creationId="{2C2B340C-66CC-CF78-A29F-725F54EF1B4B}"/>
          </ac:spMkLst>
        </pc:spChg>
        <pc:spChg chg="mod">
          <ac:chgData name="Lamorette, Laura" userId="231d9543-ee48-4303-8632-b2c592304cc9" providerId="ADAL" clId="{CE39E8F0-AA68-4C36-850B-40AF15FAD26C}" dt="2026-09-09T20:09:02.378" v="79" actId="255"/>
          <ac:spMkLst>
            <pc:docMk/>
            <pc:sldMk cId="3965079049" sldId="265"/>
            <ac:spMk id="9" creationId="{2A61D7BC-AA44-E0AD-977E-43E6DE16BF58}"/>
          </ac:spMkLst>
        </pc:spChg>
        <pc:spChg chg="mod">
          <ac:chgData name="Lamorette, Laura" userId="231d9543-ee48-4303-8632-b2c592304cc9" providerId="ADAL" clId="{CE39E8F0-AA68-4C36-850B-40AF15FAD26C}" dt="2026-09-09T20:08:07.541" v="46" actId="255"/>
          <ac:spMkLst>
            <pc:docMk/>
            <pc:sldMk cId="3965079049" sldId="265"/>
            <ac:spMk id="12" creationId="{7DC8B1DD-3D77-B827-1165-60925876662F}"/>
          </ac:spMkLst>
        </pc:spChg>
        <pc:spChg chg="mod">
          <ac:chgData name="Lamorette, Laura" userId="231d9543-ee48-4303-8632-b2c592304cc9" providerId="ADAL" clId="{CE39E8F0-AA68-4C36-850B-40AF15FAD26C}" dt="2026-09-09T20:08:13.955" v="47" actId="1076"/>
          <ac:spMkLst>
            <pc:docMk/>
            <pc:sldMk cId="3965079049" sldId="265"/>
            <ac:spMk id="13" creationId="{4702EDEC-960F-ED0B-AAD8-FCF8DB91F8A5}"/>
          </ac:spMkLst>
        </pc:spChg>
        <pc:spChg chg="mod">
          <ac:chgData name="Lamorette, Laura" userId="231d9543-ee48-4303-8632-b2c592304cc9" providerId="ADAL" clId="{CE39E8F0-AA68-4C36-850B-40AF15FAD26C}" dt="2026-09-09T20:03:41.686" v="44" actId="113"/>
          <ac:spMkLst>
            <pc:docMk/>
            <pc:sldMk cId="3965079049" sldId="265"/>
            <ac:spMk id="14" creationId="{8A893B5F-2003-B63F-43E7-962052ECA00F}"/>
          </ac:spMkLst>
        </pc:spChg>
        <pc:spChg chg="mod">
          <ac:chgData name="Lamorette, Laura" userId="231d9543-ee48-4303-8632-b2c592304cc9" providerId="ADAL" clId="{CE39E8F0-AA68-4C36-850B-40AF15FAD26C}" dt="2026-09-09T20:03:21.080" v="39" actId="255"/>
          <ac:spMkLst>
            <pc:docMk/>
            <pc:sldMk cId="3965079049" sldId="265"/>
            <ac:spMk id="16" creationId="{73A8E2C7-5E6B-7ACA-7038-140D7E1D5212}"/>
          </ac:spMkLst>
        </pc:spChg>
        <pc:spChg chg="mod">
          <ac:chgData name="Lamorette, Laura" userId="231d9543-ee48-4303-8632-b2c592304cc9" providerId="ADAL" clId="{CE39E8F0-AA68-4C36-850B-40AF15FAD26C}" dt="2026-09-09T20:03:30.992" v="41" actId="255"/>
          <ac:spMkLst>
            <pc:docMk/>
            <pc:sldMk cId="3965079049" sldId="265"/>
            <ac:spMk id="20" creationId="{B4087F70-1C97-B936-E04F-0C7DC62AACDC}"/>
          </ac:spMkLst>
        </pc:spChg>
        <pc:grpChg chg="mod">
          <ac:chgData name="Lamorette, Laura" userId="231d9543-ee48-4303-8632-b2c592304cc9" providerId="ADAL" clId="{CE39E8F0-AA68-4C36-850B-40AF15FAD26C}" dt="2026-09-09T20:08:25.479" v="52" actId="1036"/>
          <ac:grpSpMkLst>
            <pc:docMk/>
            <pc:sldMk cId="3965079049" sldId="265"/>
            <ac:grpSpMk id="15" creationId="{39D83BFF-ADCF-E3D4-BFC5-736CAFB5F8B2}"/>
          </ac:grpSpMkLst>
        </pc:grpChg>
        <pc:grpChg chg="mod">
          <ac:chgData name="Lamorette, Laura" userId="231d9543-ee48-4303-8632-b2c592304cc9" providerId="ADAL" clId="{CE39E8F0-AA68-4C36-850B-40AF15FAD26C}" dt="2026-09-09T20:08:25.479" v="52" actId="1036"/>
          <ac:grpSpMkLst>
            <pc:docMk/>
            <pc:sldMk cId="3965079049" sldId="265"/>
            <ac:grpSpMk id="18" creationId="{B4172D0D-052F-BD4C-258B-AC988CAFE9BD}"/>
          </ac:grpSpMkLst>
        </pc:grpChg>
        <pc:grpChg chg="mod">
          <ac:chgData name="Lamorette, Laura" userId="231d9543-ee48-4303-8632-b2c592304cc9" providerId="ADAL" clId="{CE39E8F0-AA68-4C36-850B-40AF15FAD26C}" dt="2026-09-09T20:08:25.479" v="52" actId="1036"/>
          <ac:grpSpMkLst>
            <pc:docMk/>
            <pc:sldMk cId="3965079049" sldId="265"/>
            <ac:grpSpMk id="21" creationId="{7C5BA716-B452-9201-C1F7-1F0BBDC739F9}"/>
          </ac:grpSpMkLst>
        </pc:grpChg>
        <pc:picChg chg="mod">
          <ac:chgData name="Lamorette, Laura" userId="231d9543-ee48-4303-8632-b2c592304cc9" providerId="ADAL" clId="{CE39E8F0-AA68-4C36-850B-40AF15FAD26C}" dt="2026-09-09T20:08:54.956" v="78" actId="1036"/>
          <ac:picMkLst>
            <pc:docMk/>
            <pc:sldMk cId="3965079049" sldId="265"/>
            <ac:picMk id="4" creationId="{6A5DB93F-B1B6-0035-4CEF-2BA47EF9C186}"/>
          </ac:picMkLst>
        </pc:picChg>
        <pc:picChg chg="mod">
          <ac:chgData name="Lamorette, Laura" userId="231d9543-ee48-4303-8632-b2c592304cc9" providerId="ADAL" clId="{CE39E8F0-AA68-4C36-850B-40AF15FAD26C}" dt="2026-09-09T20:08:49.039" v="63" actId="1036"/>
          <ac:picMkLst>
            <pc:docMk/>
            <pc:sldMk cId="3965079049" sldId="265"/>
            <ac:picMk id="6" creationId="{9901E797-4F8F-67E5-8677-EAF8D8ECCDEF}"/>
          </ac:picMkLst>
        </pc:picChg>
        <pc:picChg chg="add">
          <ac:chgData name="Lamorette, Laura" userId="231d9543-ee48-4303-8632-b2c592304cc9" providerId="ADAL" clId="{CE39E8F0-AA68-4C36-850B-40AF15FAD26C}" dt="2026-09-14T17:09:49.474" v="141" actId="22"/>
          <ac:picMkLst>
            <pc:docMk/>
            <pc:sldMk cId="3965079049" sldId="265"/>
            <ac:picMk id="23" creationId="{86B9120D-8488-E6D7-1E5E-73D7B733EB9C}"/>
          </ac:picMkLst>
        </pc:picChg>
        <pc:picChg chg="del">
          <ac:chgData name="Lamorette, Laura" userId="231d9543-ee48-4303-8632-b2c592304cc9" providerId="ADAL" clId="{CE39E8F0-AA68-4C36-850B-40AF15FAD26C}" dt="2026-09-14T17:09:48.928" v="140" actId="478"/>
          <ac:picMkLst>
            <pc:docMk/>
            <pc:sldMk cId="3965079049" sldId="265"/>
            <ac:picMk id="24" creationId="{C45C7D1A-43B5-2173-9A1B-5F42C2C2C154}"/>
          </ac:picMkLst>
        </pc:picChg>
      </pc:sldChg>
      <pc:sldMasterChg chg="modSldLayout">
        <pc:chgData name="Lamorette, Laura" userId="231d9543-ee48-4303-8632-b2c592304cc9" providerId="ADAL" clId="{CE39E8F0-AA68-4C36-850B-40AF15FAD26C}" dt="2026-09-14T17:12:39.741" v="215" actId="14100"/>
        <pc:sldMasterMkLst>
          <pc:docMk/>
          <pc:sldMasterMk cId="1721091515" sldId="2147483648"/>
        </pc:sldMasterMkLst>
        <pc:sldLayoutChg chg="modSp mod">
          <pc:chgData name="Lamorette, Laura" userId="231d9543-ee48-4303-8632-b2c592304cc9" providerId="ADAL" clId="{CE39E8F0-AA68-4C36-850B-40AF15FAD26C}" dt="2026-09-14T17:12:39.741" v="215" actId="14100"/>
          <pc:sldLayoutMkLst>
            <pc:docMk/>
            <pc:sldMasterMk cId="1721091515" sldId="2147483648"/>
            <pc:sldLayoutMk cId="2562057245" sldId="2147483650"/>
          </pc:sldLayoutMkLst>
          <pc:spChg chg="mod">
            <ac:chgData name="Lamorette, Laura" userId="231d9543-ee48-4303-8632-b2c592304cc9" providerId="ADAL" clId="{CE39E8F0-AA68-4C36-850B-40AF15FAD26C}" dt="2026-09-14T17:12:34.068" v="208" actId="14100"/>
            <ac:spMkLst>
              <pc:docMk/>
              <pc:sldMasterMk cId="1721091515" sldId="2147483648"/>
              <pc:sldLayoutMk cId="2562057245" sldId="2147483650"/>
              <ac:spMk id="16" creationId="{22B19E54-79CA-A0E8-5BF7-9373455E4C93}"/>
            </ac:spMkLst>
          </pc:spChg>
          <pc:spChg chg="mod">
            <ac:chgData name="Lamorette, Laura" userId="231d9543-ee48-4303-8632-b2c592304cc9" providerId="ADAL" clId="{CE39E8F0-AA68-4C36-850B-40AF15FAD26C}" dt="2026-09-14T17:12:39.741" v="215" actId="14100"/>
            <ac:spMkLst>
              <pc:docMk/>
              <pc:sldMasterMk cId="1721091515" sldId="2147483648"/>
              <pc:sldLayoutMk cId="2562057245" sldId="2147483650"/>
              <ac:spMk id="17" creationId="{002E3CB2-58C5-B6CB-2D7E-F3C75285C90B}"/>
            </ac:spMkLst>
          </pc:spChg>
        </pc:sldLayoutChg>
        <pc:sldLayoutChg chg="modSp mod">
          <pc:chgData name="Lamorette, Laura" userId="231d9543-ee48-4303-8632-b2c592304cc9" providerId="ADAL" clId="{CE39E8F0-AA68-4C36-850B-40AF15FAD26C}" dt="2026-09-14T17:12:26.216" v="201" actId="14100"/>
          <pc:sldLayoutMkLst>
            <pc:docMk/>
            <pc:sldMasterMk cId="1721091515" sldId="2147483648"/>
            <pc:sldLayoutMk cId="1405527630" sldId="2147483651"/>
          </pc:sldLayoutMkLst>
          <pc:spChg chg="mod">
            <ac:chgData name="Lamorette, Laura" userId="231d9543-ee48-4303-8632-b2c592304cc9" providerId="ADAL" clId="{CE39E8F0-AA68-4C36-850B-40AF15FAD26C}" dt="2026-09-14T17:12:21.905" v="200" actId="14100"/>
            <ac:spMkLst>
              <pc:docMk/>
              <pc:sldMasterMk cId="1721091515" sldId="2147483648"/>
              <pc:sldLayoutMk cId="1405527630" sldId="2147483651"/>
              <ac:spMk id="16" creationId="{81DC4263-11CB-7C6B-A79F-13CFD41DE844}"/>
            </ac:spMkLst>
          </pc:spChg>
          <pc:spChg chg="mod">
            <ac:chgData name="Lamorette, Laura" userId="231d9543-ee48-4303-8632-b2c592304cc9" providerId="ADAL" clId="{CE39E8F0-AA68-4C36-850B-40AF15FAD26C}" dt="2026-09-14T17:12:26.216" v="201" actId="14100"/>
            <ac:spMkLst>
              <pc:docMk/>
              <pc:sldMasterMk cId="1721091515" sldId="2147483648"/>
              <pc:sldLayoutMk cId="1405527630" sldId="2147483651"/>
              <ac:spMk id="18" creationId="{6E0A9E4C-B394-F08A-2F4B-514F8AAA8C9D}"/>
            </ac:spMkLst>
          </pc:spChg>
        </pc:sldLayoutChg>
      </pc:sldMasterChg>
      <pc:sldMasterChg chg="modSldLayout">
        <pc:chgData name="Lamorette, Laura" userId="231d9543-ee48-4303-8632-b2c592304cc9" providerId="ADAL" clId="{CE39E8F0-AA68-4C36-850B-40AF15FAD26C}" dt="2026-09-14T17:11:30.231" v="179" actId="14100"/>
        <pc:sldMasterMkLst>
          <pc:docMk/>
          <pc:sldMasterMk cId="3519851732" sldId="2147483656"/>
        </pc:sldMasterMkLst>
        <pc:sldLayoutChg chg="modSp mod">
          <pc:chgData name="Lamorette, Laura" userId="231d9543-ee48-4303-8632-b2c592304cc9" providerId="ADAL" clId="{CE39E8F0-AA68-4C36-850B-40AF15FAD26C}" dt="2026-09-14T17:11:30.231" v="179" actId="14100"/>
          <pc:sldLayoutMkLst>
            <pc:docMk/>
            <pc:sldMasterMk cId="3519851732" sldId="2147483656"/>
            <pc:sldLayoutMk cId="1066827521" sldId="2147483658"/>
          </pc:sldLayoutMkLst>
          <pc:spChg chg="mod">
            <ac:chgData name="Lamorette, Laura" userId="231d9543-ee48-4303-8632-b2c592304cc9" providerId="ADAL" clId="{CE39E8F0-AA68-4C36-850B-40AF15FAD26C}" dt="2026-09-14T17:11:27.117" v="178" actId="14100"/>
            <ac:spMkLst>
              <pc:docMk/>
              <pc:sldMasterMk cId="3519851732" sldId="2147483656"/>
              <pc:sldLayoutMk cId="1066827521" sldId="2147483658"/>
              <ac:spMk id="16" creationId="{22B19E54-79CA-A0E8-5BF7-9373455E4C93}"/>
            </ac:spMkLst>
          </pc:spChg>
          <pc:spChg chg="mod">
            <ac:chgData name="Lamorette, Laura" userId="231d9543-ee48-4303-8632-b2c592304cc9" providerId="ADAL" clId="{CE39E8F0-AA68-4C36-850B-40AF15FAD26C}" dt="2026-09-14T17:11:30.231" v="179" actId="14100"/>
            <ac:spMkLst>
              <pc:docMk/>
              <pc:sldMasterMk cId="3519851732" sldId="2147483656"/>
              <pc:sldLayoutMk cId="1066827521" sldId="2147483658"/>
              <ac:spMk id="17" creationId="{002E3CB2-58C5-B6CB-2D7E-F3C75285C90B}"/>
            </ac:spMkLst>
          </pc:spChg>
        </pc:sldLayoutChg>
        <pc:sldLayoutChg chg="modSp mod">
          <pc:chgData name="Lamorette, Laura" userId="231d9543-ee48-4303-8632-b2c592304cc9" providerId="ADAL" clId="{CE39E8F0-AA68-4C36-850B-40AF15FAD26C}" dt="2026-09-14T17:11:08.902" v="163" actId="14100"/>
          <pc:sldLayoutMkLst>
            <pc:docMk/>
            <pc:sldMasterMk cId="3519851732" sldId="2147483656"/>
            <pc:sldLayoutMk cId="3736893496" sldId="2147483659"/>
          </pc:sldLayoutMkLst>
          <pc:spChg chg="mod">
            <ac:chgData name="Lamorette, Laura" userId="231d9543-ee48-4303-8632-b2c592304cc9" providerId="ADAL" clId="{CE39E8F0-AA68-4C36-850B-40AF15FAD26C}" dt="2026-09-14T17:11:05.428" v="162" actId="14100"/>
            <ac:spMkLst>
              <pc:docMk/>
              <pc:sldMasterMk cId="3519851732" sldId="2147483656"/>
              <pc:sldLayoutMk cId="3736893496" sldId="2147483659"/>
              <ac:spMk id="16" creationId="{81DC4263-11CB-7C6B-A79F-13CFD41DE844}"/>
            </ac:spMkLst>
          </pc:spChg>
          <pc:spChg chg="mod">
            <ac:chgData name="Lamorette, Laura" userId="231d9543-ee48-4303-8632-b2c592304cc9" providerId="ADAL" clId="{CE39E8F0-AA68-4C36-850B-40AF15FAD26C}" dt="2026-09-14T17:11:08.902" v="163" actId="14100"/>
            <ac:spMkLst>
              <pc:docMk/>
              <pc:sldMasterMk cId="3519851732" sldId="2147483656"/>
              <pc:sldLayoutMk cId="3736893496" sldId="2147483659"/>
              <ac:spMk id="18" creationId="{6E0A9E4C-B394-F08A-2F4B-514F8AAA8C9D}"/>
            </ac:spMkLst>
          </pc:spChg>
        </pc:sldLayoutChg>
      </pc:sldMasterChg>
      <pc:sldMasterChg chg="modSldLayout">
        <pc:chgData name="Lamorette, Laura" userId="231d9543-ee48-4303-8632-b2c592304cc9" providerId="ADAL" clId="{CE39E8F0-AA68-4C36-850B-40AF15FAD26C}" dt="2026-09-14T17:10:49.021" v="159" actId="14100"/>
        <pc:sldMasterMkLst>
          <pc:docMk/>
          <pc:sldMasterMk cId="13729910" sldId="2147483662"/>
        </pc:sldMasterMkLst>
        <pc:sldLayoutChg chg="modSp mod">
          <pc:chgData name="Lamorette, Laura" userId="231d9543-ee48-4303-8632-b2c592304cc9" providerId="ADAL" clId="{CE39E8F0-AA68-4C36-850B-40AF15FAD26C}" dt="2026-09-14T17:10:49.021" v="159" actId="14100"/>
          <pc:sldLayoutMkLst>
            <pc:docMk/>
            <pc:sldMasterMk cId="13729910" sldId="2147483662"/>
            <pc:sldLayoutMk cId="1943428980" sldId="2147483664"/>
          </pc:sldLayoutMkLst>
          <pc:spChg chg="mod">
            <ac:chgData name="Lamorette, Laura" userId="231d9543-ee48-4303-8632-b2c592304cc9" providerId="ADAL" clId="{CE39E8F0-AA68-4C36-850B-40AF15FAD26C}" dt="2026-09-14T17:10:41.956" v="152" actId="14100"/>
            <ac:spMkLst>
              <pc:docMk/>
              <pc:sldMasterMk cId="13729910" sldId="2147483662"/>
              <pc:sldLayoutMk cId="1943428980" sldId="2147483664"/>
              <ac:spMk id="16" creationId="{22B19E54-79CA-A0E8-5BF7-9373455E4C93}"/>
            </ac:spMkLst>
          </pc:spChg>
          <pc:spChg chg="mod">
            <ac:chgData name="Lamorette, Laura" userId="231d9543-ee48-4303-8632-b2c592304cc9" providerId="ADAL" clId="{CE39E8F0-AA68-4C36-850B-40AF15FAD26C}" dt="2026-09-14T17:10:49.021" v="159" actId="14100"/>
            <ac:spMkLst>
              <pc:docMk/>
              <pc:sldMasterMk cId="13729910" sldId="2147483662"/>
              <pc:sldLayoutMk cId="1943428980" sldId="2147483664"/>
              <ac:spMk id="17" creationId="{002E3CB2-58C5-B6CB-2D7E-F3C75285C90B}"/>
            </ac:spMkLst>
          </pc:spChg>
        </pc:sldLayoutChg>
        <pc:sldLayoutChg chg="modSp mod">
          <pc:chgData name="Lamorette, Laura" userId="231d9543-ee48-4303-8632-b2c592304cc9" providerId="ADAL" clId="{CE39E8F0-AA68-4C36-850B-40AF15FAD26C}" dt="2026-09-14T17:10:27.709" v="145" actId="14100"/>
          <pc:sldLayoutMkLst>
            <pc:docMk/>
            <pc:sldMasterMk cId="13729910" sldId="2147483662"/>
            <pc:sldLayoutMk cId="2783102296" sldId="2147483665"/>
          </pc:sldLayoutMkLst>
          <pc:spChg chg="mod">
            <ac:chgData name="Lamorette, Laura" userId="231d9543-ee48-4303-8632-b2c592304cc9" providerId="ADAL" clId="{CE39E8F0-AA68-4C36-850B-40AF15FAD26C}" dt="2026-09-14T17:10:25.244" v="144" actId="14100"/>
            <ac:spMkLst>
              <pc:docMk/>
              <pc:sldMasterMk cId="13729910" sldId="2147483662"/>
              <pc:sldLayoutMk cId="2783102296" sldId="2147483665"/>
              <ac:spMk id="16" creationId="{81DC4263-11CB-7C6B-A79F-13CFD41DE844}"/>
            </ac:spMkLst>
          </pc:spChg>
          <pc:spChg chg="mod">
            <ac:chgData name="Lamorette, Laura" userId="231d9543-ee48-4303-8632-b2c592304cc9" providerId="ADAL" clId="{CE39E8F0-AA68-4C36-850B-40AF15FAD26C}" dt="2026-09-14T17:10:27.709" v="145" actId="14100"/>
            <ac:spMkLst>
              <pc:docMk/>
              <pc:sldMasterMk cId="13729910" sldId="2147483662"/>
              <pc:sldLayoutMk cId="2783102296" sldId="2147483665"/>
              <ac:spMk id="18" creationId="{6E0A9E4C-B394-F08A-2F4B-514F8AAA8C9D}"/>
            </ac:spMkLst>
          </pc:spChg>
        </pc:sldLayoutChg>
      </pc:sldMasterChg>
      <pc:sldMasterChg chg="modSldLayout">
        <pc:chgData name="Lamorette, Laura" userId="231d9543-ee48-4303-8632-b2c592304cc9" providerId="ADAL" clId="{CE39E8F0-AA68-4C36-850B-40AF15FAD26C}" dt="2026-09-14T17:12:06.028" v="197" actId="14100"/>
        <pc:sldMasterMkLst>
          <pc:docMk/>
          <pc:sldMasterMk cId="3295776713" sldId="2147483668"/>
        </pc:sldMasterMkLst>
        <pc:sldLayoutChg chg="modSp mod">
          <pc:chgData name="Lamorette, Laura" userId="231d9543-ee48-4303-8632-b2c592304cc9" providerId="ADAL" clId="{CE39E8F0-AA68-4C36-850B-40AF15FAD26C}" dt="2026-09-14T17:12:06.028" v="197" actId="14100"/>
          <pc:sldLayoutMkLst>
            <pc:docMk/>
            <pc:sldMasterMk cId="3295776713" sldId="2147483668"/>
            <pc:sldLayoutMk cId="3620193985" sldId="2147483670"/>
          </pc:sldLayoutMkLst>
          <pc:spChg chg="mod">
            <ac:chgData name="Lamorette, Laura" userId="231d9543-ee48-4303-8632-b2c592304cc9" providerId="ADAL" clId="{CE39E8F0-AA68-4C36-850B-40AF15FAD26C}" dt="2026-09-14T17:12:06.028" v="197" actId="14100"/>
            <ac:spMkLst>
              <pc:docMk/>
              <pc:sldMasterMk cId="3295776713" sldId="2147483668"/>
              <pc:sldLayoutMk cId="3620193985" sldId="2147483670"/>
              <ac:spMk id="16" creationId="{22B19E54-79CA-A0E8-5BF7-9373455E4C93}"/>
            </ac:spMkLst>
          </pc:spChg>
          <pc:spChg chg="mod">
            <ac:chgData name="Lamorette, Laura" userId="231d9543-ee48-4303-8632-b2c592304cc9" providerId="ADAL" clId="{CE39E8F0-AA68-4C36-850B-40AF15FAD26C}" dt="2026-09-14T17:12:02.074" v="196" actId="14100"/>
            <ac:spMkLst>
              <pc:docMk/>
              <pc:sldMasterMk cId="3295776713" sldId="2147483668"/>
              <pc:sldLayoutMk cId="3620193985" sldId="2147483670"/>
              <ac:spMk id="17" creationId="{002E3CB2-58C5-B6CB-2D7E-F3C75285C90B}"/>
            </ac:spMkLst>
          </pc:spChg>
        </pc:sldLayoutChg>
        <pc:sldLayoutChg chg="modSp mod">
          <pc:chgData name="Lamorette, Laura" userId="231d9543-ee48-4303-8632-b2c592304cc9" providerId="ADAL" clId="{CE39E8F0-AA68-4C36-850B-40AF15FAD26C}" dt="2026-09-14T17:11:48.621" v="183" actId="14100"/>
          <pc:sldLayoutMkLst>
            <pc:docMk/>
            <pc:sldMasterMk cId="3295776713" sldId="2147483668"/>
            <pc:sldLayoutMk cId="302139279" sldId="2147483671"/>
          </pc:sldLayoutMkLst>
          <pc:spChg chg="mod">
            <ac:chgData name="Lamorette, Laura" userId="231d9543-ee48-4303-8632-b2c592304cc9" providerId="ADAL" clId="{CE39E8F0-AA68-4C36-850B-40AF15FAD26C}" dt="2026-09-14T17:11:45.613" v="182" actId="14100"/>
            <ac:spMkLst>
              <pc:docMk/>
              <pc:sldMasterMk cId="3295776713" sldId="2147483668"/>
              <pc:sldLayoutMk cId="302139279" sldId="2147483671"/>
              <ac:spMk id="16" creationId="{81DC4263-11CB-7C6B-A79F-13CFD41DE844}"/>
            </ac:spMkLst>
          </pc:spChg>
          <pc:spChg chg="mod">
            <ac:chgData name="Lamorette, Laura" userId="231d9543-ee48-4303-8632-b2c592304cc9" providerId="ADAL" clId="{CE39E8F0-AA68-4C36-850B-40AF15FAD26C}" dt="2026-09-14T17:11:48.621" v="183" actId="14100"/>
            <ac:spMkLst>
              <pc:docMk/>
              <pc:sldMasterMk cId="3295776713" sldId="2147483668"/>
              <pc:sldLayoutMk cId="302139279" sldId="2147483671"/>
              <ac:spMk id="18" creationId="{6E0A9E4C-B394-F08A-2F4B-514F8AAA8C9D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88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  <p15:guide id="3" pos="13584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432">
          <p15:clr>
            <a:srgbClr val="FBAE40"/>
          </p15:clr>
        </p15:guide>
        <p15:guide id="6" orient="horz" pos="2042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C72CDF-0A4D-80A9-136D-BE97DE00880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2B19E54-79CA-A0E8-5BF7-9373455E4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95400" y="14936916"/>
            <a:ext cx="9503229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02E3CB2-58C5-B6CB-2D7E-F3C75285C90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1484427" y="14936917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AF76FB-79C9-13B4-2549-132D9EE38B13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0599E1-82D2-8868-65AA-532E512EA11D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F5B5B4-F35E-EB06-19F1-581455433BDF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E5B7792-E87E-239B-B9F0-D35ACD2DE28B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51AFA2-9D40-7228-AE3E-D6E20648145C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82A433-58D7-5303-C3B8-ACB9EB1E83CB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98495B-9135-BF7D-A166-F6CD1CC5200D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62057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249179-533B-0183-D31B-845B37A397D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1DC4263-11CB-7C6B-A79F-13CFD41DE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80457" y="5822710"/>
            <a:ext cx="19245944" cy="11703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0A9E4C-B394-F08A-2F4B-514F8AAA8C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480456" y="19604561"/>
            <a:ext cx="19245944" cy="12074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0B147-2233-E0C2-B825-5885533AE6DB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B1EF46-9293-C449-5C68-1F2BC9053BF4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8D56F06-5CD7-5966-822E-B70C9804081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3C9E75-EEE4-ADCE-591D-5ADD5246E26B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763082D-A341-69BD-1E1E-FB5D8467541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C3B3F35-ED3C-97F6-2290-C85495C48D45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8186D8-4B47-CA05-3431-90DFF9986FC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05527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E9D36E-ECAF-F59A-8D5F-0E02AAC00C4D}"/>
              </a:ext>
            </a:extLst>
          </p:cNvPr>
          <p:cNvSpPr/>
          <p:nvPr userDrawn="1"/>
        </p:nvSpPr>
        <p:spPr>
          <a:xfrm>
            <a:off x="0" y="16573500"/>
            <a:ext cx="22174200" cy="1657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BBEA3E-6A36-B806-3A82-F77898329B64}"/>
              </a:ext>
            </a:extLst>
          </p:cNvPr>
          <p:cNvGrpSpPr/>
          <p:nvPr userDrawn="1"/>
        </p:nvGrpSpPr>
        <p:grpSpPr>
          <a:xfrm flipH="1">
            <a:off x="0" y="16362394"/>
            <a:ext cx="22174199" cy="422212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8758FA-2BCF-BC5C-4984-FDA6BD7D8E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FC2338-0479-5BE2-17FB-838F3EA308A5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DAC88C-9145-327C-833B-7421AE0ED83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F028C-A964-DE8E-1AA9-474EFE79CD36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E52421-D603-EA7A-0C4E-E24981D74316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8EEA9-7220-9B2F-AEEA-F84C69855DE1}"/>
              </a:ext>
            </a:extLst>
          </p:cNvPr>
          <p:cNvGrpSpPr/>
          <p:nvPr userDrawn="1"/>
        </p:nvGrpSpPr>
        <p:grpSpPr>
          <a:xfrm>
            <a:off x="13018904" y="13201387"/>
            <a:ext cx="7330074" cy="7166438"/>
            <a:chOff x="33605588" y="12754851"/>
            <a:chExt cx="8063346" cy="788334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947AAFF-1644-7AA5-1734-36692B82E89A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209EE9-6650-A051-43B4-768ACF45F87C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6C5D145-79E3-E613-FA8D-3A315167ED8D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7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972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>
          <p15:clr>
            <a:srgbClr val="FBAE40"/>
          </p15:clr>
        </p15:guide>
        <p15:guide id="2" pos="69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04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6FE5691-FF0B-B294-DBB8-0214DE7F7060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949391-3090-1A7D-61F9-2B2643EF77C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51848C3-D738-69AF-95EF-F59965AC9F3B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54D99D-D37B-A8DF-16BA-BDFA57100024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FF82A1-92A0-81E2-ACB1-D0DC2FA738E8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0006C2-BCBF-25B8-D000-B6A310016745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047CC6-811C-83BA-792A-01F5D6BD8A09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CC72CDF-0A4D-80A9-136D-BE97DE00880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2B19E54-79CA-A0E8-5BF7-9373455E4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04255" y="14936916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02E3CB2-58C5-B6CB-2D7E-F3C75285C90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1484427" y="14936917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93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3A14F7-6A60-3831-A794-1CF672346561}"/>
              </a:ext>
            </a:extLst>
          </p:cNvPr>
          <p:cNvSpPr/>
          <p:nvPr userDrawn="1"/>
        </p:nvSpPr>
        <p:spPr>
          <a:xfrm>
            <a:off x="0" y="1"/>
            <a:ext cx="22174199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F082C6-946C-0693-C112-FBA6653058C9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78CABA-1275-475B-032E-DCF99BB34C3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47F529-5A9E-2B92-61AD-E692F5410107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CDDC4C-CAF1-2F98-87AE-68A11191E6E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3801F4-67D4-3617-CA9B-F4E7C4D3158E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24492A-D586-324F-4E21-EE8FF1954872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5249179-533B-0183-D31B-845B37A397D2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1DC4263-11CB-7C6B-A79F-13CFD41DE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80457" y="5822710"/>
            <a:ext cx="19245944" cy="11703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0A9E4C-B394-F08A-2F4B-514F8AAA8C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480456" y="19604561"/>
            <a:ext cx="19245944" cy="12074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E9D36E-ECAF-F59A-8D5F-0E02AAC00C4D}"/>
              </a:ext>
            </a:extLst>
          </p:cNvPr>
          <p:cNvSpPr/>
          <p:nvPr userDrawn="1"/>
        </p:nvSpPr>
        <p:spPr>
          <a:xfrm>
            <a:off x="0" y="16573500"/>
            <a:ext cx="22174200" cy="1657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BBEA3E-6A36-B806-3A82-F77898329B64}"/>
              </a:ext>
            </a:extLst>
          </p:cNvPr>
          <p:cNvGrpSpPr/>
          <p:nvPr userDrawn="1"/>
        </p:nvGrpSpPr>
        <p:grpSpPr>
          <a:xfrm flipH="1">
            <a:off x="0" y="16362394"/>
            <a:ext cx="22174199" cy="422212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8758FA-2BCF-BC5C-4984-FDA6BD7D8E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FC2338-0479-5BE2-17FB-838F3EA308A5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DAC88C-9145-327C-833B-7421AE0ED83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F028C-A964-DE8E-1AA9-474EFE79CD36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E52421-D603-EA7A-0C4E-E24981D74316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8EEA9-7220-9B2F-AEEA-F84C69855DE1}"/>
              </a:ext>
            </a:extLst>
          </p:cNvPr>
          <p:cNvGrpSpPr/>
          <p:nvPr userDrawn="1"/>
        </p:nvGrpSpPr>
        <p:grpSpPr>
          <a:xfrm>
            <a:off x="13018904" y="13201387"/>
            <a:ext cx="7330074" cy="7166438"/>
            <a:chOff x="33605588" y="12754851"/>
            <a:chExt cx="8063346" cy="788334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947AAFF-1644-7AA5-1734-36692B82E89A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209EE9-6650-A051-43B4-768ACF45F87C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0ED833B-7105-31AB-888B-53ED187D913F}"/>
              </a:ext>
            </a:extLst>
          </p:cNvPr>
          <p:cNvSpPr/>
          <p:nvPr userDrawn="1"/>
        </p:nvSpPr>
        <p:spPr>
          <a:xfrm>
            <a:off x="1" y="1"/>
            <a:ext cx="22174198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0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301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1"/>
            <a:ext cx="22174200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85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1D5F15E-4307-8C6C-4027-F11FC3A1454E}"/>
              </a:ext>
            </a:extLst>
          </p:cNvPr>
          <p:cNvSpPr/>
          <p:nvPr userDrawn="1"/>
        </p:nvSpPr>
        <p:spPr>
          <a:xfrm>
            <a:off x="-1" y="1"/>
            <a:ext cx="22174199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2B19E54-79CA-A0E8-5BF7-9373455E4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95400" y="14936916"/>
            <a:ext cx="9503229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02E3CB2-58C5-B6CB-2D7E-F3C75285C90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1484427" y="14936917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B90541-C365-28BD-7EC3-50F78B06A5EE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9C8826-9B2C-7C78-38CF-AEB4CF7F1E6A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A014F3A-5568-5105-34BD-E75171ED4C76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6D33321-586A-67FF-A7C6-187B139BCEA8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289845C-5F68-AEC2-ABFA-D1499632AC0D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5C6BBEA-EF51-04C6-962A-26127A5544E9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415D8-DC1B-8E86-0EFC-8AFD6CF245DA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27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523D1C-080E-D40A-5BDD-0D671539F616}"/>
              </a:ext>
            </a:extLst>
          </p:cNvPr>
          <p:cNvSpPr/>
          <p:nvPr userDrawn="1"/>
        </p:nvSpPr>
        <p:spPr>
          <a:xfrm>
            <a:off x="-1" y="1"/>
            <a:ext cx="22174199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1DC4263-11CB-7C6B-A79F-13CFD41DE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80456" y="5822710"/>
            <a:ext cx="19289487" cy="11703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0A9E4C-B394-F08A-2F4B-514F8AAA8C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480456" y="19604561"/>
            <a:ext cx="19289487" cy="12074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844B49B-B52B-E8A6-FF2E-58E31CC2DEA4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C2A8F4-B994-B760-D34C-2307FE744BB7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B96E189-FAF0-443E-0794-5D1077DF164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66FFA4-9389-3145-600B-696F4BBBA7BD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7643883-DEE7-A3F0-B4C9-ED6A0754E1FB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ABCD985-92E3-4B2D-295B-3EA48E4A03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E431A9B-28EA-E01B-0622-413205D2F450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93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E9D36E-ECAF-F59A-8D5F-0E02AAC00C4D}"/>
              </a:ext>
            </a:extLst>
          </p:cNvPr>
          <p:cNvSpPr/>
          <p:nvPr userDrawn="1"/>
        </p:nvSpPr>
        <p:spPr>
          <a:xfrm>
            <a:off x="0" y="16573500"/>
            <a:ext cx="22174200" cy="1657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BBEA3E-6A36-B806-3A82-F77898329B64}"/>
              </a:ext>
            </a:extLst>
          </p:cNvPr>
          <p:cNvGrpSpPr/>
          <p:nvPr userDrawn="1"/>
        </p:nvGrpSpPr>
        <p:grpSpPr>
          <a:xfrm flipH="1">
            <a:off x="0" y="16362394"/>
            <a:ext cx="22174199" cy="422212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8758FA-2BCF-BC5C-4984-FDA6BD7D8E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FC2338-0479-5BE2-17FB-838F3EA308A5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DAC88C-9145-327C-833B-7421AE0ED83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F028C-A964-DE8E-1AA9-474EFE79CD36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E52421-D603-EA7A-0C4E-E24981D74316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8EEA9-7220-9B2F-AEEA-F84C69855DE1}"/>
              </a:ext>
            </a:extLst>
          </p:cNvPr>
          <p:cNvGrpSpPr/>
          <p:nvPr userDrawn="1"/>
        </p:nvGrpSpPr>
        <p:grpSpPr>
          <a:xfrm>
            <a:off x="13018904" y="13201387"/>
            <a:ext cx="7330074" cy="7166438"/>
            <a:chOff x="33605588" y="12754851"/>
            <a:chExt cx="8063346" cy="788334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947AAFF-1644-7AA5-1734-36692B82E89A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209EE9-6650-A051-43B4-768ACF45F87C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DB4F8AA-AF11-B626-C58F-B8F51CE67F23}"/>
              </a:ext>
            </a:extLst>
          </p:cNvPr>
          <p:cNvSpPr/>
          <p:nvPr userDrawn="1"/>
        </p:nvSpPr>
        <p:spPr>
          <a:xfrm>
            <a:off x="-1" y="1"/>
            <a:ext cx="22174199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05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752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A9E2CE-C5FE-A2E4-C57D-8A9EAAF302BC}"/>
              </a:ext>
            </a:extLst>
          </p:cNvPr>
          <p:cNvSpPr/>
          <p:nvPr userDrawn="1"/>
        </p:nvSpPr>
        <p:spPr>
          <a:xfrm>
            <a:off x="0" y="1"/>
            <a:ext cx="221742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FB0FD5-9F68-89D6-7570-076309A59A57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3A0F16-B904-57D4-057B-D4F579ADC1B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58F745-1E12-DF9E-DB55-68B30DB57138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A8328B-F688-0CEC-F258-7D5C9CB4320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7067ED8-7C8B-2F33-16F2-1BCA43464A10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1C3DE0-01F0-CEE2-C004-B8432DF16054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9AE9C4C-A112-1FCF-A1C0-CE91866FAC45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48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  <p15:guide id="3" pos="13584" userDrawn="1">
          <p15:clr>
            <a:srgbClr val="FBAE40"/>
          </p15:clr>
        </p15:guide>
        <p15:guide id="4" pos="384" userDrawn="1">
          <p15:clr>
            <a:srgbClr val="FBAE40"/>
          </p15:clr>
        </p15:guide>
        <p15:guide id="5" orient="horz" pos="432" userDrawn="1">
          <p15:clr>
            <a:srgbClr val="FBAE40"/>
          </p15:clr>
        </p15:guide>
        <p15:guide id="6" orient="horz" pos="2042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22B19E54-79CA-A0E8-5BF7-9373455E4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95400" y="14936916"/>
            <a:ext cx="9503229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02E3CB2-58C5-B6CB-2D7E-F3C75285C90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1484427" y="14936917"/>
            <a:ext cx="9394374" cy="162669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2A2E87-B440-3879-4DD7-AE0F0493D0DA}"/>
              </a:ext>
            </a:extLst>
          </p:cNvPr>
          <p:cNvSpPr/>
          <p:nvPr userDrawn="1"/>
        </p:nvSpPr>
        <p:spPr>
          <a:xfrm>
            <a:off x="0" y="1"/>
            <a:ext cx="221742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C9467B-131D-B125-6ABD-644475207B25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229DC0-C0B7-DD1B-F79C-0E6527D68A0D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4B72AB5-C9B8-6DE3-C73E-9EACE5BB88BA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7DE229-A17D-4F3F-8704-44338D822E2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D2C1FDE-C3E7-8B76-467D-78A246A52312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71362F7-6AE3-D4F6-8BE4-9561DEB7FD48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60F5DC7-F909-381B-8B90-71C66A56EEFA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28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1DC4263-11CB-7C6B-A79F-13CFD41DE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24000" y="5822710"/>
            <a:ext cx="19158857" cy="117038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E0A9E4C-B394-F08A-2F4B-514F8AAA8C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523998" y="19604561"/>
            <a:ext cx="19158857" cy="12074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F5618A-6EA5-05CE-2549-911677C1A942}"/>
              </a:ext>
            </a:extLst>
          </p:cNvPr>
          <p:cNvSpPr/>
          <p:nvPr userDrawn="1"/>
        </p:nvSpPr>
        <p:spPr>
          <a:xfrm>
            <a:off x="0" y="1"/>
            <a:ext cx="221742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AE09C0-C001-7240-9BB5-73BBADEE4E02}"/>
              </a:ext>
            </a:extLst>
          </p:cNvPr>
          <p:cNvGrpSpPr/>
          <p:nvPr userDrawn="1"/>
        </p:nvGrpSpPr>
        <p:grpSpPr>
          <a:xfrm flipH="1">
            <a:off x="0" y="3309258"/>
            <a:ext cx="22174200" cy="435427"/>
            <a:chOff x="490808" y="5068007"/>
            <a:chExt cx="7587664" cy="2050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4CB922-267D-45B4-6F95-04BD68A6BC8A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F4D24B9-E3C4-7E3B-D01F-8ECDBD0748A9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5DB4B95-4B1F-9B05-4DBF-B0BB558015C9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B5F9497-2BF4-690E-0C92-ADDDB5D68E4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5125469-2EEA-CA61-9A9B-1D19EACF28C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F2AAB56-FD60-8C04-85E6-526FE86723E3}"/>
              </a:ext>
            </a:extLst>
          </p:cNvPr>
          <p:cNvSpPr/>
          <p:nvPr userDrawn="1"/>
        </p:nvSpPr>
        <p:spPr>
          <a:xfrm>
            <a:off x="0" y="32049084"/>
            <a:ext cx="221742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02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F15BB8-F8A1-0054-3BF3-28DC48253D5C}"/>
              </a:ext>
            </a:extLst>
          </p:cNvPr>
          <p:cNvSpPr/>
          <p:nvPr userDrawn="1"/>
        </p:nvSpPr>
        <p:spPr>
          <a:xfrm>
            <a:off x="0" y="1"/>
            <a:ext cx="221742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E9D36E-ECAF-F59A-8D5F-0E02AAC00C4D}"/>
              </a:ext>
            </a:extLst>
          </p:cNvPr>
          <p:cNvSpPr/>
          <p:nvPr userDrawn="1"/>
        </p:nvSpPr>
        <p:spPr>
          <a:xfrm>
            <a:off x="0" y="16573500"/>
            <a:ext cx="22174200" cy="1657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BBEA3E-6A36-B806-3A82-F77898329B64}"/>
              </a:ext>
            </a:extLst>
          </p:cNvPr>
          <p:cNvGrpSpPr/>
          <p:nvPr userDrawn="1"/>
        </p:nvGrpSpPr>
        <p:grpSpPr>
          <a:xfrm flipH="1">
            <a:off x="0" y="16362394"/>
            <a:ext cx="22174199" cy="422212"/>
            <a:chOff x="490808" y="5068007"/>
            <a:chExt cx="7587664" cy="20508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8758FA-2BCF-BC5C-4984-FDA6BD7D8E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FC2338-0479-5BE2-17FB-838F3EA308A5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DAC88C-9145-327C-833B-7421AE0ED83A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CF028C-A964-DE8E-1AA9-474EFE79CD36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E52421-D603-EA7A-0C4E-E24981D74316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8EEA9-7220-9B2F-AEEA-F84C69855DE1}"/>
              </a:ext>
            </a:extLst>
          </p:cNvPr>
          <p:cNvGrpSpPr/>
          <p:nvPr userDrawn="1"/>
        </p:nvGrpSpPr>
        <p:grpSpPr>
          <a:xfrm>
            <a:off x="13018904" y="13201387"/>
            <a:ext cx="7330074" cy="7166438"/>
            <a:chOff x="33605588" y="12754851"/>
            <a:chExt cx="8063346" cy="788334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947AAFF-1644-7AA5-1734-36692B82E89A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2209EE9-6650-A051-43B4-768ACF45F87C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</p:spTree>
    <p:extLst>
      <p:ext uri="{BB962C8B-B14F-4D97-AF65-F5344CB8AC3E}">
        <p14:creationId xmlns:p14="http://schemas.microsoft.com/office/powerpoint/2010/main" val="1045538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835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0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9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>
          <p15:clr>
            <a:srgbClr val="F26B43"/>
          </p15:clr>
        </p15:guide>
        <p15:guide id="2" pos="69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7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B4427-C3F6-EE6A-2E93-4C44C88E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6" y="1764774"/>
            <a:ext cx="19125248" cy="640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D3B4E-499D-EA0A-CF59-D3EC8F33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6" y="8823854"/>
            <a:ext cx="19125248" cy="21031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96EC-20AC-176F-A3CF-8EFD3FA6D6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6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1B3AD-9B28-4232-8A99-E7A8056363A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634C9-9081-2A39-480A-BC0A507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4" y="30722360"/>
            <a:ext cx="7483793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EDEF6-C861-1F97-8C49-92D21789E3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29" y="30722360"/>
            <a:ext cx="4989195" cy="1764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69E69-A692-4F9E-B45A-C7C9DC3B37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40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svg"/><Relationship Id="rId5" Type="http://schemas.openxmlformats.org/officeDocument/2006/relationships/image" Target="../media/image10.jpg"/><Relationship Id="rId4" Type="http://schemas.openxmlformats.org/officeDocument/2006/relationships/image" Target="../media/image9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C01EBB-2F76-47C1-6DE5-37F148036645}"/>
              </a:ext>
            </a:extLst>
          </p:cNvPr>
          <p:cNvSpPr txBox="1">
            <a:spLocks/>
          </p:cNvSpPr>
          <p:nvPr/>
        </p:nvSpPr>
        <p:spPr>
          <a:xfrm>
            <a:off x="837187" y="464642"/>
            <a:ext cx="20922736" cy="21145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50A04F-30EA-4B3B-4E76-4F297A00710A}"/>
              </a:ext>
            </a:extLst>
          </p:cNvPr>
          <p:cNvSpPr txBox="1">
            <a:spLocks/>
          </p:cNvSpPr>
          <p:nvPr/>
        </p:nvSpPr>
        <p:spPr>
          <a:xfrm>
            <a:off x="837187" y="2990067"/>
            <a:ext cx="20922736" cy="64670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5400" i="1" dirty="0">
                <a:solidFill>
                  <a:schemeClr val="tx1"/>
                </a:solidFill>
              </a:rPr>
              <a:t>Italic, </a:t>
            </a:r>
            <a:r>
              <a:rPr lang="en-US" sz="54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5400" dirty="0">
                <a:solidFill>
                  <a:schemeClr val="tx1"/>
                </a:solidFill>
              </a:rPr>
              <a:t>, </a:t>
            </a:r>
            <a:r>
              <a:rPr lang="en-US" sz="5400" b="1" dirty="0">
                <a:solidFill>
                  <a:schemeClr val="tx1"/>
                </a:solidFill>
              </a:rPr>
              <a:t>Bold, </a:t>
            </a:r>
            <a:r>
              <a:rPr lang="en-US" sz="54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5400" b="1" dirty="0">
                <a:solidFill>
                  <a:schemeClr val="tx1"/>
                </a:solidFill>
              </a:rPr>
              <a:t>, </a:t>
            </a:r>
            <a:r>
              <a:rPr lang="en-US" sz="54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54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5400" dirty="0">
                <a:solidFill>
                  <a:schemeClr val="tx1"/>
                </a:solidFill>
              </a:rPr>
              <a:t>Download for free here: </a:t>
            </a:r>
            <a:r>
              <a:rPr lang="en-US" sz="5400" dirty="0">
                <a:hlinkClick r:id="rId2"/>
              </a:rPr>
              <a:t>https://fonts.google.com/specimen/Source+Sans+3</a:t>
            </a:r>
            <a:endParaRPr lang="en-US" sz="54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6473ECF-0B56-EADE-6D73-F8C59F42A95F}"/>
              </a:ext>
            </a:extLst>
          </p:cNvPr>
          <p:cNvSpPr txBox="1">
            <a:spLocks/>
          </p:cNvSpPr>
          <p:nvPr/>
        </p:nvSpPr>
        <p:spPr>
          <a:xfrm>
            <a:off x="837186" y="9042221"/>
            <a:ext cx="11415773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E81B2C7-12B4-5799-33DE-9B65B1D63A7A}"/>
              </a:ext>
            </a:extLst>
          </p:cNvPr>
          <p:cNvSpPr txBox="1">
            <a:spLocks/>
          </p:cNvSpPr>
          <p:nvPr/>
        </p:nvSpPr>
        <p:spPr>
          <a:xfrm>
            <a:off x="837187" y="10148800"/>
            <a:ext cx="20635281" cy="46426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412875" lvl="1" indent="-498475">
              <a:lnSpc>
                <a:spcPct val="100000"/>
              </a:lnSpc>
            </a:pPr>
            <a:r>
              <a:rPr lang="en-US" sz="4800" dirty="0">
                <a:solidFill>
                  <a:schemeClr val="tx1"/>
                </a:solidFill>
              </a:rPr>
              <a:t>There are three types of font files you can use with Windows, TrueType (.</a:t>
            </a:r>
            <a:r>
              <a:rPr lang="en-US" sz="4800" dirty="0" err="1">
                <a:solidFill>
                  <a:schemeClr val="tx1"/>
                </a:solidFill>
              </a:rPr>
              <a:t>ttf</a:t>
            </a:r>
            <a:r>
              <a:rPr lang="en-US" sz="4800" dirty="0">
                <a:solidFill>
                  <a:schemeClr val="tx1"/>
                </a:solidFill>
              </a:rPr>
              <a:t>), OpenType (.</a:t>
            </a:r>
            <a:r>
              <a:rPr lang="en-US" sz="4800" dirty="0" err="1">
                <a:solidFill>
                  <a:schemeClr val="tx1"/>
                </a:solidFill>
              </a:rPr>
              <a:t>otf</a:t>
            </a:r>
            <a:r>
              <a:rPr lang="en-US" sz="4800" dirty="0">
                <a:solidFill>
                  <a:schemeClr val="tx1"/>
                </a:solidFill>
              </a:rPr>
              <a:t>), and PostScript (.</a:t>
            </a:r>
            <a:r>
              <a:rPr lang="en-US" sz="4800" dirty="0" err="1">
                <a:solidFill>
                  <a:schemeClr val="tx1"/>
                </a:solidFill>
              </a:rPr>
              <a:t>ps</a:t>
            </a:r>
            <a:r>
              <a:rPr lang="en-US" sz="4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4B9F19-92E2-B46B-D49D-21E3CA94D84F}"/>
              </a:ext>
            </a:extLst>
          </p:cNvPr>
          <p:cNvSpPr txBox="1">
            <a:spLocks/>
          </p:cNvSpPr>
          <p:nvPr/>
        </p:nvSpPr>
        <p:spPr>
          <a:xfrm>
            <a:off x="837186" y="16414429"/>
            <a:ext cx="7492156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3E1F35-CDF3-08E9-988B-76D562C491C9}"/>
              </a:ext>
            </a:extLst>
          </p:cNvPr>
          <p:cNvSpPr txBox="1">
            <a:spLocks/>
          </p:cNvSpPr>
          <p:nvPr/>
        </p:nvSpPr>
        <p:spPr>
          <a:xfrm>
            <a:off x="837187" y="17487865"/>
            <a:ext cx="20011134" cy="48372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Double-click a .</a:t>
            </a:r>
            <a:r>
              <a:rPr lang="en-US" sz="4800" dirty="0" err="1">
                <a:solidFill>
                  <a:schemeClr val="tx1"/>
                </a:solidFill>
              </a:rPr>
              <a:t>ttf</a:t>
            </a:r>
            <a:r>
              <a:rPr lang="en-US" sz="4800" dirty="0">
                <a:solidFill>
                  <a:schemeClr val="tx1"/>
                </a:solidFill>
              </a:rPr>
              <a:t> or .</a:t>
            </a:r>
            <a:r>
              <a:rPr lang="en-US" sz="4800" dirty="0" err="1">
                <a:solidFill>
                  <a:schemeClr val="tx1"/>
                </a:solidFill>
              </a:rPr>
              <a:t>otf</a:t>
            </a:r>
            <a:r>
              <a:rPr lang="en-US" sz="4800" dirty="0">
                <a:solidFill>
                  <a:schemeClr val="tx1"/>
                </a:solidFill>
              </a:rPr>
              <a:t> file to open Font Book.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498475" indent="-498475">
              <a:lnSpc>
                <a:spcPct val="100000"/>
              </a:lnSpc>
              <a:buClr>
                <a:schemeClr val="accent1"/>
              </a:buClr>
            </a:pPr>
            <a:r>
              <a:rPr lang="en-US" sz="48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497864D-4DBC-F297-0724-EE2F833CA4DA}"/>
              </a:ext>
            </a:extLst>
          </p:cNvPr>
          <p:cNvSpPr txBox="1">
            <a:spLocks/>
          </p:cNvSpPr>
          <p:nvPr/>
        </p:nvSpPr>
        <p:spPr>
          <a:xfrm>
            <a:off x="796920" y="22740730"/>
            <a:ext cx="20547362" cy="9616110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5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 marL="914400" indent="-91440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91440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341467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ED4595-62C0-32DA-0C10-29D849553914}"/>
              </a:ext>
            </a:extLst>
          </p:cNvPr>
          <p:cNvSpPr txBox="1">
            <a:spLocks/>
          </p:cNvSpPr>
          <p:nvPr/>
        </p:nvSpPr>
        <p:spPr>
          <a:xfrm>
            <a:off x="916157" y="898760"/>
            <a:ext cx="20341885" cy="10082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64526A84-DD42-A3DB-FCD3-19ABBCCA21E0}"/>
              </a:ext>
            </a:extLst>
          </p:cNvPr>
          <p:cNvSpPr txBox="1">
            <a:spLocks/>
          </p:cNvSpPr>
          <p:nvPr/>
        </p:nvSpPr>
        <p:spPr>
          <a:xfrm>
            <a:off x="916157" y="3392856"/>
            <a:ext cx="20341886" cy="76731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6438" indent="-706438">
              <a:lnSpc>
                <a:spcPct val="100000"/>
              </a:lnSpc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Use the slide layout to choose a color theme</a:t>
            </a:r>
          </a:p>
          <a:p>
            <a:pPr marL="706438" indent="-706438">
              <a:lnSpc>
                <a:spcPct val="100000"/>
              </a:lnSpc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706438" indent="-706438">
              <a:lnSpc>
                <a:spcPct val="100000"/>
              </a:lnSpc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706438" indent="-706438">
              <a:lnSpc>
                <a:spcPct val="100000"/>
              </a:lnSpc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  <a:p>
            <a:pPr marL="706438" indent="-706438">
              <a:lnSpc>
                <a:spcPct val="100000"/>
              </a:lnSpc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Delete any sections you do not need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8302840-ED8D-4B80-976D-1B23D10C51D5}"/>
              </a:ext>
            </a:extLst>
          </p:cNvPr>
          <p:cNvSpPr txBox="1">
            <a:spLocks/>
          </p:cNvSpPr>
          <p:nvPr/>
        </p:nvSpPr>
        <p:spPr>
          <a:xfrm>
            <a:off x="916157" y="10244495"/>
            <a:ext cx="1983713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7BD399B3-88EA-BC1D-6F73-E28B6A569BB3}"/>
              </a:ext>
            </a:extLst>
          </p:cNvPr>
          <p:cNvSpPr txBox="1">
            <a:spLocks/>
          </p:cNvSpPr>
          <p:nvPr/>
        </p:nvSpPr>
        <p:spPr>
          <a:xfrm>
            <a:off x="916156" y="11730324"/>
            <a:ext cx="20341886" cy="121804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06438" indent="-706438">
              <a:lnSpc>
                <a:spcPct val="100000"/>
              </a:lnSpc>
              <a:spcBef>
                <a:spcPts val="0"/>
              </a:spcBef>
              <a:spcAft>
                <a:spcPts val="1643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706438" indent="-706438">
              <a:lnSpc>
                <a:spcPct val="100000"/>
              </a:lnSpc>
              <a:spcBef>
                <a:spcPts val="0"/>
              </a:spcBef>
              <a:spcAft>
                <a:spcPts val="1643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706438" indent="-706438">
              <a:lnSpc>
                <a:spcPct val="100000"/>
              </a:lnSpc>
              <a:spcBef>
                <a:spcPts val="0"/>
              </a:spcBef>
              <a:spcAft>
                <a:spcPts val="1643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Go to the </a:t>
            </a:r>
            <a:r>
              <a:rPr lang="en-US" sz="5400" b="1" dirty="0">
                <a:solidFill>
                  <a:schemeClr val="tx1"/>
                </a:solidFill>
              </a:rPr>
              <a:t>Picture Format</a:t>
            </a:r>
            <a:r>
              <a:rPr lang="en-US" sz="5400" dirty="0">
                <a:solidFill>
                  <a:schemeClr val="tx1"/>
                </a:solidFill>
              </a:rPr>
              <a:t> tab at the top of the toolbar.</a:t>
            </a:r>
          </a:p>
          <a:p>
            <a:pPr marL="706438" indent="-706438">
              <a:lnSpc>
                <a:spcPct val="100000"/>
              </a:lnSpc>
              <a:spcBef>
                <a:spcPts val="0"/>
              </a:spcBef>
              <a:spcAft>
                <a:spcPts val="1643"/>
              </a:spcAft>
              <a:buClr>
                <a:schemeClr val="accent1"/>
              </a:buClr>
            </a:pPr>
            <a:r>
              <a:rPr lang="en-US" sz="5400" dirty="0">
                <a:solidFill>
                  <a:schemeClr val="tx1"/>
                </a:solidFill>
              </a:rPr>
              <a:t>Select </a:t>
            </a:r>
            <a:r>
              <a:rPr lang="en-US" sz="5400" b="1" dirty="0">
                <a:solidFill>
                  <a:schemeClr val="tx1"/>
                </a:solidFill>
              </a:rPr>
              <a:t>Change Picture </a:t>
            </a:r>
            <a:r>
              <a:rPr lang="en-US" sz="5400" dirty="0">
                <a:solidFill>
                  <a:schemeClr val="tx1"/>
                </a:solidFill>
              </a:rPr>
              <a:t>&gt; </a:t>
            </a:r>
            <a:r>
              <a:rPr lang="en-US" sz="5400" b="1" dirty="0">
                <a:solidFill>
                  <a:schemeClr val="tx1"/>
                </a:solidFill>
              </a:rPr>
              <a:t>from this device </a:t>
            </a:r>
            <a:r>
              <a:rPr lang="en-US" sz="54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5400" b="1" dirty="0">
              <a:solidFill>
                <a:schemeClr val="tx1"/>
              </a:solidFill>
            </a:endParaRPr>
          </a:p>
          <a:p>
            <a:pPr marL="1371600" lvl="1" indent="-457200">
              <a:lnSpc>
                <a:spcPct val="100000"/>
              </a:lnSpc>
              <a:spcBef>
                <a:spcPts val="0"/>
              </a:spcBef>
              <a:spcAft>
                <a:spcPts val="1643"/>
              </a:spcAft>
            </a:pPr>
            <a:r>
              <a:rPr lang="en-US" sz="54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A820FFD-C405-3E40-7673-148A3535A2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6465469"/>
              </p:ext>
            </p:extLst>
          </p:nvPr>
        </p:nvGraphicFramePr>
        <p:xfrm>
          <a:off x="2387018" y="23042092"/>
          <a:ext cx="17400163" cy="8337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A820FFD-C405-3E40-7673-148A3535A2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87018" y="23042092"/>
                        <a:ext cx="17400163" cy="8337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31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A239EC-1F91-D74B-9C3C-BE17D5D92FC4}"/>
              </a:ext>
            </a:extLst>
          </p:cNvPr>
          <p:cNvSpPr txBox="1">
            <a:spLocks/>
          </p:cNvSpPr>
          <p:nvPr/>
        </p:nvSpPr>
        <p:spPr>
          <a:xfrm>
            <a:off x="808766" y="888001"/>
            <a:ext cx="20217465" cy="270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80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1CFFA-D715-28DA-9D3B-9D5B082298DC}"/>
              </a:ext>
            </a:extLst>
          </p:cNvPr>
          <p:cNvSpPr txBox="1">
            <a:spLocks/>
          </p:cNvSpPr>
          <p:nvPr/>
        </p:nvSpPr>
        <p:spPr>
          <a:xfrm>
            <a:off x="808766" y="4481906"/>
            <a:ext cx="20217465" cy="2072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1B261E-C177-E9DE-8100-48A2AAF507B0}"/>
              </a:ext>
            </a:extLst>
          </p:cNvPr>
          <p:cNvSpPr txBox="1">
            <a:spLocks/>
          </p:cNvSpPr>
          <p:nvPr/>
        </p:nvSpPr>
        <p:spPr>
          <a:xfrm>
            <a:off x="808766" y="5895439"/>
            <a:ext cx="20784632" cy="204979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Go to the </a:t>
            </a:r>
            <a:r>
              <a:rPr lang="en-US" sz="6600" b="1" dirty="0">
                <a:solidFill>
                  <a:schemeClr val="tx1"/>
                </a:solidFill>
              </a:rPr>
              <a:t>File </a:t>
            </a:r>
            <a:r>
              <a:rPr lang="en-US" sz="6600" dirty="0">
                <a:solidFill>
                  <a:schemeClr val="tx1"/>
                </a:solidFill>
              </a:rPr>
              <a:t>tab at the top of the toolbar.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Select </a:t>
            </a:r>
            <a:r>
              <a:rPr lang="en-US" sz="6600" b="1" dirty="0">
                <a:solidFill>
                  <a:schemeClr val="tx1"/>
                </a:solidFill>
              </a:rPr>
              <a:t>Save as Adobe PDF. 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Click “Save”.</a:t>
            </a:r>
          </a:p>
          <a:p>
            <a:pPr marL="873125" indent="-873125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  <a:buClr>
                <a:schemeClr val="accent1"/>
              </a:buClr>
            </a:pPr>
            <a:r>
              <a:rPr lang="en-US" sz="6600" dirty="0">
                <a:solidFill>
                  <a:schemeClr val="tx1"/>
                </a:solidFill>
              </a:rPr>
              <a:t>Your PDF is ready!</a:t>
            </a:r>
          </a:p>
          <a:p>
            <a:pPr marL="1330325" lvl="1" indent="-457200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</a:pPr>
            <a:r>
              <a:rPr lang="en-US" sz="6600" i="1" dirty="0">
                <a:solidFill>
                  <a:schemeClr val="tx1"/>
                </a:solidFill>
              </a:rPr>
              <a:t>Note: This file has 0.125-inch bleeds built into the document, it will be slightly larger than 24x36 inches.</a:t>
            </a:r>
          </a:p>
          <a:p>
            <a:pPr marL="1330325" lvl="1" indent="-457200">
              <a:lnSpc>
                <a:spcPct val="100000"/>
              </a:lnSpc>
              <a:spcBef>
                <a:spcPts val="0"/>
              </a:spcBef>
              <a:spcAft>
                <a:spcPts val="2393"/>
              </a:spcAft>
            </a:pPr>
            <a:r>
              <a:rPr lang="en-US" sz="6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CA75608-AD79-AC74-18CE-13A1DF401ED3}"/>
              </a:ext>
            </a:extLst>
          </p:cNvPr>
          <p:cNvSpPr txBox="1">
            <a:spLocks/>
          </p:cNvSpPr>
          <p:nvPr/>
        </p:nvSpPr>
        <p:spPr>
          <a:xfrm>
            <a:off x="580802" y="27251562"/>
            <a:ext cx="21012596" cy="5359741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72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183196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C47795F-FDE8-8F54-AC4D-1F7A012236E4}"/>
              </a:ext>
            </a:extLst>
          </p:cNvPr>
          <p:cNvSpPr txBox="1">
            <a:spLocks/>
          </p:cNvSpPr>
          <p:nvPr/>
        </p:nvSpPr>
        <p:spPr>
          <a:xfrm>
            <a:off x="1584369" y="1589595"/>
            <a:ext cx="18214572" cy="1617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Title of project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4E3B65-AE51-5162-3D2E-559EFF3F427A}"/>
              </a:ext>
            </a:extLst>
          </p:cNvPr>
          <p:cNvSpPr txBox="1"/>
          <p:nvPr/>
        </p:nvSpPr>
        <p:spPr>
          <a:xfrm>
            <a:off x="1584368" y="629740"/>
            <a:ext cx="723034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48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4800" cap="all" dirty="0">
                <a:solidFill>
                  <a:schemeClr val="bg1"/>
                </a:solidFill>
              </a:rPr>
              <a:t> </a:t>
            </a:r>
            <a:r>
              <a:rPr lang="es-ES" sz="4800" cap="all" dirty="0" err="1">
                <a:solidFill>
                  <a:schemeClr val="bg1"/>
                </a:solidFill>
              </a:rPr>
              <a:t>Number</a:t>
            </a:r>
            <a:endParaRPr lang="en-US" sz="4800" cap="all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8D4C49-BDAD-3BD9-BBEE-339AB4EC2D1F}"/>
              </a:ext>
            </a:extLst>
          </p:cNvPr>
          <p:cNvSpPr txBox="1"/>
          <p:nvPr/>
        </p:nvSpPr>
        <p:spPr>
          <a:xfrm>
            <a:off x="576348" y="5657933"/>
            <a:ext cx="21088350" cy="38472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7500" dirty="0">
                <a:solidFill>
                  <a:schemeClr val="accent1"/>
                </a:solidFill>
                <a:latin typeface="+mj-lt"/>
              </a:rPr>
              <a:t>WELCOME!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5C7C71-A8EA-E005-4B6B-7CEB41B3042C}"/>
              </a:ext>
            </a:extLst>
          </p:cNvPr>
          <p:cNvSpPr txBox="1"/>
          <p:nvPr/>
        </p:nvSpPr>
        <p:spPr>
          <a:xfrm>
            <a:off x="1371600" y="10986320"/>
            <a:ext cx="19431000" cy="28623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6000" dirty="0"/>
              <a:t>Any instruction on how to navigate the event, what to expect or activities to complete at the event can go here.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A0DD6-56D5-35D6-CCB2-B8024D0AE3B9}"/>
              </a:ext>
            </a:extLst>
          </p:cNvPr>
          <p:cNvSpPr/>
          <p:nvPr/>
        </p:nvSpPr>
        <p:spPr>
          <a:xfrm>
            <a:off x="0" y="27157679"/>
            <a:ext cx="22174200" cy="48840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13A215-A2EF-67A1-C2E5-8F61CDD03BC0}"/>
              </a:ext>
            </a:extLst>
          </p:cNvPr>
          <p:cNvSpPr txBox="1"/>
          <p:nvPr/>
        </p:nvSpPr>
        <p:spPr>
          <a:xfrm>
            <a:off x="4434840" y="27887971"/>
            <a:ext cx="16367760" cy="3139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7200" dirty="0">
                <a:solidFill>
                  <a:schemeClr val="bg1"/>
                </a:solidFill>
                <a:latin typeface="+mj-lt"/>
              </a:rPr>
              <a:t>¿Hablas español?</a:t>
            </a:r>
          </a:p>
          <a:p>
            <a:r>
              <a:rPr lang="es-ES" sz="5400" dirty="0">
                <a:solidFill>
                  <a:schemeClr val="bg1"/>
                </a:solidFill>
              </a:rPr>
              <a:t>Los invitamos a participar en español. Una de nuestras guías de la reunión puede dirigirlo a una de nuestras guías que habla español.</a:t>
            </a:r>
            <a:endParaRPr lang="en-US" sz="5400" dirty="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D7F6296-F19F-864A-A807-A698EFC30175}"/>
              </a:ext>
            </a:extLst>
          </p:cNvPr>
          <p:cNvGrpSpPr/>
          <p:nvPr/>
        </p:nvGrpSpPr>
        <p:grpSpPr>
          <a:xfrm>
            <a:off x="1371600" y="27887971"/>
            <a:ext cx="2215772" cy="3381384"/>
            <a:chOff x="1253233" y="17425194"/>
            <a:chExt cx="2107626" cy="3216347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1710DE82-90D7-09A4-78E5-F311B09A51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253233" y="17425194"/>
              <a:ext cx="2003093" cy="157936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39EFAAF4-48EA-FA55-AFFF-27E75D2E35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53233" y="18893754"/>
              <a:ext cx="2107626" cy="1747787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A6F3824-D79B-4A82-ABC6-37E1537438D6}"/>
              </a:ext>
            </a:extLst>
          </p:cNvPr>
          <p:cNvSpPr txBox="1"/>
          <p:nvPr/>
        </p:nvSpPr>
        <p:spPr>
          <a:xfrm>
            <a:off x="23021668" y="27887971"/>
            <a:ext cx="121434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Translation</a:t>
            </a:r>
            <a:r>
              <a:rPr lang="en-US" sz="4800" dirty="0"/>
              <a:t>: Do you speak Spanish?</a:t>
            </a:r>
          </a:p>
          <a:p>
            <a:r>
              <a:rPr lang="en-US" sz="4800" dirty="0"/>
              <a:t>We invite you to participate in Spanish. One of our meeting guides can direct you to a guide who speaks Spanish.</a:t>
            </a:r>
          </a:p>
          <a:p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21C998-BF55-54B1-E4B6-5E4000DB4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" r="49"/>
          <a:stretch/>
        </p:blipFill>
        <p:spPr>
          <a:xfrm>
            <a:off x="23021668" y="333428"/>
            <a:ext cx="2328714" cy="2873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60B5F-B006-8DB6-2995-9CC2A271E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F3F9D7-6283-62A9-3D01-09F92FAEA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" r="1037"/>
          <a:stretch/>
        </p:blipFill>
        <p:spPr>
          <a:xfrm>
            <a:off x="0" y="3703320"/>
            <a:ext cx="22170779" cy="2830068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DC2D2FF-D6B3-EC45-9394-3AE6356C7C73}"/>
              </a:ext>
            </a:extLst>
          </p:cNvPr>
          <p:cNvSpPr txBox="1">
            <a:spLocks/>
          </p:cNvSpPr>
          <p:nvPr/>
        </p:nvSpPr>
        <p:spPr>
          <a:xfrm>
            <a:off x="1556660" y="1063366"/>
            <a:ext cx="18105120" cy="161641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600" dirty="0">
                <a:solidFill>
                  <a:schemeClr val="bg1"/>
                </a:solidFill>
              </a:rPr>
              <a:t>Project/Study Area/Map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3831D8-CF94-39B3-59A6-535A8FEEC2B4}"/>
              </a:ext>
            </a:extLst>
          </p:cNvPr>
          <p:cNvSpPr txBox="1"/>
          <p:nvPr/>
        </p:nvSpPr>
        <p:spPr>
          <a:xfrm>
            <a:off x="609600" y="32201788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01A94A-9A5C-783E-9CDE-3F3846DF4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49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5939-C197-7EA6-7D20-F4EC0614D7BB}"/>
              </a:ext>
            </a:extLst>
          </p:cNvPr>
          <p:cNvSpPr txBox="1">
            <a:spLocks/>
          </p:cNvSpPr>
          <p:nvPr/>
        </p:nvSpPr>
        <p:spPr>
          <a:xfrm>
            <a:off x="1627912" y="1332420"/>
            <a:ext cx="18214572" cy="16176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Timeline/Project Schedule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37EA425A-126B-C4BB-8B88-95891D25C7D5}"/>
              </a:ext>
            </a:extLst>
          </p:cNvPr>
          <p:cNvSpPr/>
          <p:nvPr/>
        </p:nvSpPr>
        <p:spPr>
          <a:xfrm rot="5400000">
            <a:off x="7325577" y="24820474"/>
            <a:ext cx="7523044" cy="6465169"/>
          </a:xfrm>
          <a:prstGeom prst="homePlate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01A6538-20C2-D1B9-E383-4A6EA71DAE38}"/>
              </a:ext>
            </a:extLst>
          </p:cNvPr>
          <p:cNvGrpSpPr/>
          <p:nvPr/>
        </p:nvGrpSpPr>
        <p:grpSpPr>
          <a:xfrm rot="5400000">
            <a:off x="6861731" y="20179985"/>
            <a:ext cx="8450733" cy="6465169"/>
            <a:chOff x="4426562" y="6458144"/>
            <a:chExt cx="2017669" cy="889695"/>
          </a:xfrm>
        </p:grpSpPr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FD9EEED4-24FC-5660-E5E7-76CD61D53620}"/>
                </a:ext>
              </a:extLst>
            </p:cNvPr>
            <p:cNvSpPr/>
            <p:nvPr/>
          </p:nvSpPr>
          <p:spPr>
            <a:xfrm>
              <a:off x="4648054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Pentagon 7">
              <a:extLst>
                <a:ext uri="{FF2B5EF4-FFF2-40B4-BE49-F238E27FC236}">
                  <a16:creationId xmlns:a16="http://schemas.microsoft.com/office/drawing/2014/main" id="{89E3A70E-FBDD-D3CB-0DC7-11C9547B5F1D}"/>
                </a:ext>
              </a:extLst>
            </p:cNvPr>
            <p:cNvSpPr/>
            <p:nvPr/>
          </p:nvSpPr>
          <p:spPr>
            <a:xfrm>
              <a:off x="4426562" y="6458144"/>
              <a:ext cx="1796177" cy="88969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9DD8E5F-99C1-650D-870B-5472429FF332}"/>
              </a:ext>
            </a:extLst>
          </p:cNvPr>
          <p:cNvGrpSpPr/>
          <p:nvPr/>
        </p:nvGrpSpPr>
        <p:grpSpPr>
          <a:xfrm rot="5400000">
            <a:off x="6861731" y="15075650"/>
            <a:ext cx="8450733" cy="6465169"/>
            <a:chOff x="2972189" y="6458144"/>
            <a:chExt cx="2017669" cy="889695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id="{9D288358-CF7E-EBFC-106D-F6D4AE652212}"/>
                </a:ext>
              </a:extLst>
            </p:cNvPr>
            <p:cNvSpPr/>
            <p:nvPr/>
          </p:nvSpPr>
          <p:spPr>
            <a:xfrm>
              <a:off x="3193681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9CA529B1-ADDB-34D5-A3DD-2CF18D4BAC93}"/>
                </a:ext>
              </a:extLst>
            </p:cNvPr>
            <p:cNvSpPr/>
            <p:nvPr/>
          </p:nvSpPr>
          <p:spPr>
            <a:xfrm>
              <a:off x="2972189" y="6458144"/>
              <a:ext cx="1796177" cy="889695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142F52-80F1-E2A7-3E58-27948EE175E7}"/>
              </a:ext>
            </a:extLst>
          </p:cNvPr>
          <p:cNvGrpSpPr/>
          <p:nvPr/>
        </p:nvGrpSpPr>
        <p:grpSpPr>
          <a:xfrm rot="5400000">
            <a:off x="6861731" y="9971315"/>
            <a:ext cx="8450733" cy="6465169"/>
            <a:chOff x="1541768" y="6458144"/>
            <a:chExt cx="2017669" cy="889695"/>
          </a:xfrm>
        </p:grpSpPr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5EF5D486-F3B1-1AD1-E51C-3EBCA7AE4EA8}"/>
                </a:ext>
              </a:extLst>
            </p:cNvPr>
            <p:cNvSpPr/>
            <p:nvPr/>
          </p:nvSpPr>
          <p:spPr>
            <a:xfrm>
              <a:off x="1763260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EDDC2579-9D0D-E4A0-CD9F-7A4AD3ACE231}"/>
                </a:ext>
              </a:extLst>
            </p:cNvPr>
            <p:cNvSpPr/>
            <p:nvPr/>
          </p:nvSpPr>
          <p:spPr>
            <a:xfrm>
              <a:off x="1541768" y="6458144"/>
              <a:ext cx="1796177" cy="88969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368F5E-A8CD-CB77-3B84-DE6A326C0735}"/>
              </a:ext>
            </a:extLst>
          </p:cNvPr>
          <p:cNvGrpSpPr/>
          <p:nvPr/>
        </p:nvGrpSpPr>
        <p:grpSpPr>
          <a:xfrm rot="5400000">
            <a:off x="7265596" y="5270845"/>
            <a:ext cx="7643003" cy="6465169"/>
            <a:chOff x="218232" y="6458144"/>
            <a:chExt cx="1947534" cy="889695"/>
          </a:xfrm>
        </p:grpSpPr>
        <p:sp>
          <p:nvSpPr>
            <p:cNvPr id="16" name="Arrow: Pentagon 15">
              <a:extLst>
                <a:ext uri="{FF2B5EF4-FFF2-40B4-BE49-F238E27FC236}">
                  <a16:creationId xmlns:a16="http://schemas.microsoft.com/office/drawing/2014/main" id="{C1E74613-DDA5-F854-D309-EC8C26D5A120}"/>
                </a:ext>
              </a:extLst>
            </p:cNvPr>
            <p:cNvSpPr/>
            <p:nvPr/>
          </p:nvSpPr>
          <p:spPr>
            <a:xfrm>
              <a:off x="369589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B7F1F446-65B7-515A-6074-C3EF4763099C}"/>
                </a:ext>
              </a:extLst>
            </p:cNvPr>
            <p:cNvSpPr/>
            <p:nvPr/>
          </p:nvSpPr>
          <p:spPr>
            <a:xfrm>
              <a:off x="218232" y="6458144"/>
              <a:ext cx="1726042" cy="889695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DBDB85B-2FD7-40DA-E82E-16603852171E}"/>
              </a:ext>
            </a:extLst>
          </p:cNvPr>
          <p:cNvSpPr txBox="1"/>
          <p:nvPr/>
        </p:nvSpPr>
        <p:spPr>
          <a:xfrm>
            <a:off x="14968119" y="25501486"/>
            <a:ext cx="4668887" cy="24175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5400" dirty="0">
                <a:solidFill>
                  <a:schemeClr val="bg2"/>
                </a:solidFill>
                <a:latin typeface="Montserrat ExtraBold" pitchFamily="2" charset="0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39EBED-7E68-2C1F-EC85-12EF955BA3C3}"/>
              </a:ext>
            </a:extLst>
          </p:cNvPr>
          <p:cNvSpPr txBox="1"/>
          <p:nvPr/>
        </p:nvSpPr>
        <p:spPr>
          <a:xfrm>
            <a:off x="1435059" y="10071074"/>
            <a:ext cx="4668887" cy="24175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5400" dirty="0">
                <a:solidFill>
                  <a:schemeClr val="accent1"/>
                </a:solidFill>
                <a:latin typeface="Montserrat ExtraBold" pitchFamily="2" charset="0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E131A9-DA33-E563-B031-696708A6F4E1}"/>
              </a:ext>
            </a:extLst>
          </p:cNvPr>
          <p:cNvSpPr txBox="1"/>
          <p:nvPr/>
        </p:nvSpPr>
        <p:spPr>
          <a:xfrm>
            <a:off x="14968119" y="15292816"/>
            <a:ext cx="4668887" cy="24175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5400" dirty="0">
                <a:solidFill>
                  <a:schemeClr val="accent6"/>
                </a:solidFill>
                <a:latin typeface="Montserrat ExtraBold" pitchFamily="2" charset="0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860A2F-A322-0412-10A1-CD631BC7D710}"/>
              </a:ext>
            </a:extLst>
          </p:cNvPr>
          <p:cNvSpPr txBox="1"/>
          <p:nvPr/>
        </p:nvSpPr>
        <p:spPr>
          <a:xfrm>
            <a:off x="14968119" y="5435556"/>
            <a:ext cx="4668887" cy="24175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5400" dirty="0">
                <a:solidFill>
                  <a:srgbClr val="E3520E"/>
                </a:solidFill>
                <a:latin typeface="Montserrat ExtraBold" pitchFamily="2" charset="0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DFB12A-1891-8D6B-04D0-ACE6E6B21C76}"/>
              </a:ext>
            </a:extLst>
          </p:cNvPr>
          <p:cNvSpPr txBox="1"/>
          <p:nvPr/>
        </p:nvSpPr>
        <p:spPr>
          <a:xfrm>
            <a:off x="1435059" y="20116081"/>
            <a:ext cx="4668887" cy="24175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5400" dirty="0">
                <a:solidFill>
                  <a:schemeClr val="accent4"/>
                </a:solidFill>
                <a:latin typeface="Montserrat ExtraBold" pitchFamily="2" charset="0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607D62F-065A-CDB0-4693-3F4F6701806A}"/>
              </a:ext>
            </a:extLst>
          </p:cNvPr>
          <p:cNvCxnSpPr>
            <a:cxnSpLocks/>
          </p:cNvCxnSpPr>
          <p:nvPr/>
        </p:nvCxnSpPr>
        <p:spPr>
          <a:xfrm rot="5400000">
            <a:off x="17675440" y="1306253"/>
            <a:ext cx="0" cy="6802961"/>
          </a:xfrm>
          <a:prstGeom prst="line">
            <a:avLst/>
          </a:prstGeom>
          <a:ln w="127000">
            <a:solidFill>
              <a:schemeClr val="accent2">
                <a:lumMod val="7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0FE17FE-8045-7491-6164-D6B3115E4395}"/>
              </a:ext>
            </a:extLst>
          </p:cNvPr>
          <p:cNvCxnSpPr>
            <a:cxnSpLocks/>
          </p:cNvCxnSpPr>
          <p:nvPr/>
        </p:nvCxnSpPr>
        <p:spPr>
          <a:xfrm rot="5400000">
            <a:off x="17675440" y="10864282"/>
            <a:ext cx="0" cy="6802961"/>
          </a:xfrm>
          <a:prstGeom prst="line">
            <a:avLst/>
          </a:prstGeom>
          <a:ln w="127000">
            <a:solidFill>
              <a:schemeClr val="accent6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B0B8C0-BFD0-0A70-0450-5F7A3509FAD9}"/>
              </a:ext>
            </a:extLst>
          </p:cNvPr>
          <p:cNvCxnSpPr>
            <a:cxnSpLocks/>
          </p:cNvCxnSpPr>
          <p:nvPr/>
        </p:nvCxnSpPr>
        <p:spPr>
          <a:xfrm rot="5400000">
            <a:off x="17675440" y="21106136"/>
            <a:ext cx="0" cy="6802961"/>
          </a:xfrm>
          <a:prstGeom prst="line">
            <a:avLst/>
          </a:prstGeom>
          <a:ln w="127000">
            <a:solidFill>
              <a:schemeClr val="bg2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FDBD37-76F5-2ADB-DCAF-5FA1856672C9}"/>
              </a:ext>
            </a:extLst>
          </p:cNvPr>
          <p:cNvGrpSpPr/>
          <p:nvPr/>
        </p:nvGrpSpPr>
        <p:grpSpPr>
          <a:xfrm>
            <a:off x="1142993" y="9188265"/>
            <a:ext cx="6757238" cy="10204685"/>
            <a:chOff x="3987755" y="9188265"/>
            <a:chExt cx="3866756" cy="1020468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C002A73-3EAE-3341-4114-6DAA1CF488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21134" y="7254887"/>
              <a:ext cx="0" cy="3866755"/>
            </a:xfrm>
            <a:prstGeom prst="line">
              <a:avLst/>
            </a:prstGeom>
            <a:ln w="127000">
              <a:solidFill>
                <a:schemeClr val="accent1"/>
              </a:solidFill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8823C9-4796-76AC-07CE-41AC58D8C9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21133" y="17459572"/>
              <a:ext cx="0" cy="3866755"/>
            </a:xfrm>
            <a:prstGeom prst="line">
              <a:avLst/>
            </a:prstGeom>
            <a:ln w="127000">
              <a:solidFill>
                <a:schemeClr val="accent4"/>
              </a:solidFill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A3FDB07-287A-0ACA-8C67-95C8E080A257}"/>
              </a:ext>
            </a:extLst>
          </p:cNvPr>
          <p:cNvSpPr txBox="1"/>
          <p:nvPr/>
        </p:nvSpPr>
        <p:spPr>
          <a:xfrm>
            <a:off x="609600" y="32201788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E0B987-0CCF-5761-2B0D-7882ECA69F51}"/>
              </a:ext>
            </a:extLst>
          </p:cNvPr>
          <p:cNvSpPr txBox="1"/>
          <p:nvPr/>
        </p:nvSpPr>
        <p:spPr>
          <a:xfrm>
            <a:off x="8752654" y="6108689"/>
            <a:ext cx="4668887" cy="2106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  <a:t>SEASON/</a:t>
            </a:r>
            <a:b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en-US" sz="7200" dirty="0">
                <a:solidFill>
                  <a:schemeClr val="bg1"/>
                </a:solidFill>
                <a:latin typeface="Montserrat ExtraBold" pitchFamily="2" charset="0"/>
              </a:rPr>
              <a:t>YEAR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CF3926-3C7D-DD2E-1F2A-F42604488293}"/>
              </a:ext>
            </a:extLst>
          </p:cNvPr>
          <p:cNvSpPr txBox="1"/>
          <p:nvPr/>
        </p:nvSpPr>
        <p:spPr>
          <a:xfrm>
            <a:off x="8752654" y="12740054"/>
            <a:ext cx="4668887" cy="2106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  <a:t>SEASON/</a:t>
            </a:r>
            <a:b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en-US" sz="7200" dirty="0">
                <a:solidFill>
                  <a:schemeClr val="bg1"/>
                </a:solidFill>
                <a:latin typeface="Montserrat ExtraBold" pitchFamily="2" charset="0"/>
              </a:rPr>
              <a:t>YEAR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4D4783-163E-835D-61EA-F8E96AD43F61}"/>
              </a:ext>
            </a:extLst>
          </p:cNvPr>
          <p:cNvSpPr txBox="1"/>
          <p:nvPr/>
        </p:nvSpPr>
        <p:spPr>
          <a:xfrm>
            <a:off x="8752654" y="17730393"/>
            <a:ext cx="4668887" cy="2106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  <a:t>SEASON/</a:t>
            </a:r>
            <a:b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en-US" sz="7200" dirty="0">
                <a:solidFill>
                  <a:schemeClr val="bg1"/>
                </a:solidFill>
                <a:latin typeface="Montserrat ExtraBold" pitchFamily="2" charset="0"/>
              </a:rPr>
              <a:t>YEAR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8668B6-37D3-9565-937A-1E8A14B10823}"/>
              </a:ext>
            </a:extLst>
          </p:cNvPr>
          <p:cNvSpPr txBox="1"/>
          <p:nvPr/>
        </p:nvSpPr>
        <p:spPr>
          <a:xfrm>
            <a:off x="8752654" y="22851220"/>
            <a:ext cx="4668887" cy="2106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  <a:t>SEASON/</a:t>
            </a:r>
            <a:b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en-US" sz="7200" dirty="0">
                <a:solidFill>
                  <a:schemeClr val="bg1"/>
                </a:solidFill>
                <a:latin typeface="Montserrat ExtraBold" pitchFamily="2" charset="0"/>
              </a:rPr>
              <a:t>YEAR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A52C07-D553-27FE-E175-914BC2007BD7}"/>
              </a:ext>
            </a:extLst>
          </p:cNvPr>
          <p:cNvSpPr txBox="1"/>
          <p:nvPr/>
        </p:nvSpPr>
        <p:spPr>
          <a:xfrm>
            <a:off x="8752654" y="28013414"/>
            <a:ext cx="4668887" cy="2106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  <a:t>SEASON/</a:t>
            </a:r>
            <a:br>
              <a:rPr lang="en-US" sz="5400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en-US" sz="7200" dirty="0">
                <a:solidFill>
                  <a:schemeClr val="bg1"/>
                </a:solidFill>
                <a:latin typeface="Montserrat ExtraBold" pitchFamily="2" charset="0"/>
              </a:rPr>
              <a:t>YEAR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02B1AA-24CA-4A52-0D1A-4D9AAE3EA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8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33C-F611-1811-0A4D-B773E8BA01CE}"/>
              </a:ext>
            </a:extLst>
          </p:cNvPr>
          <p:cNvSpPr txBox="1">
            <a:spLocks/>
          </p:cNvSpPr>
          <p:nvPr/>
        </p:nvSpPr>
        <p:spPr>
          <a:xfrm>
            <a:off x="1584369" y="652472"/>
            <a:ext cx="18123132" cy="255886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Project Information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/Purpose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C27E7-116F-B072-DA59-21A2A679D79A}"/>
              </a:ext>
            </a:extLst>
          </p:cNvPr>
          <p:cNvSpPr txBox="1"/>
          <p:nvPr/>
        </p:nvSpPr>
        <p:spPr>
          <a:xfrm>
            <a:off x="1584368" y="5919058"/>
            <a:ext cx="18837232" cy="81868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2393"/>
              </a:spcAft>
            </a:pPr>
            <a:r>
              <a:rPr lang="en-US" sz="5400" dirty="0"/>
              <a:t>Use this slide layout for any project information that needs to be conveyed. Provide a simple introduction to the project. Content may briefly include: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What the project is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Where it is located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Which agency is leading the work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What stage the project is currently in (study, design, construction, </a:t>
            </a:r>
            <a:r>
              <a:rPr lang="en-US" sz="5400" dirty="0" err="1"/>
              <a:t>etc</a:t>
            </a:r>
            <a:r>
              <a:rPr lang="en-US" sz="5400" dirty="0"/>
              <a:t>). </a:t>
            </a:r>
          </a:p>
          <a:p>
            <a:endParaRPr lang="en-US" sz="4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F578A-8EB4-6FC0-6399-EE10AC4C4A1A}"/>
              </a:ext>
            </a:extLst>
          </p:cNvPr>
          <p:cNvSpPr txBox="1"/>
          <p:nvPr/>
        </p:nvSpPr>
        <p:spPr>
          <a:xfrm>
            <a:off x="1584368" y="4521368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+mj-lt"/>
              </a:rPr>
              <a:t>HEADING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187EFF-0A45-3918-71F8-87D88E20E792}"/>
              </a:ext>
            </a:extLst>
          </p:cNvPr>
          <p:cNvSpPr txBox="1"/>
          <p:nvPr/>
        </p:nvSpPr>
        <p:spPr>
          <a:xfrm>
            <a:off x="1584368" y="17623378"/>
            <a:ext cx="18837232" cy="74481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2393"/>
              </a:spcAft>
            </a:pPr>
            <a:r>
              <a:rPr lang="en-US" sz="5400" dirty="0"/>
              <a:t>Explain why the project is being studied or implemented. Content may briefly include: 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Existing issues or conditions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Safety and/or mobility needs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Environmental or infrastructure considerations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Desired long-term outcomes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Use icons from the icon library  to break up larger blocks of text if needed.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0886B-08AB-78A9-14BA-8512773FF42E}"/>
              </a:ext>
            </a:extLst>
          </p:cNvPr>
          <p:cNvSpPr txBox="1"/>
          <p:nvPr/>
        </p:nvSpPr>
        <p:spPr>
          <a:xfrm>
            <a:off x="609600" y="32201788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829250-7D1B-CA17-C37C-C577EC41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7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B24F13-95FB-86D7-C7F4-7E8A4DDBFE0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6A39925-4769-8E4F-E5E6-8BE85C27785F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3868C3-7324-F896-FC70-2E1200E6103F}"/>
              </a:ext>
            </a:extLst>
          </p:cNvPr>
          <p:cNvSpPr txBox="1">
            <a:spLocks/>
          </p:cNvSpPr>
          <p:nvPr/>
        </p:nvSpPr>
        <p:spPr>
          <a:xfrm>
            <a:off x="1584369" y="1332420"/>
            <a:ext cx="18123132" cy="16176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Proposed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6494CA-5659-0653-9020-6C8AF0DBD2AD}"/>
              </a:ext>
            </a:extLst>
          </p:cNvPr>
          <p:cNvSpPr txBox="1"/>
          <p:nvPr/>
        </p:nvSpPr>
        <p:spPr>
          <a:xfrm>
            <a:off x="1584369" y="5747608"/>
            <a:ext cx="18837232" cy="8665077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r>
              <a:rPr lang="en-US" sz="5400" dirty="0"/>
              <a:t>Use this slide layout to list/show any planned, proposed or, preliminary improvements for the project, Content may briefly include: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Major project elements (ex: bridge replacement, roadway improvements, drainage upgrades, safety features)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Brief description of each improvement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5400" dirty="0"/>
              <a:t>Use icons from the icon library  to break up larger blocks of text if needed.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B7B090-EE42-794D-241B-577FDEB94733}"/>
              </a:ext>
            </a:extLst>
          </p:cNvPr>
          <p:cNvSpPr txBox="1"/>
          <p:nvPr/>
        </p:nvSpPr>
        <p:spPr>
          <a:xfrm>
            <a:off x="1584368" y="4521368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+mj-lt"/>
              </a:rPr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8DEB8B-9AA4-3804-280E-F7C7F142DA3D}"/>
              </a:ext>
            </a:extLst>
          </p:cNvPr>
          <p:cNvSpPr txBox="1"/>
          <p:nvPr/>
        </p:nvSpPr>
        <p:spPr>
          <a:xfrm>
            <a:off x="609600" y="32201788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FED2C7-EE7D-870C-5613-4B9A9EF4C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2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611B13D-2D90-BBC2-65CD-C2971B05CB6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3B9598C-6A1E-302F-229D-10ABBD701A07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849BE9-9085-EED1-5F3A-F2FD10A66D40}"/>
              </a:ext>
            </a:extLst>
          </p:cNvPr>
          <p:cNvSpPr txBox="1">
            <a:spLocks/>
          </p:cNvSpPr>
          <p:nvPr/>
        </p:nvSpPr>
        <p:spPr>
          <a:xfrm>
            <a:off x="1584369" y="685800"/>
            <a:ext cx="17757372" cy="226428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>
                <a:solidFill>
                  <a:schemeClr val="bg1"/>
                </a:solidFill>
              </a:rPr>
              <a:t>Preliminary/Preferred Alternatives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D5C62-C9DE-CF8D-11F9-5A027927A195}"/>
              </a:ext>
            </a:extLst>
          </p:cNvPr>
          <p:cNvSpPr txBox="1"/>
          <p:nvPr/>
        </p:nvSpPr>
        <p:spPr>
          <a:xfrm>
            <a:off x="3444190" y="4899380"/>
            <a:ext cx="15248217" cy="5539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3600" dirty="0"/>
              <a:t>Alternative description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1294BA-DD00-1FDE-E9CE-E8EF29720C35}"/>
              </a:ext>
            </a:extLst>
          </p:cNvPr>
          <p:cNvSpPr txBox="1"/>
          <p:nvPr/>
        </p:nvSpPr>
        <p:spPr>
          <a:xfrm>
            <a:off x="3512847" y="3976050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200" cap="all" dirty="0">
                <a:solidFill>
                  <a:schemeClr val="accent1"/>
                </a:solidFill>
                <a:latin typeface="+mj-lt"/>
              </a:rPr>
              <a:t>Alternative 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A207D-E773-9E67-665C-281ED4AAC89B}"/>
              </a:ext>
            </a:extLst>
          </p:cNvPr>
          <p:cNvSpPr txBox="1"/>
          <p:nvPr/>
        </p:nvSpPr>
        <p:spPr>
          <a:xfrm>
            <a:off x="3444190" y="18752339"/>
            <a:ext cx="15248217" cy="5539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3600" dirty="0"/>
              <a:t>Alternative description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ECF6E-0BAB-29E3-5D84-B1490AE635BC}"/>
              </a:ext>
            </a:extLst>
          </p:cNvPr>
          <p:cNvSpPr txBox="1"/>
          <p:nvPr/>
        </p:nvSpPr>
        <p:spPr>
          <a:xfrm>
            <a:off x="3512847" y="17829009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7200" cap="all" dirty="0">
                <a:solidFill>
                  <a:schemeClr val="accent1"/>
                </a:solidFill>
                <a:latin typeface="+mj-lt"/>
              </a:rPr>
              <a:t>Alternative 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5E0DAB-688C-9508-FD97-7B6696EFD20B}"/>
              </a:ext>
            </a:extLst>
          </p:cNvPr>
          <p:cNvSpPr txBox="1"/>
          <p:nvPr/>
        </p:nvSpPr>
        <p:spPr>
          <a:xfrm>
            <a:off x="609600" y="32201788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8B4097-2DAC-B087-E336-83E1E043B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0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98A8-44E7-FB6F-501A-6854EB89B2A9}"/>
              </a:ext>
            </a:extLst>
          </p:cNvPr>
          <p:cNvSpPr txBox="1">
            <a:spLocks/>
          </p:cNvSpPr>
          <p:nvPr/>
        </p:nvSpPr>
        <p:spPr>
          <a:xfrm>
            <a:off x="1584369" y="1178128"/>
            <a:ext cx="18123132" cy="16176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17A0B-82EA-1137-D79E-61F339BBEB2D}"/>
              </a:ext>
            </a:extLst>
          </p:cNvPr>
          <p:cNvSpPr txBox="1"/>
          <p:nvPr/>
        </p:nvSpPr>
        <p:spPr>
          <a:xfrm>
            <a:off x="3531649" y="5275949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Take the Survey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5DB93F-B1B6-0035-4CEF-2BA47EF9C1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85629" y="11358406"/>
            <a:ext cx="1335967" cy="164133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3A9733D-2F4C-1D01-B280-0AEA6B3BFC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5480" y="4921837"/>
            <a:ext cx="1426293" cy="146025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901E797-4F8F-67E5-8677-EAF8D8ECCD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5629" y="8059240"/>
            <a:ext cx="1421825" cy="14602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779E2A-9AC6-70C6-3CCC-D37854DCAACB}"/>
              </a:ext>
            </a:extLst>
          </p:cNvPr>
          <p:cNvSpPr txBox="1"/>
          <p:nvPr/>
        </p:nvSpPr>
        <p:spPr>
          <a:xfrm>
            <a:off x="3531649" y="8441651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Leave a comment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B340C-66CC-CF78-A29F-725F54EF1B4B}"/>
              </a:ext>
            </a:extLst>
          </p:cNvPr>
          <p:cNvSpPr txBox="1"/>
          <p:nvPr/>
        </p:nvSpPr>
        <p:spPr>
          <a:xfrm>
            <a:off x="3531649" y="11737982"/>
            <a:ext cx="15110902" cy="9233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Other step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1D7BC-AA44-E0AD-977E-43E6DE16BF58}"/>
              </a:ext>
            </a:extLst>
          </p:cNvPr>
          <p:cNvSpPr txBox="1"/>
          <p:nvPr/>
        </p:nvSpPr>
        <p:spPr>
          <a:xfrm>
            <a:off x="12514238" y="4888837"/>
            <a:ext cx="8074333" cy="22159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400" dirty="0"/>
              <a:t>Use this slide to convey information about what to do after the meeting.</a:t>
            </a:r>
          </a:p>
        </p:txBody>
      </p:sp>
      <p:pic>
        <p:nvPicPr>
          <p:cNvPr id="10" name="Picture 9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9989B3C5-5B35-2E1D-DA6A-4F0381746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>
            <a:fillRect/>
          </a:stretch>
        </p:blipFill>
        <p:spPr>
          <a:xfrm>
            <a:off x="13955386" y="13952012"/>
            <a:ext cx="5278953" cy="52797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C8B1DD-3D77-B827-1165-60925876662F}"/>
              </a:ext>
            </a:extLst>
          </p:cNvPr>
          <p:cNvSpPr txBox="1"/>
          <p:nvPr/>
        </p:nvSpPr>
        <p:spPr>
          <a:xfrm>
            <a:off x="1904410" y="18162834"/>
            <a:ext cx="9847810" cy="22159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800" b="1" dirty="0">
                <a:solidFill>
                  <a:schemeClr val="bg1"/>
                </a:solidFill>
              </a:rPr>
              <a:t>QUESTIONS? COMMENTS?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02EDEC-960F-ED0B-AAD8-FCF8DB91F8A5}"/>
              </a:ext>
            </a:extLst>
          </p:cNvPr>
          <p:cNvSpPr txBox="1"/>
          <p:nvPr/>
        </p:nvSpPr>
        <p:spPr>
          <a:xfrm>
            <a:off x="1904409" y="21171297"/>
            <a:ext cx="9591587" cy="22159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Instructions on when comments are needed by, who and how to contact.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5BA716-B452-9201-C1F7-1F0BBDC739F9}"/>
              </a:ext>
            </a:extLst>
          </p:cNvPr>
          <p:cNvGrpSpPr/>
          <p:nvPr/>
        </p:nvGrpSpPr>
        <p:grpSpPr>
          <a:xfrm>
            <a:off x="1904409" y="29474720"/>
            <a:ext cx="15716503" cy="1274709"/>
            <a:chOff x="15957509" y="23211919"/>
            <a:chExt cx="15716503" cy="1274709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331D06D-1376-FC9B-6DA5-8466C28523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957509" y="23211919"/>
              <a:ext cx="1274709" cy="12747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893B5F-2003-B63F-43E7-962052ECA00F}"/>
                </a:ext>
              </a:extLst>
            </p:cNvPr>
            <p:cNvSpPr txBox="1"/>
            <p:nvPr/>
          </p:nvSpPr>
          <p:spPr>
            <a:xfrm>
              <a:off x="17624637" y="23341443"/>
              <a:ext cx="14049375" cy="10156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8000" dirty="0">
                  <a:solidFill>
                    <a:schemeClr val="bg1"/>
                  </a:solidFill>
                  <a:latin typeface="+mj-lt"/>
                </a:rPr>
                <a:t>www.projectwebsite.com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D83BFF-ADCF-E3D4-BFC5-736CAFB5F8B2}"/>
              </a:ext>
            </a:extLst>
          </p:cNvPr>
          <p:cNvGrpSpPr/>
          <p:nvPr/>
        </p:nvGrpSpPr>
        <p:grpSpPr>
          <a:xfrm>
            <a:off x="1904409" y="24607211"/>
            <a:ext cx="11319036" cy="1289838"/>
            <a:chOff x="30690263" y="18138052"/>
            <a:chExt cx="11319036" cy="12898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A8E2C7-5E6B-7ACA-7038-140D7E1D5212}"/>
                </a:ext>
              </a:extLst>
            </p:cNvPr>
            <p:cNvSpPr txBox="1"/>
            <p:nvPr/>
          </p:nvSpPr>
          <p:spPr>
            <a:xfrm>
              <a:off x="32417713" y="18347788"/>
              <a:ext cx="9591586" cy="86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72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Phone #</a:t>
              </a: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606309F-A99F-A998-23AA-9C25CCC4B4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690263" y="18138052"/>
              <a:ext cx="1185256" cy="128983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172D0D-052F-BD4C-258B-AC988CAFE9BD}"/>
              </a:ext>
            </a:extLst>
          </p:cNvPr>
          <p:cNvGrpSpPr/>
          <p:nvPr/>
        </p:nvGrpSpPr>
        <p:grpSpPr>
          <a:xfrm>
            <a:off x="1904410" y="27168252"/>
            <a:ext cx="11319035" cy="867930"/>
            <a:chOff x="30690263" y="20050517"/>
            <a:chExt cx="11319035" cy="867930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B1E139B9-8ADC-889F-D275-AB44E70FA1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690263" y="20050517"/>
              <a:ext cx="1185255" cy="82309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087F70-1C97-B936-E04F-0C7DC62AACDC}"/>
                </a:ext>
              </a:extLst>
            </p:cNvPr>
            <p:cNvSpPr txBox="1"/>
            <p:nvPr/>
          </p:nvSpPr>
          <p:spPr>
            <a:xfrm>
              <a:off x="32417712" y="20050517"/>
              <a:ext cx="9591586" cy="86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72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Email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6B9120D-8488-E6D7-1E5E-73D7B733EB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19117292" y="202799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79049"/>
      </p:ext>
    </p:extLst>
  </p:cSld>
  <p:clrMapOvr>
    <a:masterClrMapping/>
  </p:clrMapOvr>
</p:sld>
</file>

<file path=ppt/theme/theme1.xml><?xml version="1.0" encoding="utf-8"?>
<a:theme xmlns:a="http://schemas.openxmlformats.org/drawingml/2006/main" name="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lor Theme 2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r Theme 3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FAC230-BE71-467E-BD28-D731DEA4CB59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customXml/itemProps2.xml><?xml version="1.0" encoding="utf-8"?>
<ds:datastoreItem xmlns:ds="http://schemas.openxmlformats.org/officeDocument/2006/customXml" ds:itemID="{D192D1B3-88DE-4729-9B18-0F5ECBDA9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7F59E7-F0C7-43BD-967F-9F82324B41C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945</Words>
  <Application>Microsoft Office PowerPoint</Application>
  <PresentationFormat>Custom</PresentationFormat>
  <Paragraphs>105</Paragraphs>
  <Slides>10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Montserrat</vt:lpstr>
      <vt:lpstr>Montserrat ExtraBold</vt:lpstr>
      <vt:lpstr>Source Sans 3</vt:lpstr>
      <vt:lpstr>Source Sans 3 Black</vt:lpstr>
      <vt:lpstr>Source Sans 3 ExtraBold</vt:lpstr>
      <vt:lpstr>Source Sans 3 SemiBold</vt:lpstr>
      <vt:lpstr>Color Theme 1</vt:lpstr>
      <vt:lpstr>1_Color Theme 1</vt:lpstr>
      <vt:lpstr>Color Theme 2</vt:lpstr>
      <vt:lpstr>Color Theme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2023-11-10T22:05:45Z</dcterms:created>
  <dcterms:modified xsi:type="dcterms:W3CDTF">2026-09-14T17:12:45Z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