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4" r:id="rId5"/>
    <p:sldMasterId id="2147483662" r:id="rId6"/>
    <p:sldMasterId id="2147483668" r:id="rId7"/>
  </p:sldMasterIdLst>
  <p:sldIdLst>
    <p:sldId id="258" r:id="rId8"/>
    <p:sldId id="259" r:id="rId9"/>
    <p:sldId id="260" r:id="rId10"/>
    <p:sldId id="256" r:id="rId11"/>
    <p:sldId id="257" r:id="rId12"/>
    <p:sldId id="261" r:id="rId13"/>
    <p:sldId id="262" r:id="rId14"/>
    <p:sldId id="263" r:id="rId15"/>
    <p:sldId id="264" r:id="rId16"/>
  </p:sldIdLst>
  <p:sldSz cx="33147000" cy="22174200"/>
  <p:notesSz cx="6858000" cy="9144000"/>
  <p:defaultTextStyle>
    <a:defPPr>
      <a:defRPr lang="en-US"/>
    </a:defPPr>
    <a:lvl1pPr marL="0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1pPr>
    <a:lvl2pPr marL="1327665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2pPr>
    <a:lvl3pPr marL="2655330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3pPr>
    <a:lvl4pPr marL="3982995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4pPr>
    <a:lvl5pPr marL="5310660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5pPr>
    <a:lvl6pPr marL="6638325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6pPr>
    <a:lvl7pPr marL="7965989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7pPr>
    <a:lvl8pPr marL="9293654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8pPr>
    <a:lvl9pPr marL="10621319" algn="l" defTabSz="2655330" rtl="0" eaLnBrk="1" latinLnBrk="0" hangingPunct="1">
      <a:defRPr sz="522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685D15AC-54B0-4FFA-B361-FFCAE2942D01}">
          <p14:sldIdLst>
            <p14:sldId id="258"/>
            <p14:sldId id="259"/>
          </p14:sldIdLst>
        </p14:section>
        <p14:section name="Welcome Board" id="{410F2685-3E89-4F83-B768-30A712A8BACF}">
          <p14:sldIdLst>
            <p14:sldId id="260"/>
          </p14:sldIdLst>
        </p14:section>
        <p14:section name="Project Area/Map" id="{C29B78C1-5CDC-4FF5-A8E4-09B63B569245}">
          <p14:sldIdLst>
            <p14:sldId id="256"/>
          </p14:sldIdLst>
        </p14:section>
        <p14:section name="Timeline or Project Schedule" id="{29269AB7-57CD-4540-A7BA-71A0EB6453B9}">
          <p14:sldIdLst>
            <p14:sldId id="257"/>
          </p14:sldIdLst>
        </p14:section>
        <p14:section name="Project Information/Purpose" id="{518FAF80-F390-4FEC-9876-C53ED50CD996}">
          <p14:sldIdLst>
            <p14:sldId id="261"/>
          </p14:sldIdLst>
        </p14:section>
        <p14:section name="Proposed Improvements" id="{C25FD543-6FB9-4590-B030-D44161D46879}">
          <p14:sldIdLst>
            <p14:sldId id="262"/>
          </p14:sldIdLst>
        </p14:section>
        <p14:section name="Alternatives" id="{BE942132-32C4-4ECE-8120-F06E6FDBE257}">
          <p14:sldIdLst>
            <p14:sldId id="263"/>
          </p14:sldIdLst>
        </p14:section>
        <p14:section name="Call to Action" id="{DE87A2D2-E32D-4979-961F-C7B652C6C839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032" userDrawn="1">
          <p15:clr>
            <a:srgbClr val="A4A3A4"/>
          </p15:clr>
        </p15:guide>
        <p15:guide id="2" pos="104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433E"/>
    <a:srgbClr val="E352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7D7E64-0B59-4D8D-A409-7CCA32F28925}" v="3" dt="2026-09-14T17:15:18.3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33" d="100"/>
          <a:sy n="33" d="100"/>
        </p:scale>
        <p:origin x="1320" y="252"/>
      </p:cViewPr>
      <p:guideLst>
        <p:guide orient="horz" pos="7032"/>
        <p:guide pos="104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CE39E8F0-AA68-4C36-850B-40AF15FAD26C}"/>
    <pc:docChg chg="undo custSel modSld">
      <pc:chgData name="Lamorette, Laura" userId="231d9543-ee48-4303-8632-b2c592304cc9" providerId="ADAL" clId="{CE39E8F0-AA68-4C36-850B-40AF15FAD26C}" dt="2026-09-14T17:15:48.681" v="166" actId="22"/>
      <pc:docMkLst>
        <pc:docMk/>
      </pc:docMkLst>
      <pc:sldChg chg="addSp delSp modSp mod">
        <pc:chgData name="Lamorette, Laura" userId="231d9543-ee48-4303-8632-b2c592304cc9" providerId="ADAL" clId="{CE39E8F0-AA68-4C36-850B-40AF15FAD26C}" dt="2026-09-14T17:15:23.827" v="156" actId="22"/>
        <pc:sldMkLst>
          <pc:docMk/>
          <pc:sldMk cId="4067054608" sldId="256"/>
        </pc:sldMkLst>
        <pc:spChg chg="mod">
          <ac:chgData name="Lamorette, Laura" userId="231d9543-ee48-4303-8632-b2c592304cc9" providerId="ADAL" clId="{CE39E8F0-AA68-4C36-850B-40AF15FAD26C}" dt="2026-09-09T19:49:59.817" v="24" actId="2711"/>
          <ac:spMkLst>
            <pc:docMk/>
            <pc:sldMk cId="4067054608" sldId="256"/>
            <ac:spMk id="3" creationId="{0FFC5AE5-C088-980E-44F7-E0B9B802284C}"/>
          </ac:spMkLst>
        </pc:spChg>
        <pc:spChg chg="mod">
          <ac:chgData name="Lamorette, Laura" userId="231d9543-ee48-4303-8632-b2c592304cc9" providerId="ADAL" clId="{CE39E8F0-AA68-4C36-850B-40AF15FAD26C}" dt="2026-09-09T20:12:36.736" v="113" actId="255"/>
          <ac:spMkLst>
            <pc:docMk/>
            <pc:sldMk cId="4067054608" sldId="256"/>
            <ac:spMk id="6" creationId="{09A9491F-5D70-82C0-A203-7F0FC65FD40B}"/>
          </ac:spMkLst>
        </pc:spChg>
        <pc:picChg chg="add mod">
          <ac:chgData name="Lamorette, Laura" userId="231d9543-ee48-4303-8632-b2c592304cc9" providerId="ADAL" clId="{CE39E8F0-AA68-4C36-850B-40AF15FAD26C}" dt="2026-09-14T17:15:18.362" v="155"/>
          <ac:picMkLst>
            <pc:docMk/>
            <pc:sldMk cId="4067054608" sldId="256"/>
            <ac:picMk id="2" creationId="{E0660B5F-B006-8DB6-2995-9CC2A271E637}"/>
          </ac:picMkLst>
        </pc:picChg>
        <pc:picChg chg="add mod modCrop">
          <ac:chgData name="Lamorette, Laura" userId="231d9543-ee48-4303-8632-b2c592304cc9" providerId="ADAL" clId="{CE39E8F0-AA68-4C36-850B-40AF15FAD26C}" dt="2026-09-09T19:49:37.613" v="22" actId="732"/>
          <ac:picMkLst>
            <pc:docMk/>
            <pc:sldMk cId="4067054608" sldId="256"/>
            <ac:picMk id="4" creationId="{80BCDF05-9B24-1068-3331-DA29DB6A4D56}"/>
          </ac:picMkLst>
        </pc:picChg>
        <pc:picChg chg="add">
          <ac:chgData name="Lamorette, Laura" userId="231d9543-ee48-4303-8632-b2c592304cc9" providerId="ADAL" clId="{CE39E8F0-AA68-4C36-850B-40AF15FAD26C}" dt="2026-09-14T17:15:23.827" v="156" actId="22"/>
          <ac:picMkLst>
            <pc:docMk/>
            <pc:sldMk cId="4067054608" sldId="256"/>
            <ac:picMk id="7" creationId="{493F552B-D2A9-0DF3-7130-15F2D2DEE3EF}"/>
          </ac:picMkLst>
        </pc:picChg>
        <pc:picChg chg="del">
          <ac:chgData name="Lamorette, Laura" userId="231d9543-ee48-4303-8632-b2c592304cc9" providerId="ADAL" clId="{CE39E8F0-AA68-4C36-850B-40AF15FAD26C}" dt="2026-09-14T17:15:13.069" v="153" actId="478"/>
          <ac:picMkLst>
            <pc:docMk/>
            <pc:sldMk cId="4067054608" sldId="256"/>
            <ac:picMk id="9" creationId="{841E9739-3982-CDCA-3514-153660D9E67A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14T17:15:28.383" v="158" actId="22"/>
        <pc:sldMkLst>
          <pc:docMk/>
          <pc:sldMk cId="994410849" sldId="257"/>
        </pc:sldMkLst>
        <pc:spChg chg="mod">
          <ac:chgData name="Lamorette, Laura" userId="231d9543-ee48-4303-8632-b2c592304cc9" providerId="ADAL" clId="{CE39E8F0-AA68-4C36-850B-40AF15FAD26C}" dt="2026-09-09T20:12:43.102" v="114" actId="255"/>
          <ac:spMkLst>
            <pc:docMk/>
            <pc:sldMk cId="994410849" sldId="257"/>
            <ac:spMk id="3" creationId="{DFEA661B-28CB-BDD7-BFE8-2CE2E951BEF7}"/>
          </ac:spMkLst>
        </pc:spChg>
        <pc:spChg chg="mod">
          <ac:chgData name="Lamorette, Laura" userId="231d9543-ee48-4303-8632-b2c592304cc9" providerId="ADAL" clId="{CE39E8F0-AA68-4C36-850B-40AF15FAD26C}" dt="2026-09-09T19:53:50.259" v="54"/>
          <ac:spMkLst>
            <pc:docMk/>
            <pc:sldMk cId="994410849" sldId="257"/>
            <ac:spMk id="4" creationId="{BFA0602F-1971-C40C-25AD-A3006F78589C}"/>
          </ac:spMkLst>
        </pc:spChg>
        <pc:spChg chg="add mod">
          <ac:chgData name="Lamorette, Laura" userId="231d9543-ee48-4303-8632-b2c592304cc9" providerId="ADAL" clId="{CE39E8F0-AA68-4C36-850B-40AF15FAD26C}" dt="2026-09-09T19:53:12.410" v="47" actId="1076"/>
          <ac:spMkLst>
            <pc:docMk/>
            <pc:sldMk cId="994410849" sldId="257"/>
            <ac:spMk id="5" creationId="{60F31456-C31B-A615-0640-AEE77F61028D}"/>
          </ac:spMkLst>
        </pc:spChg>
        <pc:spChg chg="add mod">
          <ac:chgData name="Lamorette, Laura" userId="231d9543-ee48-4303-8632-b2c592304cc9" providerId="ADAL" clId="{CE39E8F0-AA68-4C36-850B-40AF15FAD26C}" dt="2026-09-09T19:53:17.142" v="49" actId="1076"/>
          <ac:spMkLst>
            <pc:docMk/>
            <pc:sldMk cId="994410849" sldId="257"/>
            <ac:spMk id="10" creationId="{FEA83A63-FC4E-54BF-B2F3-B95ADDBA3583}"/>
          </ac:spMkLst>
        </pc:spChg>
        <pc:spChg chg="mod">
          <ac:chgData name="Lamorette, Laura" userId="231d9543-ee48-4303-8632-b2c592304cc9" providerId="ADAL" clId="{CE39E8F0-AA68-4C36-850B-40AF15FAD26C}" dt="2026-09-09T19:50:55.109" v="30" actId="255"/>
          <ac:spMkLst>
            <pc:docMk/>
            <pc:sldMk cId="994410849" sldId="257"/>
            <ac:spMk id="25" creationId="{EF54F204-F8E4-FC9A-8B13-3DD763F04BF6}"/>
          </ac:spMkLst>
        </pc:spChg>
        <pc:spChg chg="add mod">
          <ac:chgData name="Lamorette, Laura" userId="231d9543-ee48-4303-8632-b2c592304cc9" providerId="ADAL" clId="{CE39E8F0-AA68-4C36-850B-40AF15FAD26C}" dt="2026-09-09T19:53:26.366" v="51" actId="1076"/>
          <ac:spMkLst>
            <pc:docMk/>
            <pc:sldMk cId="994410849" sldId="257"/>
            <ac:spMk id="30" creationId="{78C10E99-2690-8D3A-AE20-F44B9831F5B1}"/>
          </ac:spMkLst>
        </pc:spChg>
        <pc:spChg chg="mod">
          <ac:chgData name="Lamorette, Laura" userId="231d9543-ee48-4303-8632-b2c592304cc9" providerId="ADAL" clId="{CE39E8F0-AA68-4C36-850B-40AF15FAD26C}" dt="2026-09-09T19:52:25.336" v="38" actId="948"/>
          <ac:spMkLst>
            <pc:docMk/>
            <pc:sldMk cId="994410849" sldId="257"/>
            <ac:spMk id="33" creationId="{45D4424C-F844-244B-092B-8B7967E56D43}"/>
          </ac:spMkLst>
        </pc:spChg>
        <pc:spChg chg="add mod">
          <ac:chgData name="Lamorette, Laura" userId="231d9543-ee48-4303-8632-b2c592304cc9" providerId="ADAL" clId="{CE39E8F0-AA68-4C36-850B-40AF15FAD26C}" dt="2026-09-09T19:53:33.964" v="53" actId="1076"/>
          <ac:spMkLst>
            <pc:docMk/>
            <pc:sldMk cId="994410849" sldId="257"/>
            <ac:spMk id="34" creationId="{20782FB4-31C3-27A5-1FAE-5869CE33035D}"/>
          </ac:spMkLst>
        </pc:spChg>
        <pc:spChg chg="mod">
          <ac:chgData name="Lamorette, Laura" userId="231d9543-ee48-4303-8632-b2c592304cc9" providerId="ADAL" clId="{CE39E8F0-AA68-4C36-850B-40AF15FAD26C}" dt="2026-09-09T19:51:07.268" v="32" actId="255"/>
          <ac:spMkLst>
            <pc:docMk/>
            <pc:sldMk cId="994410849" sldId="257"/>
            <ac:spMk id="43" creationId="{EB918B21-0A0C-A7D5-C06D-2C44CA2475D7}"/>
          </ac:spMkLst>
        </pc:spChg>
        <pc:spChg chg="mod">
          <ac:chgData name="Lamorette, Laura" userId="231d9543-ee48-4303-8632-b2c592304cc9" providerId="ADAL" clId="{CE39E8F0-AA68-4C36-850B-40AF15FAD26C}" dt="2026-09-09T19:50:43.118" v="28" actId="255"/>
          <ac:spMkLst>
            <pc:docMk/>
            <pc:sldMk cId="994410849" sldId="257"/>
            <ac:spMk id="44" creationId="{2B73A3D5-0FDE-DC77-5544-847AD0F20084}"/>
          </ac:spMkLst>
        </pc:spChg>
        <pc:spChg chg="mod">
          <ac:chgData name="Lamorette, Laura" userId="231d9543-ee48-4303-8632-b2c592304cc9" providerId="ADAL" clId="{CE39E8F0-AA68-4C36-850B-40AF15FAD26C}" dt="2026-09-09T19:50:31.697" v="26" actId="255"/>
          <ac:spMkLst>
            <pc:docMk/>
            <pc:sldMk cId="994410849" sldId="257"/>
            <ac:spMk id="45" creationId="{44246889-8278-B119-81BF-5D2404D88E28}"/>
          </ac:spMkLst>
        </pc:spChg>
        <pc:spChg chg="mod">
          <ac:chgData name="Lamorette, Laura" userId="231d9543-ee48-4303-8632-b2c592304cc9" providerId="ADAL" clId="{CE39E8F0-AA68-4C36-850B-40AF15FAD26C}" dt="2026-09-09T19:51:21.032" v="34" actId="255"/>
          <ac:spMkLst>
            <pc:docMk/>
            <pc:sldMk cId="994410849" sldId="257"/>
            <ac:spMk id="46" creationId="{E15A02F6-74B6-4E6F-D8EB-00DEF6AC384C}"/>
          </ac:spMkLst>
        </pc:spChg>
        <pc:picChg chg="add">
          <ac:chgData name="Lamorette, Laura" userId="231d9543-ee48-4303-8632-b2c592304cc9" providerId="ADAL" clId="{CE39E8F0-AA68-4C36-850B-40AF15FAD26C}" dt="2026-09-14T17:15:28.383" v="158" actId="22"/>
          <ac:picMkLst>
            <pc:docMk/>
            <pc:sldMk cId="994410849" sldId="257"/>
            <ac:picMk id="6" creationId="{2A2F4800-50CA-FD1C-58BE-88A14DE54D7C}"/>
          </ac:picMkLst>
        </pc:picChg>
        <pc:picChg chg="del">
          <ac:chgData name="Lamorette, Laura" userId="231d9543-ee48-4303-8632-b2c592304cc9" providerId="ADAL" clId="{CE39E8F0-AA68-4C36-850B-40AF15FAD26C}" dt="2026-09-14T17:15:27.878" v="157" actId="478"/>
          <ac:picMkLst>
            <pc:docMk/>
            <pc:sldMk cId="994410849" sldId="257"/>
            <ac:picMk id="27" creationId="{4D844FF7-9D52-0671-92CE-824541DBE9D8}"/>
          </ac:picMkLst>
        </pc:picChg>
      </pc:sldChg>
      <pc:sldChg chg="modSp mod">
        <pc:chgData name="Lamorette, Laura" userId="231d9543-ee48-4303-8632-b2c592304cc9" providerId="ADAL" clId="{CE39E8F0-AA68-4C36-850B-40AF15FAD26C}" dt="2026-09-14T17:14:14.422" v="149" actId="20577"/>
        <pc:sldMkLst>
          <pc:docMk/>
          <pc:sldMk cId="350196856" sldId="258"/>
        </pc:sldMkLst>
        <pc:spChg chg="mod">
          <ac:chgData name="Lamorette, Laura" userId="231d9543-ee48-4303-8632-b2c592304cc9" providerId="ADAL" clId="{CE39E8F0-AA68-4C36-850B-40AF15FAD26C}" dt="2026-09-09T19:56:38.696" v="74" actId="1076"/>
          <ac:spMkLst>
            <pc:docMk/>
            <pc:sldMk cId="350196856" sldId="258"/>
            <ac:spMk id="4" creationId="{09059AC4-9C63-AA94-0002-928A64DDF411}"/>
          </ac:spMkLst>
        </pc:spChg>
        <pc:spChg chg="mod">
          <ac:chgData name="Lamorette, Laura" userId="231d9543-ee48-4303-8632-b2c592304cc9" providerId="ADAL" clId="{CE39E8F0-AA68-4C36-850B-40AF15FAD26C}" dt="2026-09-14T17:14:14.422" v="149" actId="20577"/>
          <ac:spMkLst>
            <pc:docMk/>
            <pc:sldMk cId="350196856" sldId="258"/>
            <ac:spMk id="5" creationId="{F863DE7B-D606-2062-FEAF-C53432391084}"/>
          </ac:spMkLst>
        </pc:spChg>
        <pc:spChg chg="mod">
          <ac:chgData name="Lamorette, Laura" userId="231d9543-ee48-4303-8632-b2c592304cc9" providerId="ADAL" clId="{CE39E8F0-AA68-4C36-850B-40AF15FAD26C}" dt="2026-09-09T19:56:38.696" v="74" actId="1076"/>
          <ac:spMkLst>
            <pc:docMk/>
            <pc:sldMk cId="350196856" sldId="258"/>
            <ac:spMk id="6" creationId="{45D7D435-9891-4078-5FB4-36942B5B514D}"/>
          </ac:spMkLst>
        </pc:spChg>
        <pc:spChg chg="mod">
          <ac:chgData name="Lamorette, Laura" userId="231d9543-ee48-4303-8632-b2c592304cc9" providerId="ADAL" clId="{CE39E8F0-AA68-4C36-850B-40AF15FAD26C}" dt="2026-09-09T19:56:38.696" v="74" actId="1076"/>
          <ac:spMkLst>
            <pc:docMk/>
            <pc:sldMk cId="350196856" sldId="258"/>
            <ac:spMk id="7" creationId="{2B800179-67DF-CC7D-72F0-94271F13FF7E}"/>
          </ac:spMkLst>
        </pc:spChg>
        <pc:spChg chg="mod">
          <ac:chgData name="Lamorette, Laura" userId="231d9543-ee48-4303-8632-b2c592304cc9" providerId="ADAL" clId="{CE39E8F0-AA68-4C36-850B-40AF15FAD26C}" dt="2026-09-09T19:56:38.696" v="74" actId="1076"/>
          <ac:spMkLst>
            <pc:docMk/>
            <pc:sldMk cId="350196856" sldId="258"/>
            <ac:spMk id="8" creationId="{0EB74118-F3FC-C316-B1A5-ACC4175534B1}"/>
          </ac:spMkLst>
        </pc:spChg>
        <pc:spChg chg="mod">
          <ac:chgData name="Lamorette, Laura" userId="231d9543-ee48-4303-8632-b2c592304cc9" providerId="ADAL" clId="{CE39E8F0-AA68-4C36-850B-40AF15FAD26C}" dt="2026-09-09T19:56:38.696" v="74" actId="1076"/>
          <ac:spMkLst>
            <pc:docMk/>
            <pc:sldMk cId="350196856" sldId="258"/>
            <ac:spMk id="9" creationId="{5325977A-2AE4-1AC1-23AE-8895D3AAFFB8}"/>
          </ac:spMkLst>
        </pc:spChg>
        <pc:spChg chg="mod">
          <ac:chgData name="Lamorette, Laura" userId="231d9543-ee48-4303-8632-b2c592304cc9" providerId="ADAL" clId="{CE39E8F0-AA68-4C36-850B-40AF15FAD26C}" dt="2026-09-09T19:47:01.285" v="7" actId="2711"/>
          <ac:spMkLst>
            <pc:docMk/>
            <pc:sldMk cId="350196856" sldId="258"/>
            <ac:spMk id="11" creationId="{4B077F99-A220-841E-67EF-E57CB777D5DB}"/>
          </ac:spMkLst>
        </pc:spChg>
      </pc:sldChg>
      <pc:sldChg chg="modSp mod">
        <pc:chgData name="Lamorette, Laura" userId="231d9543-ee48-4303-8632-b2c592304cc9" providerId="ADAL" clId="{CE39E8F0-AA68-4C36-850B-40AF15FAD26C}" dt="2026-09-09T19:47:47.416" v="12" actId="2711"/>
        <pc:sldMkLst>
          <pc:docMk/>
          <pc:sldMk cId="2994761351" sldId="259"/>
        </pc:sldMkLst>
        <pc:spChg chg="mod">
          <ac:chgData name="Lamorette, Laura" userId="231d9543-ee48-4303-8632-b2c592304cc9" providerId="ADAL" clId="{CE39E8F0-AA68-4C36-850B-40AF15FAD26C}" dt="2026-09-09T19:47:47.416" v="12" actId="2711"/>
          <ac:spMkLst>
            <pc:docMk/>
            <pc:sldMk cId="2994761351" sldId="259"/>
            <ac:spMk id="10" creationId="{11CEE08F-02B0-84D7-F88A-07BEDFD996B7}"/>
          </ac:spMkLst>
        </pc:spChg>
      </pc:sldChg>
      <pc:sldChg chg="addSp delSp modSp mod">
        <pc:chgData name="Lamorette, Laura" userId="231d9543-ee48-4303-8632-b2c592304cc9" providerId="ADAL" clId="{CE39E8F0-AA68-4C36-850B-40AF15FAD26C}" dt="2026-09-14T17:14:45.244" v="152" actId="1076"/>
        <pc:sldMkLst>
          <pc:docMk/>
          <pc:sldMk cId="3130541566" sldId="260"/>
        </pc:sldMkLst>
        <pc:spChg chg="mod">
          <ac:chgData name="Lamorette, Laura" userId="231d9543-ee48-4303-8632-b2c592304cc9" providerId="ADAL" clId="{CE39E8F0-AA68-4C36-850B-40AF15FAD26C}" dt="2026-09-09T20:12:26.321" v="104" actId="255"/>
          <ac:spMkLst>
            <pc:docMk/>
            <pc:sldMk cId="3130541566" sldId="260"/>
            <ac:spMk id="2" creationId="{54A0D6DC-AE43-42EE-B2EC-62AEE153E792}"/>
          </ac:spMkLst>
        </pc:spChg>
        <pc:spChg chg="mod">
          <ac:chgData name="Lamorette, Laura" userId="231d9543-ee48-4303-8632-b2c592304cc9" providerId="ADAL" clId="{CE39E8F0-AA68-4C36-850B-40AF15FAD26C}" dt="2026-09-09T19:48:16.111" v="13" actId="2711"/>
          <ac:spMkLst>
            <pc:docMk/>
            <pc:sldMk cId="3130541566" sldId="260"/>
            <ac:spMk id="20" creationId="{C4B02B1A-0DEC-8FBB-F4DB-973115CCCE56}"/>
          </ac:spMkLst>
        </pc:spChg>
        <pc:spChg chg="mod">
          <ac:chgData name="Lamorette, Laura" userId="231d9543-ee48-4303-8632-b2c592304cc9" providerId="ADAL" clId="{CE39E8F0-AA68-4C36-850B-40AF15FAD26C}" dt="2026-09-09T20:12:10.376" v="95" actId="1035"/>
          <ac:spMkLst>
            <pc:docMk/>
            <pc:sldMk cId="3130541566" sldId="260"/>
            <ac:spMk id="22" creationId="{9E4077D8-63F2-034D-CB2A-EDE6CB07023C}"/>
          </ac:spMkLst>
        </pc:spChg>
        <pc:spChg chg="mod">
          <ac:chgData name="Lamorette, Laura" userId="231d9543-ee48-4303-8632-b2c592304cc9" providerId="ADAL" clId="{CE39E8F0-AA68-4C36-850B-40AF15FAD26C}" dt="2026-09-09T20:11:42.302" v="75" actId="255"/>
          <ac:spMkLst>
            <pc:docMk/>
            <pc:sldMk cId="3130541566" sldId="260"/>
            <ac:spMk id="27" creationId="{546567B4-A01F-C011-3061-D48DC3A85E71}"/>
          </ac:spMkLst>
        </pc:spChg>
        <pc:spChg chg="mod">
          <ac:chgData name="Lamorette, Laura" userId="231d9543-ee48-4303-8632-b2c592304cc9" providerId="ADAL" clId="{CE39E8F0-AA68-4C36-850B-40AF15FAD26C}" dt="2026-09-09T20:11:50.488" v="76" actId="255"/>
          <ac:spMkLst>
            <pc:docMk/>
            <pc:sldMk cId="3130541566" sldId="260"/>
            <ac:spMk id="28" creationId="{1F0120CA-0DC3-A88A-BB38-88259E72349B}"/>
          </ac:spMkLst>
        </pc:spChg>
        <pc:grpChg chg="mod">
          <ac:chgData name="Lamorette, Laura" userId="231d9543-ee48-4303-8632-b2c592304cc9" providerId="ADAL" clId="{CE39E8F0-AA68-4C36-850B-40AF15FAD26C}" dt="2026-09-09T20:12:17.235" v="103" actId="1035"/>
          <ac:grpSpMkLst>
            <pc:docMk/>
            <pc:sldMk cId="3130541566" sldId="260"/>
            <ac:grpSpMk id="25" creationId="{FD8D1F93-1479-C71C-38D5-38CADD9D71B2}"/>
          </ac:grpSpMkLst>
        </pc:grpChg>
        <pc:picChg chg="add mod">
          <ac:chgData name="Lamorette, Laura" userId="231d9543-ee48-4303-8632-b2c592304cc9" providerId="ADAL" clId="{CE39E8F0-AA68-4C36-850B-40AF15FAD26C}" dt="2026-09-14T17:14:45.244" v="152" actId="1076"/>
          <ac:picMkLst>
            <pc:docMk/>
            <pc:sldMk cId="3130541566" sldId="260"/>
            <ac:picMk id="4" creationId="{E0660B5F-B006-8DB6-2995-9CC2A271E637}"/>
          </ac:picMkLst>
        </pc:picChg>
        <pc:picChg chg="del">
          <ac:chgData name="Lamorette, Laura" userId="231d9543-ee48-4303-8632-b2c592304cc9" providerId="ADAL" clId="{CE39E8F0-AA68-4C36-850B-40AF15FAD26C}" dt="2026-09-14T17:14:38.785" v="150" actId="478"/>
          <ac:picMkLst>
            <pc:docMk/>
            <pc:sldMk cId="3130541566" sldId="260"/>
            <ac:picMk id="5" creationId="{1C0673CB-7203-75D1-D735-3FB7B16997E6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14T17:15:32.772" v="160" actId="22"/>
        <pc:sldMkLst>
          <pc:docMk/>
          <pc:sldMk cId="3499670788" sldId="261"/>
        </pc:sldMkLst>
        <pc:spChg chg="mod">
          <ac:chgData name="Lamorette, Laura" userId="231d9543-ee48-4303-8632-b2c592304cc9" providerId="ADAL" clId="{CE39E8F0-AA68-4C36-850B-40AF15FAD26C}" dt="2026-09-09T19:53:55.085" v="55"/>
          <ac:spMkLst>
            <pc:docMk/>
            <pc:sldMk cId="3499670788" sldId="261"/>
            <ac:spMk id="3" creationId="{3D253F45-19AB-CD37-12C0-5C342EF651CF}"/>
          </ac:spMkLst>
        </pc:spChg>
        <pc:spChg chg="mod">
          <ac:chgData name="Lamorette, Laura" userId="231d9543-ee48-4303-8632-b2c592304cc9" providerId="ADAL" clId="{CE39E8F0-AA68-4C36-850B-40AF15FAD26C}" dt="2026-09-09T20:12:49.458" v="115" actId="255"/>
          <ac:spMkLst>
            <pc:docMk/>
            <pc:sldMk cId="3499670788" sldId="261"/>
            <ac:spMk id="4" creationId="{348D4DE2-D5C3-318B-1D6D-B6D7EABF67C9}"/>
          </ac:spMkLst>
        </pc:spChg>
        <pc:spChg chg="mod">
          <ac:chgData name="Lamorette, Laura" userId="231d9543-ee48-4303-8632-b2c592304cc9" providerId="ADAL" clId="{CE39E8F0-AA68-4C36-850B-40AF15FAD26C}" dt="2026-09-09T19:54:42.204" v="60" actId="113"/>
          <ac:spMkLst>
            <pc:docMk/>
            <pc:sldMk cId="3499670788" sldId="261"/>
            <ac:spMk id="6" creationId="{8E8AADEE-B9B1-2C3C-669D-DA6C850E4F5B}"/>
          </ac:spMkLst>
        </pc:spChg>
        <pc:picChg chg="add">
          <ac:chgData name="Lamorette, Laura" userId="231d9543-ee48-4303-8632-b2c592304cc9" providerId="ADAL" clId="{CE39E8F0-AA68-4C36-850B-40AF15FAD26C}" dt="2026-09-14T17:15:32.772" v="160" actId="22"/>
          <ac:picMkLst>
            <pc:docMk/>
            <pc:sldMk cId="3499670788" sldId="261"/>
            <ac:picMk id="8" creationId="{9794915D-61CE-8AFA-4427-8B6E51B30B28}"/>
          </ac:picMkLst>
        </pc:picChg>
        <pc:picChg chg="del">
          <ac:chgData name="Lamorette, Laura" userId="231d9543-ee48-4303-8632-b2c592304cc9" providerId="ADAL" clId="{CE39E8F0-AA68-4C36-850B-40AF15FAD26C}" dt="2026-09-14T17:15:32.203" v="159" actId="478"/>
          <ac:picMkLst>
            <pc:docMk/>
            <pc:sldMk cId="3499670788" sldId="261"/>
            <ac:picMk id="11" creationId="{AE3E1B11-1D1F-AC48-3D4D-BF61DE3695E4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14T17:15:38.585" v="162" actId="22"/>
        <pc:sldMkLst>
          <pc:docMk/>
          <pc:sldMk cId="1694564680" sldId="262"/>
        </pc:sldMkLst>
        <pc:spChg chg="mod">
          <ac:chgData name="Lamorette, Laura" userId="231d9543-ee48-4303-8632-b2c592304cc9" providerId="ADAL" clId="{CE39E8F0-AA68-4C36-850B-40AF15FAD26C}" dt="2026-09-09T19:54:02.319" v="56"/>
          <ac:spMkLst>
            <pc:docMk/>
            <pc:sldMk cId="1694564680" sldId="262"/>
            <ac:spMk id="3" creationId="{5D8BF744-5707-D21C-DC8A-99511384A97C}"/>
          </ac:spMkLst>
        </pc:spChg>
        <pc:spChg chg="mod">
          <ac:chgData name="Lamorette, Laura" userId="231d9543-ee48-4303-8632-b2c592304cc9" providerId="ADAL" clId="{CE39E8F0-AA68-4C36-850B-40AF15FAD26C}" dt="2026-09-09T20:12:55.625" v="116" actId="255"/>
          <ac:spMkLst>
            <pc:docMk/>
            <pc:sldMk cId="1694564680" sldId="262"/>
            <ac:spMk id="4" creationId="{A6ECCEA8-D6A5-0090-21B0-A54D84804880}"/>
          </ac:spMkLst>
        </pc:spChg>
        <pc:spChg chg="mod">
          <ac:chgData name="Lamorette, Laura" userId="231d9543-ee48-4303-8632-b2c592304cc9" providerId="ADAL" clId="{CE39E8F0-AA68-4C36-850B-40AF15FAD26C}" dt="2026-09-09T19:54:57.221" v="63" actId="255"/>
          <ac:spMkLst>
            <pc:docMk/>
            <pc:sldMk cId="1694564680" sldId="262"/>
            <ac:spMk id="6" creationId="{589E8E49-411A-6FB1-8D46-FC74C5E73F7F}"/>
          </ac:spMkLst>
        </pc:spChg>
        <pc:spChg chg="mod">
          <ac:chgData name="Lamorette, Laura" userId="231d9543-ee48-4303-8632-b2c592304cc9" providerId="ADAL" clId="{CE39E8F0-AA68-4C36-850B-40AF15FAD26C}" dt="2026-09-09T19:45:36.361" v="3"/>
          <ac:spMkLst>
            <pc:docMk/>
            <pc:sldMk cId="1694564680" sldId="262"/>
            <ac:spMk id="7" creationId="{C0C2B225-6B78-4CD0-11AA-E4B38B5EF1C6}"/>
          </ac:spMkLst>
        </pc:spChg>
        <pc:spChg chg="mod">
          <ac:chgData name="Lamorette, Laura" userId="231d9543-ee48-4303-8632-b2c592304cc9" providerId="ADAL" clId="{CE39E8F0-AA68-4C36-850B-40AF15FAD26C}" dt="2026-09-09T19:45:36.361" v="3"/>
          <ac:spMkLst>
            <pc:docMk/>
            <pc:sldMk cId="1694564680" sldId="262"/>
            <ac:spMk id="8" creationId="{EED886FB-BDF5-771A-A47F-B85DBA35B19D}"/>
          </ac:spMkLst>
        </pc:spChg>
        <pc:picChg chg="del">
          <ac:chgData name="Lamorette, Laura" userId="231d9543-ee48-4303-8632-b2c592304cc9" providerId="ADAL" clId="{CE39E8F0-AA68-4C36-850B-40AF15FAD26C}" dt="2026-09-14T17:15:37.920" v="161" actId="478"/>
          <ac:picMkLst>
            <pc:docMk/>
            <pc:sldMk cId="1694564680" sldId="262"/>
            <ac:picMk id="9" creationId="{8AFB87CC-1BDB-3577-B0EE-9CFDEC858B9E}"/>
          </ac:picMkLst>
        </pc:picChg>
        <pc:picChg chg="add">
          <ac:chgData name="Lamorette, Laura" userId="231d9543-ee48-4303-8632-b2c592304cc9" providerId="ADAL" clId="{CE39E8F0-AA68-4C36-850B-40AF15FAD26C}" dt="2026-09-14T17:15:38.585" v="162" actId="22"/>
          <ac:picMkLst>
            <pc:docMk/>
            <pc:sldMk cId="1694564680" sldId="262"/>
            <ac:picMk id="10" creationId="{5F7AC4C5-E67B-9B6D-4FA5-6B057A323D9B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14T17:15:43.181" v="164" actId="22"/>
        <pc:sldMkLst>
          <pc:docMk/>
          <pc:sldMk cId="2964544750" sldId="263"/>
        </pc:sldMkLst>
        <pc:spChg chg="mod">
          <ac:chgData name="Lamorette, Laura" userId="231d9543-ee48-4303-8632-b2c592304cc9" providerId="ADAL" clId="{CE39E8F0-AA68-4C36-850B-40AF15FAD26C}" dt="2026-09-09T19:54:09.459" v="57"/>
          <ac:spMkLst>
            <pc:docMk/>
            <pc:sldMk cId="2964544750" sldId="263"/>
            <ac:spMk id="3" creationId="{DCDFEF19-B302-3B16-5977-23BBF9090C28}"/>
          </ac:spMkLst>
        </pc:spChg>
        <pc:spChg chg="mod">
          <ac:chgData name="Lamorette, Laura" userId="231d9543-ee48-4303-8632-b2c592304cc9" providerId="ADAL" clId="{CE39E8F0-AA68-4C36-850B-40AF15FAD26C}" dt="2026-09-09T19:45:36.361" v="3"/>
          <ac:spMkLst>
            <pc:docMk/>
            <pc:sldMk cId="2964544750" sldId="263"/>
            <ac:spMk id="4" creationId="{20F7CBE4-2DDE-B3C9-CCE6-336EB7F2C34B}"/>
          </ac:spMkLst>
        </pc:spChg>
        <pc:spChg chg="mod">
          <ac:chgData name="Lamorette, Laura" userId="231d9543-ee48-4303-8632-b2c592304cc9" providerId="ADAL" clId="{CE39E8F0-AA68-4C36-850B-40AF15FAD26C}" dt="2026-09-09T19:45:36.361" v="3"/>
          <ac:spMkLst>
            <pc:docMk/>
            <pc:sldMk cId="2964544750" sldId="263"/>
            <ac:spMk id="5" creationId="{933E4F1F-5FD6-A564-9219-A81B60D9FBD8}"/>
          </ac:spMkLst>
        </pc:spChg>
        <pc:spChg chg="mod">
          <ac:chgData name="Lamorette, Laura" userId="231d9543-ee48-4303-8632-b2c592304cc9" providerId="ADAL" clId="{CE39E8F0-AA68-4C36-850B-40AF15FAD26C}" dt="2026-09-09T20:13:00.993" v="117" actId="255"/>
          <ac:spMkLst>
            <pc:docMk/>
            <pc:sldMk cId="2964544750" sldId="263"/>
            <ac:spMk id="6" creationId="{A215CAD6-4AF4-10B2-8C75-7DB88F9D72DF}"/>
          </ac:spMkLst>
        </pc:spChg>
        <pc:spChg chg="mod">
          <ac:chgData name="Lamorette, Laura" userId="231d9543-ee48-4303-8632-b2c592304cc9" providerId="ADAL" clId="{CE39E8F0-AA68-4C36-850B-40AF15FAD26C}" dt="2026-09-09T19:55:13.263" v="66" actId="255"/>
          <ac:spMkLst>
            <pc:docMk/>
            <pc:sldMk cId="2964544750" sldId="263"/>
            <ac:spMk id="8" creationId="{BAED0157-EC71-1831-B433-B59873A070F2}"/>
          </ac:spMkLst>
        </pc:spChg>
        <pc:spChg chg="mod">
          <ac:chgData name="Lamorette, Laura" userId="231d9543-ee48-4303-8632-b2c592304cc9" providerId="ADAL" clId="{CE39E8F0-AA68-4C36-850B-40AF15FAD26C}" dt="2026-09-09T19:55:22.010" v="69" actId="255"/>
          <ac:spMkLst>
            <pc:docMk/>
            <pc:sldMk cId="2964544750" sldId="263"/>
            <ac:spMk id="11" creationId="{ACFA911F-F9A6-1BF6-D724-5D766E6709F0}"/>
          </ac:spMkLst>
        </pc:spChg>
        <pc:picChg chg="del">
          <ac:chgData name="Lamorette, Laura" userId="231d9543-ee48-4303-8632-b2c592304cc9" providerId="ADAL" clId="{CE39E8F0-AA68-4C36-850B-40AF15FAD26C}" dt="2026-09-14T17:15:42.798" v="163" actId="478"/>
          <ac:picMkLst>
            <pc:docMk/>
            <pc:sldMk cId="2964544750" sldId="263"/>
            <ac:picMk id="9" creationId="{41A8C415-AFED-EEF2-23A2-02C304328FE9}"/>
          </ac:picMkLst>
        </pc:picChg>
        <pc:picChg chg="add">
          <ac:chgData name="Lamorette, Laura" userId="231d9543-ee48-4303-8632-b2c592304cc9" providerId="ADAL" clId="{CE39E8F0-AA68-4C36-850B-40AF15FAD26C}" dt="2026-09-14T17:15:43.181" v="164" actId="22"/>
          <ac:picMkLst>
            <pc:docMk/>
            <pc:sldMk cId="2964544750" sldId="263"/>
            <ac:picMk id="12" creationId="{ABD03EF7-9524-9E4D-2393-B2DE2013CB6C}"/>
          </ac:picMkLst>
        </pc:picChg>
      </pc:sldChg>
      <pc:sldChg chg="addSp delSp modSp mod">
        <pc:chgData name="Lamorette, Laura" userId="231d9543-ee48-4303-8632-b2c592304cc9" providerId="ADAL" clId="{CE39E8F0-AA68-4C36-850B-40AF15FAD26C}" dt="2026-09-14T17:15:48.681" v="166" actId="22"/>
        <pc:sldMkLst>
          <pc:docMk/>
          <pc:sldMk cId="2940769285" sldId="264"/>
        </pc:sldMkLst>
        <pc:spChg chg="mod">
          <ac:chgData name="Lamorette, Laura" userId="231d9543-ee48-4303-8632-b2c592304cc9" providerId="ADAL" clId="{CE39E8F0-AA68-4C36-850B-40AF15FAD26C}" dt="2026-09-09T20:13:11.889" v="119" actId="255"/>
          <ac:spMkLst>
            <pc:docMk/>
            <pc:sldMk cId="2940769285" sldId="264"/>
            <ac:spMk id="6" creationId="{D5B9F877-8AEB-B2A8-09A0-23F8D950E31A}"/>
          </ac:spMkLst>
        </pc:spChg>
        <pc:spChg chg="mod">
          <ac:chgData name="Lamorette, Laura" userId="231d9543-ee48-4303-8632-b2c592304cc9" providerId="ADAL" clId="{CE39E8F0-AA68-4C36-850B-40AF15FAD26C}" dt="2026-09-09T20:13:06.908" v="118" actId="255"/>
          <ac:spMkLst>
            <pc:docMk/>
            <pc:sldMk cId="2940769285" sldId="264"/>
            <ac:spMk id="7" creationId="{8099002E-6748-2C81-1C3C-D366F524F3AD}"/>
          </ac:spMkLst>
        </pc:spChg>
        <pc:spChg chg="mod">
          <ac:chgData name="Lamorette, Laura" userId="231d9543-ee48-4303-8632-b2c592304cc9" providerId="ADAL" clId="{CE39E8F0-AA68-4C36-850B-40AF15FAD26C}" dt="2026-09-09T20:13:31.043" v="123" actId="255"/>
          <ac:spMkLst>
            <pc:docMk/>
            <pc:sldMk cId="2940769285" sldId="264"/>
            <ac:spMk id="20" creationId="{13AF7100-DF8E-2FCB-4910-0E498B9939F2}"/>
          </ac:spMkLst>
        </pc:spChg>
        <pc:spChg chg="mod">
          <ac:chgData name="Lamorette, Laura" userId="231d9543-ee48-4303-8632-b2c592304cc9" providerId="ADAL" clId="{CE39E8F0-AA68-4C36-850B-40AF15FAD26C}" dt="2026-09-09T20:13:35.632" v="124" actId="255"/>
          <ac:spMkLst>
            <pc:docMk/>
            <pc:sldMk cId="2940769285" sldId="264"/>
            <ac:spMk id="21" creationId="{1CC8E57F-BA4F-999D-5B90-6532F33254A9}"/>
          </ac:spMkLst>
        </pc:spChg>
        <pc:spChg chg="mod">
          <ac:chgData name="Lamorette, Laura" userId="231d9543-ee48-4303-8632-b2c592304cc9" providerId="ADAL" clId="{CE39E8F0-AA68-4C36-850B-40AF15FAD26C}" dt="2026-09-09T20:13:55.040" v="127" actId="255"/>
          <ac:spMkLst>
            <pc:docMk/>
            <pc:sldMk cId="2940769285" sldId="264"/>
            <ac:spMk id="22" creationId="{6D1D6171-DBF2-FD6F-06A1-AFD766F0F188}"/>
          </ac:spMkLst>
        </pc:spChg>
        <pc:spChg chg="mod">
          <ac:chgData name="Lamorette, Laura" userId="231d9543-ee48-4303-8632-b2c592304cc9" providerId="ADAL" clId="{CE39E8F0-AA68-4C36-850B-40AF15FAD26C}" dt="2026-09-09T20:14:00.237" v="131" actId="1035"/>
          <ac:spMkLst>
            <pc:docMk/>
            <pc:sldMk cId="2940769285" sldId="264"/>
            <ac:spMk id="24" creationId="{38D5936A-3C6D-9AF1-7596-AE878C99FDEE}"/>
          </ac:spMkLst>
        </pc:spChg>
        <pc:spChg chg="mod">
          <ac:chgData name="Lamorette, Laura" userId="231d9543-ee48-4303-8632-b2c592304cc9" providerId="ADAL" clId="{CE39E8F0-AA68-4C36-850B-40AF15FAD26C}" dt="2026-09-09T20:14:06.127" v="134" actId="1035"/>
          <ac:spMkLst>
            <pc:docMk/>
            <pc:sldMk cId="2940769285" sldId="264"/>
            <ac:spMk id="28" creationId="{B531BE27-6991-7B9D-1841-A530FD88FCA7}"/>
          </ac:spMkLst>
        </pc:spChg>
        <pc:spChg chg="mod">
          <ac:chgData name="Lamorette, Laura" userId="231d9543-ee48-4303-8632-b2c592304cc9" providerId="ADAL" clId="{CE39E8F0-AA68-4C36-850B-40AF15FAD26C}" dt="2026-09-09T20:13:15.966" v="120" actId="255"/>
          <ac:spMkLst>
            <pc:docMk/>
            <pc:sldMk cId="2940769285" sldId="264"/>
            <ac:spMk id="29" creationId="{40BC0379-CB30-9012-F056-E8D4345E457A}"/>
          </ac:spMkLst>
        </pc:spChg>
        <pc:spChg chg="mod">
          <ac:chgData name="Lamorette, Laura" userId="231d9543-ee48-4303-8632-b2c592304cc9" providerId="ADAL" clId="{CE39E8F0-AA68-4C36-850B-40AF15FAD26C}" dt="2026-09-09T20:13:20.605" v="121" actId="255"/>
          <ac:spMkLst>
            <pc:docMk/>
            <pc:sldMk cId="2940769285" sldId="264"/>
            <ac:spMk id="30" creationId="{B244EE09-77E2-6BF4-1B76-9212E7E01797}"/>
          </ac:spMkLst>
        </pc:spChg>
        <pc:spChg chg="mod">
          <ac:chgData name="Lamorette, Laura" userId="231d9543-ee48-4303-8632-b2c592304cc9" providerId="ADAL" clId="{CE39E8F0-AA68-4C36-850B-40AF15FAD26C}" dt="2026-09-09T20:13:25.507" v="122" actId="255"/>
          <ac:spMkLst>
            <pc:docMk/>
            <pc:sldMk cId="2940769285" sldId="264"/>
            <ac:spMk id="31" creationId="{7B42A538-E557-E4D9-DEF7-0A2C4B7352FC}"/>
          </ac:spMkLst>
        </pc:spChg>
        <pc:picChg chg="add">
          <ac:chgData name="Lamorette, Laura" userId="231d9543-ee48-4303-8632-b2c592304cc9" providerId="ADAL" clId="{CE39E8F0-AA68-4C36-850B-40AF15FAD26C}" dt="2026-09-14T17:15:48.681" v="166" actId="22"/>
          <ac:picMkLst>
            <pc:docMk/>
            <pc:sldMk cId="2940769285" sldId="264"/>
            <ac:picMk id="3" creationId="{94951903-1682-A0EF-1E8C-08FD77F145E4}"/>
          </ac:picMkLst>
        </pc:picChg>
        <pc:picChg chg="del">
          <ac:chgData name="Lamorette, Laura" userId="231d9543-ee48-4303-8632-b2c592304cc9" providerId="ADAL" clId="{CE39E8F0-AA68-4C36-850B-40AF15FAD26C}" dt="2026-09-14T17:15:48.211" v="165" actId="478"/>
          <ac:picMkLst>
            <pc:docMk/>
            <pc:sldMk cId="2940769285" sldId="264"/>
            <ac:picMk id="4" creationId="{B1C01977-14FA-D05A-32A0-A3E94258837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545405-4441-F0ED-663A-A8F20DA3555E}"/>
              </a:ext>
            </a:extLst>
          </p:cNvPr>
          <p:cNvSpPr/>
          <p:nvPr userDrawn="1"/>
        </p:nvSpPr>
        <p:spPr>
          <a:xfrm>
            <a:off x="-1" y="1"/>
            <a:ext cx="33145091" cy="33743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D75E50-73E7-2ABB-2680-B5B76489203A}"/>
              </a:ext>
            </a:extLst>
          </p:cNvPr>
          <p:cNvGrpSpPr/>
          <p:nvPr userDrawn="1"/>
        </p:nvGrpSpPr>
        <p:grpSpPr>
          <a:xfrm flipH="1">
            <a:off x="0" y="3289437"/>
            <a:ext cx="33145091" cy="475280"/>
            <a:chOff x="490808" y="5068007"/>
            <a:chExt cx="7587664" cy="2050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C800E65-6FF1-7D89-CEAB-EC2FEEE4C7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4E778C-39C6-B882-03A0-FD271ABC1D21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505A8A-499D-213D-E38C-A19FBA1F90BF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538E732-8018-A9F8-38A1-3995A9AAE613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C0338F-D22A-DA80-A810-AEFE238A4AF5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59CC3E0-3F1E-21E5-A158-BA9C09F63D64}"/>
              </a:ext>
            </a:extLst>
          </p:cNvPr>
          <p:cNvSpPr/>
          <p:nvPr userDrawn="1"/>
        </p:nvSpPr>
        <p:spPr>
          <a:xfrm>
            <a:off x="0" y="21110834"/>
            <a:ext cx="331470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33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>
          <p15:clr>
            <a:srgbClr val="FBAE40"/>
          </p15:clr>
        </p15:guide>
        <p15:guide id="2" pos="104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B5A9845-8FB4-E00F-538C-C5CFE0C5CB1B}"/>
              </a:ext>
            </a:extLst>
          </p:cNvPr>
          <p:cNvSpPr/>
          <p:nvPr userDrawn="1"/>
        </p:nvSpPr>
        <p:spPr>
          <a:xfrm>
            <a:off x="-1" y="1"/>
            <a:ext cx="33145091" cy="33743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D75E50-73E7-2ABB-2680-B5B76489203A}"/>
              </a:ext>
            </a:extLst>
          </p:cNvPr>
          <p:cNvGrpSpPr/>
          <p:nvPr userDrawn="1"/>
        </p:nvGrpSpPr>
        <p:grpSpPr>
          <a:xfrm flipH="1">
            <a:off x="0" y="3289437"/>
            <a:ext cx="33145091" cy="475280"/>
            <a:chOff x="490808" y="5068007"/>
            <a:chExt cx="7587664" cy="2050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C800E65-6FF1-7D89-CEAB-EC2FEEE4C7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4E778C-39C6-B882-03A0-FD271ABC1D21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505A8A-499D-213D-E38C-A19FBA1F90BF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538E732-8018-A9F8-38A1-3995A9AAE613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C0338F-D22A-DA80-A810-AEFE238A4AF5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59CC3E0-3F1E-21E5-A158-BA9C09F63D64}"/>
              </a:ext>
            </a:extLst>
          </p:cNvPr>
          <p:cNvSpPr/>
          <p:nvPr userDrawn="1"/>
        </p:nvSpPr>
        <p:spPr>
          <a:xfrm>
            <a:off x="0" y="21110834"/>
            <a:ext cx="331470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6228629-93A2-5A4C-53DE-1BE21AFCE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85800" y="11702498"/>
            <a:ext cx="15230475" cy="83857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82072-E25B-B262-1F50-C4F817AA68C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7157567" y="11702498"/>
            <a:ext cx="15230475" cy="83857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3212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>
          <p15:clr>
            <a:srgbClr val="FBAE40"/>
          </p15:clr>
        </p15:guide>
        <p15:guide id="2" pos="104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4A3E636-B3CF-081E-2D74-1FA3C7971BBD}"/>
              </a:ext>
            </a:extLst>
          </p:cNvPr>
          <p:cNvSpPr/>
          <p:nvPr userDrawn="1"/>
        </p:nvSpPr>
        <p:spPr>
          <a:xfrm>
            <a:off x="0" y="1"/>
            <a:ext cx="33147000" cy="33743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D75E50-73E7-2ABB-2680-B5B76489203A}"/>
              </a:ext>
            </a:extLst>
          </p:cNvPr>
          <p:cNvGrpSpPr/>
          <p:nvPr userDrawn="1"/>
        </p:nvGrpSpPr>
        <p:grpSpPr>
          <a:xfrm flipH="1">
            <a:off x="0" y="3289437"/>
            <a:ext cx="33145091" cy="475280"/>
            <a:chOff x="490808" y="5068007"/>
            <a:chExt cx="7587664" cy="2050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C800E65-6FF1-7D89-CEAB-EC2FEEE4C7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4E778C-39C6-B882-03A0-FD271ABC1D21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505A8A-499D-213D-E38C-A19FBA1F90BF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538E732-8018-A9F8-38A1-3995A9AAE613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C0338F-D22A-DA80-A810-AEFE238A4AF5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59CC3E0-3F1E-21E5-A158-BA9C09F63D64}"/>
              </a:ext>
            </a:extLst>
          </p:cNvPr>
          <p:cNvSpPr/>
          <p:nvPr userDrawn="1"/>
        </p:nvSpPr>
        <p:spPr>
          <a:xfrm>
            <a:off x="0" y="21110834"/>
            <a:ext cx="331470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6228629-93A2-5A4C-53DE-1BE21AFCE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1250" y="5968193"/>
            <a:ext cx="15230475" cy="14430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82072-E25B-B262-1F50-C4F817AA68C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7203017" y="5968193"/>
            <a:ext cx="15230475" cy="14430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31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>
          <p15:clr>
            <a:srgbClr val="FBAE40"/>
          </p15:clr>
        </p15:guide>
        <p15:guide id="2" pos="104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A8B312C-4201-F183-1BF6-892975E76FBB}"/>
              </a:ext>
            </a:extLst>
          </p:cNvPr>
          <p:cNvSpPr/>
          <p:nvPr userDrawn="1"/>
        </p:nvSpPr>
        <p:spPr>
          <a:xfrm>
            <a:off x="0" y="12487275"/>
            <a:ext cx="33147000" cy="9721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E224DD-66CA-D5B2-5871-A16ADB0B8BA1}"/>
              </a:ext>
            </a:extLst>
          </p:cNvPr>
          <p:cNvGrpSpPr/>
          <p:nvPr userDrawn="1"/>
        </p:nvGrpSpPr>
        <p:grpSpPr>
          <a:xfrm flipH="1">
            <a:off x="0" y="12487275"/>
            <a:ext cx="33145091" cy="475280"/>
            <a:chOff x="490808" y="5068007"/>
            <a:chExt cx="7587664" cy="20508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FB302D4-2261-A644-8F1B-E994DDBE424E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E650C2A-1B5F-D746-E44B-22C96CEC1CE3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B868FD-4F80-D0BE-12DB-64233251439B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71BBF7F-C61A-E081-D65C-AB3E4F15FFDF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9C164E6-7E69-49BD-6EFD-55AE6B6E861F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1129FF-1053-AEA8-0CD0-84FE0F50832B}"/>
              </a:ext>
            </a:extLst>
          </p:cNvPr>
          <p:cNvGrpSpPr/>
          <p:nvPr userDrawn="1"/>
        </p:nvGrpSpPr>
        <p:grpSpPr>
          <a:xfrm>
            <a:off x="23930977" y="11049000"/>
            <a:ext cx="7330074" cy="7166438"/>
            <a:chOff x="33605588" y="12754851"/>
            <a:chExt cx="8063346" cy="788334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760C831-FB06-E689-F6BA-E005F051DB1E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BA227A2-BFD5-B9E2-2C16-501EDD6306E4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A381692-7CB6-7FEB-874D-EF6217C47BB1}"/>
              </a:ext>
            </a:extLst>
          </p:cNvPr>
          <p:cNvSpPr/>
          <p:nvPr userDrawn="1"/>
        </p:nvSpPr>
        <p:spPr>
          <a:xfrm>
            <a:off x="-1" y="1"/>
            <a:ext cx="33145091" cy="337433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69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>
          <p15:clr>
            <a:srgbClr val="FBAE40"/>
          </p15:clr>
        </p15:guide>
        <p15:guide id="2" pos="104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7056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545405-4441-F0ED-663A-A8F20DA3555E}"/>
              </a:ext>
            </a:extLst>
          </p:cNvPr>
          <p:cNvSpPr/>
          <p:nvPr userDrawn="1"/>
        </p:nvSpPr>
        <p:spPr>
          <a:xfrm>
            <a:off x="-1" y="1"/>
            <a:ext cx="33145091" cy="3374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D75E50-73E7-2ABB-2680-B5B76489203A}"/>
              </a:ext>
            </a:extLst>
          </p:cNvPr>
          <p:cNvGrpSpPr/>
          <p:nvPr userDrawn="1"/>
        </p:nvGrpSpPr>
        <p:grpSpPr>
          <a:xfrm flipH="1">
            <a:off x="0" y="3289437"/>
            <a:ext cx="33145091" cy="475280"/>
            <a:chOff x="490808" y="5068007"/>
            <a:chExt cx="7587664" cy="2050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C800E65-6FF1-7D89-CEAB-EC2FEEE4C7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4E778C-39C6-B882-03A0-FD271ABC1D21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505A8A-499D-213D-E38C-A19FBA1F90BF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538E732-8018-A9F8-38A1-3995A9AAE613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C0338F-D22A-DA80-A810-AEFE238A4AF5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59CC3E0-3F1E-21E5-A158-BA9C09F63D64}"/>
              </a:ext>
            </a:extLst>
          </p:cNvPr>
          <p:cNvSpPr/>
          <p:nvPr userDrawn="1"/>
        </p:nvSpPr>
        <p:spPr>
          <a:xfrm>
            <a:off x="0" y="21110834"/>
            <a:ext cx="331470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86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04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59CC3E0-3F1E-21E5-A158-BA9C09F63D64}"/>
              </a:ext>
            </a:extLst>
          </p:cNvPr>
          <p:cNvSpPr/>
          <p:nvPr userDrawn="1"/>
        </p:nvSpPr>
        <p:spPr>
          <a:xfrm>
            <a:off x="0" y="21110834"/>
            <a:ext cx="331470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6228629-93A2-5A4C-53DE-1BE21AFCE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85800" y="11702498"/>
            <a:ext cx="15230475" cy="83857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82072-E25B-B262-1F50-C4F817AA68C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7157567" y="11702498"/>
            <a:ext cx="15230475" cy="83857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3C5813-9B09-D02A-0D16-40185000357E}"/>
              </a:ext>
            </a:extLst>
          </p:cNvPr>
          <p:cNvSpPr/>
          <p:nvPr userDrawn="1"/>
        </p:nvSpPr>
        <p:spPr>
          <a:xfrm>
            <a:off x="-1" y="1"/>
            <a:ext cx="33145091" cy="3374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94351C1-CF02-1A4B-B84E-646BE82CB4CA}"/>
              </a:ext>
            </a:extLst>
          </p:cNvPr>
          <p:cNvGrpSpPr/>
          <p:nvPr userDrawn="1"/>
        </p:nvGrpSpPr>
        <p:grpSpPr>
          <a:xfrm flipH="1">
            <a:off x="0" y="3289437"/>
            <a:ext cx="33145091" cy="475280"/>
            <a:chOff x="490808" y="5068007"/>
            <a:chExt cx="7587664" cy="20508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222D07B-B347-E75C-FA19-BBC8C3F713C9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C1FDF1B-CDA9-442B-E0B5-6ABC4968AB51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C9D7F22-EA58-9973-B96B-66D0E258C683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FE78327-5ECA-F26E-D54D-78A7542AB03D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EC1698-6AA6-1E5B-0572-84A7C734E2F1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02491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04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59CC3E0-3F1E-21E5-A158-BA9C09F63D64}"/>
              </a:ext>
            </a:extLst>
          </p:cNvPr>
          <p:cNvSpPr/>
          <p:nvPr userDrawn="1"/>
        </p:nvSpPr>
        <p:spPr>
          <a:xfrm>
            <a:off x="0" y="21110834"/>
            <a:ext cx="33147000" cy="1097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6228629-93A2-5A4C-53DE-1BE21AFCE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1250" y="5968193"/>
            <a:ext cx="15230475" cy="14430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82072-E25B-B262-1F50-C4F817AA68C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7203017" y="5968193"/>
            <a:ext cx="15230475" cy="14430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E931EB-421B-E88F-E365-556FD2A75AA7}"/>
              </a:ext>
            </a:extLst>
          </p:cNvPr>
          <p:cNvSpPr/>
          <p:nvPr userDrawn="1"/>
        </p:nvSpPr>
        <p:spPr>
          <a:xfrm>
            <a:off x="-1" y="1"/>
            <a:ext cx="33145091" cy="3374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87C04DA-0B8A-930B-E6FB-9031A3346C06}"/>
              </a:ext>
            </a:extLst>
          </p:cNvPr>
          <p:cNvGrpSpPr/>
          <p:nvPr userDrawn="1"/>
        </p:nvGrpSpPr>
        <p:grpSpPr>
          <a:xfrm flipH="1">
            <a:off x="0" y="3289437"/>
            <a:ext cx="33145091" cy="475280"/>
            <a:chOff x="490808" y="5068007"/>
            <a:chExt cx="7587664" cy="20508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372700E-5120-D83C-62EE-EA320EDF203E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93566FF-55E9-C48F-F6E8-EF2719C15616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A6266A6-5355-70E1-0F91-2E157FEA8747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AEE5621-C5F3-22F1-604E-67E53A8F0FF9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EEFA252-ACDA-F831-8C90-964E7F4467FB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38360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04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A8B312C-4201-F183-1BF6-892975E76FBB}"/>
              </a:ext>
            </a:extLst>
          </p:cNvPr>
          <p:cNvSpPr/>
          <p:nvPr userDrawn="1"/>
        </p:nvSpPr>
        <p:spPr>
          <a:xfrm>
            <a:off x="0" y="12487275"/>
            <a:ext cx="33147000" cy="9721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E224DD-66CA-D5B2-5871-A16ADB0B8BA1}"/>
              </a:ext>
            </a:extLst>
          </p:cNvPr>
          <p:cNvGrpSpPr/>
          <p:nvPr userDrawn="1"/>
        </p:nvGrpSpPr>
        <p:grpSpPr>
          <a:xfrm flipH="1">
            <a:off x="0" y="12487275"/>
            <a:ext cx="33145091" cy="475280"/>
            <a:chOff x="490808" y="5068007"/>
            <a:chExt cx="7587664" cy="20508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FB302D4-2261-A644-8F1B-E994DDBE424E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E650C2A-1B5F-D746-E44B-22C96CEC1CE3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B868FD-4F80-D0BE-12DB-64233251439B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71BBF7F-C61A-E081-D65C-AB3E4F15FFDF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9C164E6-7E69-49BD-6EFD-55AE6B6E861F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1129FF-1053-AEA8-0CD0-84FE0F50832B}"/>
              </a:ext>
            </a:extLst>
          </p:cNvPr>
          <p:cNvGrpSpPr/>
          <p:nvPr userDrawn="1"/>
        </p:nvGrpSpPr>
        <p:grpSpPr>
          <a:xfrm>
            <a:off x="23930977" y="11049000"/>
            <a:ext cx="7330074" cy="7166438"/>
            <a:chOff x="33605588" y="12754851"/>
            <a:chExt cx="8063346" cy="788334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760C831-FB06-E689-F6BA-E005F051DB1E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BA227A2-BFD5-B9E2-2C16-501EDD6306E4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25B5BCD-CCF8-3EEC-DC01-9D51C45D1741}"/>
              </a:ext>
            </a:extLst>
          </p:cNvPr>
          <p:cNvSpPr/>
          <p:nvPr userDrawn="1"/>
        </p:nvSpPr>
        <p:spPr>
          <a:xfrm>
            <a:off x="-1" y="1"/>
            <a:ext cx="33145091" cy="33743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62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04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51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545405-4441-F0ED-663A-A8F20DA3555E}"/>
              </a:ext>
            </a:extLst>
          </p:cNvPr>
          <p:cNvSpPr/>
          <p:nvPr userDrawn="1"/>
        </p:nvSpPr>
        <p:spPr>
          <a:xfrm>
            <a:off x="0" y="1"/>
            <a:ext cx="33145091" cy="337433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D75E50-73E7-2ABB-2680-B5B76489203A}"/>
              </a:ext>
            </a:extLst>
          </p:cNvPr>
          <p:cNvGrpSpPr/>
          <p:nvPr userDrawn="1"/>
        </p:nvGrpSpPr>
        <p:grpSpPr>
          <a:xfrm flipH="1">
            <a:off x="0" y="3289437"/>
            <a:ext cx="33145091" cy="475280"/>
            <a:chOff x="490808" y="5068007"/>
            <a:chExt cx="7587664" cy="2050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C800E65-6FF1-7D89-CEAB-EC2FEEE4C7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4E778C-39C6-B882-03A0-FD271ABC1D21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505A8A-499D-213D-E38C-A19FBA1F90BF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538E732-8018-A9F8-38A1-3995A9AAE613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C0338F-D22A-DA80-A810-AEFE238A4AF5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59CC3E0-3F1E-21E5-A158-BA9C09F63D64}"/>
              </a:ext>
            </a:extLst>
          </p:cNvPr>
          <p:cNvSpPr/>
          <p:nvPr userDrawn="1"/>
        </p:nvSpPr>
        <p:spPr>
          <a:xfrm>
            <a:off x="0" y="21110834"/>
            <a:ext cx="33147000" cy="10979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52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04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3DC04E-6B84-C65A-E840-BA559B1BE7C6}"/>
              </a:ext>
            </a:extLst>
          </p:cNvPr>
          <p:cNvSpPr/>
          <p:nvPr userDrawn="1"/>
        </p:nvSpPr>
        <p:spPr>
          <a:xfrm>
            <a:off x="0" y="1"/>
            <a:ext cx="33145091" cy="337433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D75E50-73E7-2ABB-2680-B5B76489203A}"/>
              </a:ext>
            </a:extLst>
          </p:cNvPr>
          <p:cNvGrpSpPr/>
          <p:nvPr userDrawn="1"/>
        </p:nvGrpSpPr>
        <p:grpSpPr>
          <a:xfrm flipH="1">
            <a:off x="0" y="3289437"/>
            <a:ext cx="33145091" cy="475280"/>
            <a:chOff x="490808" y="5068007"/>
            <a:chExt cx="7587664" cy="2050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C800E65-6FF1-7D89-CEAB-EC2FEEE4C7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4E778C-39C6-B882-03A0-FD271ABC1D21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505A8A-499D-213D-E38C-A19FBA1F90BF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538E732-8018-A9F8-38A1-3995A9AAE613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C0338F-D22A-DA80-A810-AEFE238A4AF5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59CC3E0-3F1E-21E5-A158-BA9C09F63D64}"/>
              </a:ext>
            </a:extLst>
          </p:cNvPr>
          <p:cNvSpPr/>
          <p:nvPr userDrawn="1"/>
        </p:nvSpPr>
        <p:spPr>
          <a:xfrm>
            <a:off x="0" y="21110834"/>
            <a:ext cx="33147000" cy="10979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6228629-93A2-5A4C-53DE-1BE21AFCE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85800" y="11702498"/>
            <a:ext cx="15230475" cy="83857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82072-E25B-B262-1F50-C4F817AA68C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7157567" y="11702498"/>
            <a:ext cx="15230475" cy="83857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24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04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DD75E50-73E7-2ABB-2680-B5B76489203A}"/>
              </a:ext>
            </a:extLst>
          </p:cNvPr>
          <p:cNvGrpSpPr/>
          <p:nvPr userDrawn="1"/>
        </p:nvGrpSpPr>
        <p:grpSpPr>
          <a:xfrm flipH="1">
            <a:off x="0" y="3289437"/>
            <a:ext cx="33145091" cy="475280"/>
            <a:chOff x="490808" y="5068007"/>
            <a:chExt cx="7587664" cy="2050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C800E65-6FF1-7D89-CEAB-EC2FEEE4C7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4E778C-39C6-B882-03A0-FD271ABC1D21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505A8A-499D-213D-E38C-A19FBA1F90BF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538E732-8018-A9F8-38A1-3995A9AAE613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C0338F-D22A-DA80-A810-AEFE238A4AF5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59CC3E0-3F1E-21E5-A158-BA9C09F63D64}"/>
              </a:ext>
            </a:extLst>
          </p:cNvPr>
          <p:cNvSpPr/>
          <p:nvPr userDrawn="1"/>
        </p:nvSpPr>
        <p:spPr>
          <a:xfrm>
            <a:off x="0" y="21110834"/>
            <a:ext cx="33147000" cy="10979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6228629-93A2-5A4C-53DE-1BE21AFCE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1250" y="5968193"/>
            <a:ext cx="15230475" cy="14430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82072-E25B-B262-1F50-C4F817AA68C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7203017" y="5968193"/>
            <a:ext cx="15230475" cy="14430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EB6195-9777-6AD6-D3E6-64EA2A853C44}"/>
              </a:ext>
            </a:extLst>
          </p:cNvPr>
          <p:cNvSpPr/>
          <p:nvPr userDrawn="1"/>
        </p:nvSpPr>
        <p:spPr>
          <a:xfrm>
            <a:off x="0" y="1"/>
            <a:ext cx="33147000" cy="337433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95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04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A8B312C-4201-F183-1BF6-892975E76FBB}"/>
              </a:ext>
            </a:extLst>
          </p:cNvPr>
          <p:cNvSpPr/>
          <p:nvPr userDrawn="1"/>
        </p:nvSpPr>
        <p:spPr>
          <a:xfrm>
            <a:off x="0" y="12487275"/>
            <a:ext cx="33147000" cy="97214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E224DD-66CA-D5B2-5871-A16ADB0B8BA1}"/>
              </a:ext>
            </a:extLst>
          </p:cNvPr>
          <p:cNvGrpSpPr/>
          <p:nvPr userDrawn="1"/>
        </p:nvGrpSpPr>
        <p:grpSpPr>
          <a:xfrm flipH="1">
            <a:off x="0" y="12487275"/>
            <a:ext cx="33145091" cy="475280"/>
            <a:chOff x="490808" y="5068007"/>
            <a:chExt cx="7587664" cy="20508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FB302D4-2261-A644-8F1B-E994DDBE424E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E650C2A-1B5F-D746-E44B-22C96CEC1CE3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B868FD-4F80-D0BE-12DB-64233251439B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71BBF7F-C61A-E081-D65C-AB3E4F15FFDF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9C164E6-7E69-49BD-6EFD-55AE6B6E861F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1129FF-1053-AEA8-0CD0-84FE0F50832B}"/>
              </a:ext>
            </a:extLst>
          </p:cNvPr>
          <p:cNvGrpSpPr/>
          <p:nvPr userDrawn="1"/>
        </p:nvGrpSpPr>
        <p:grpSpPr>
          <a:xfrm>
            <a:off x="23930977" y="11049000"/>
            <a:ext cx="7330074" cy="7166438"/>
            <a:chOff x="33605588" y="12754851"/>
            <a:chExt cx="8063346" cy="788334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760C831-FB06-E689-F6BA-E005F051DB1E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BA227A2-BFD5-B9E2-2C16-501EDD6306E4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E9998C93-0345-60E0-B5DE-60FE87DAA02A}"/>
              </a:ext>
            </a:extLst>
          </p:cNvPr>
          <p:cNvSpPr/>
          <p:nvPr userDrawn="1"/>
        </p:nvSpPr>
        <p:spPr>
          <a:xfrm>
            <a:off x="0" y="1"/>
            <a:ext cx="33145091" cy="337433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52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04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4562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545405-4441-F0ED-663A-A8F20DA3555E}"/>
              </a:ext>
            </a:extLst>
          </p:cNvPr>
          <p:cNvSpPr/>
          <p:nvPr userDrawn="1"/>
        </p:nvSpPr>
        <p:spPr>
          <a:xfrm>
            <a:off x="0" y="1"/>
            <a:ext cx="33147000" cy="337433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0C9F94CD-BE15-3B4B-5D73-7655EF2287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2805" y="420237"/>
            <a:ext cx="7660687" cy="263221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DD75E50-73E7-2ABB-2680-B5B76489203A}"/>
              </a:ext>
            </a:extLst>
          </p:cNvPr>
          <p:cNvGrpSpPr/>
          <p:nvPr userDrawn="1"/>
        </p:nvGrpSpPr>
        <p:grpSpPr>
          <a:xfrm flipH="1">
            <a:off x="0" y="3289437"/>
            <a:ext cx="33145091" cy="475280"/>
            <a:chOff x="490808" y="5068007"/>
            <a:chExt cx="7587664" cy="2050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C800E65-6FF1-7D89-CEAB-EC2FEEE4C7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4E778C-39C6-B882-03A0-FD271ABC1D21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505A8A-499D-213D-E38C-A19FBA1F90BF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538E732-8018-A9F8-38A1-3995A9AAE613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C0338F-D22A-DA80-A810-AEFE238A4AF5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59CC3E0-3F1E-21E5-A158-BA9C09F63D64}"/>
              </a:ext>
            </a:extLst>
          </p:cNvPr>
          <p:cNvSpPr/>
          <p:nvPr userDrawn="1"/>
        </p:nvSpPr>
        <p:spPr>
          <a:xfrm>
            <a:off x="0" y="21110834"/>
            <a:ext cx="33147000" cy="1097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90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04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545405-4441-F0ED-663A-A8F20DA3555E}"/>
              </a:ext>
            </a:extLst>
          </p:cNvPr>
          <p:cNvSpPr/>
          <p:nvPr userDrawn="1"/>
        </p:nvSpPr>
        <p:spPr>
          <a:xfrm>
            <a:off x="0" y="1"/>
            <a:ext cx="33147000" cy="337433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0C9F94CD-BE15-3B4B-5D73-7655EF2287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2805" y="420237"/>
            <a:ext cx="7660687" cy="263221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DD75E50-73E7-2ABB-2680-B5B76489203A}"/>
              </a:ext>
            </a:extLst>
          </p:cNvPr>
          <p:cNvGrpSpPr/>
          <p:nvPr userDrawn="1"/>
        </p:nvGrpSpPr>
        <p:grpSpPr>
          <a:xfrm flipH="1">
            <a:off x="0" y="3289437"/>
            <a:ext cx="33145091" cy="475280"/>
            <a:chOff x="490808" y="5068007"/>
            <a:chExt cx="7587664" cy="2050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C800E65-6FF1-7D89-CEAB-EC2FEEE4C7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4E778C-39C6-B882-03A0-FD271ABC1D21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505A8A-499D-213D-E38C-A19FBA1F90BF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538E732-8018-A9F8-38A1-3995A9AAE613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C0338F-D22A-DA80-A810-AEFE238A4AF5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59CC3E0-3F1E-21E5-A158-BA9C09F63D64}"/>
              </a:ext>
            </a:extLst>
          </p:cNvPr>
          <p:cNvSpPr/>
          <p:nvPr userDrawn="1"/>
        </p:nvSpPr>
        <p:spPr>
          <a:xfrm>
            <a:off x="0" y="21110834"/>
            <a:ext cx="33147000" cy="1097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6228629-93A2-5A4C-53DE-1BE21AFCE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85800" y="11702498"/>
            <a:ext cx="15230475" cy="83857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82072-E25B-B262-1F50-C4F817AA68C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7157567" y="11702498"/>
            <a:ext cx="15230475" cy="83857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57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04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s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545405-4441-F0ED-663A-A8F20DA3555E}"/>
              </a:ext>
            </a:extLst>
          </p:cNvPr>
          <p:cNvSpPr/>
          <p:nvPr userDrawn="1"/>
        </p:nvSpPr>
        <p:spPr>
          <a:xfrm>
            <a:off x="0" y="1"/>
            <a:ext cx="33147000" cy="337433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0C9F94CD-BE15-3B4B-5D73-7655EF2287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2413" y="459525"/>
            <a:ext cx="7660687" cy="263221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DD75E50-73E7-2ABB-2680-B5B76489203A}"/>
              </a:ext>
            </a:extLst>
          </p:cNvPr>
          <p:cNvGrpSpPr/>
          <p:nvPr userDrawn="1"/>
        </p:nvGrpSpPr>
        <p:grpSpPr>
          <a:xfrm flipH="1">
            <a:off x="0" y="3289437"/>
            <a:ext cx="33145091" cy="475280"/>
            <a:chOff x="490808" y="5068007"/>
            <a:chExt cx="7587664" cy="20508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C800E65-6FF1-7D89-CEAB-EC2FEEE4C752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4E778C-39C6-B882-03A0-FD271ABC1D21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505A8A-499D-213D-E38C-A19FBA1F90BF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538E732-8018-A9F8-38A1-3995A9AAE613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C0338F-D22A-DA80-A810-AEFE238A4AF5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A59CC3E0-3F1E-21E5-A158-BA9C09F63D64}"/>
              </a:ext>
            </a:extLst>
          </p:cNvPr>
          <p:cNvSpPr/>
          <p:nvPr userDrawn="1"/>
        </p:nvSpPr>
        <p:spPr>
          <a:xfrm>
            <a:off x="0" y="21110834"/>
            <a:ext cx="33147000" cy="1097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6228629-93A2-5A4C-53DE-1BE21AFCE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1250" y="5968193"/>
            <a:ext cx="15230475" cy="14430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82072-E25B-B262-1F50-C4F817AA68C9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7203017" y="5968193"/>
            <a:ext cx="15230475" cy="14430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71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04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to Actio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A8B312C-4201-F183-1BF6-892975E76FBB}"/>
              </a:ext>
            </a:extLst>
          </p:cNvPr>
          <p:cNvSpPr/>
          <p:nvPr userDrawn="1"/>
        </p:nvSpPr>
        <p:spPr>
          <a:xfrm>
            <a:off x="0" y="12487275"/>
            <a:ext cx="33147000" cy="97214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FA8A7A-54E9-80F9-DDE3-FF5B07911157}"/>
              </a:ext>
            </a:extLst>
          </p:cNvPr>
          <p:cNvSpPr/>
          <p:nvPr userDrawn="1"/>
        </p:nvSpPr>
        <p:spPr>
          <a:xfrm>
            <a:off x="0" y="1"/>
            <a:ext cx="33147000" cy="337433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E224DD-66CA-D5B2-5871-A16ADB0B8BA1}"/>
              </a:ext>
            </a:extLst>
          </p:cNvPr>
          <p:cNvGrpSpPr/>
          <p:nvPr userDrawn="1"/>
        </p:nvGrpSpPr>
        <p:grpSpPr>
          <a:xfrm flipH="1">
            <a:off x="0" y="12487275"/>
            <a:ext cx="33145091" cy="475280"/>
            <a:chOff x="490808" y="5068007"/>
            <a:chExt cx="7587664" cy="20508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FB302D4-2261-A644-8F1B-E994DDBE424E}"/>
                </a:ext>
              </a:extLst>
            </p:cNvPr>
            <p:cNvSpPr/>
            <p:nvPr/>
          </p:nvSpPr>
          <p:spPr>
            <a:xfrm>
              <a:off x="5732238" y="5068007"/>
              <a:ext cx="786568" cy="205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E650C2A-1B5F-D746-E44B-22C96CEC1CE3}"/>
                </a:ext>
              </a:extLst>
            </p:cNvPr>
            <p:cNvSpPr/>
            <p:nvPr/>
          </p:nvSpPr>
          <p:spPr>
            <a:xfrm>
              <a:off x="6518804" y="5068007"/>
              <a:ext cx="786568" cy="2050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B868FD-4F80-D0BE-12DB-64233251439B}"/>
                </a:ext>
              </a:extLst>
            </p:cNvPr>
            <p:cNvSpPr/>
            <p:nvPr/>
          </p:nvSpPr>
          <p:spPr>
            <a:xfrm>
              <a:off x="7291904" y="5068007"/>
              <a:ext cx="786568" cy="205081"/>
            </a:xfrm>
            <a:prstGeom prst="rect">
              <a:avLst/>
            </a:prstGeom>
            <a:solidFill>
              <a:srgbClr val="A643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71BBF7F-C61A-E081-D65C-AB3E4F15FFDF}"/>
                </a:ext>
              </a:extLst>
            </p:cNvPr>
            <p:cNvSpPr/>
            <p:nvPr/>
          </p:nvSpPr>
          <p:spPr>
            <a:xfrm>
              <a:off x="4945672" y="5068007"/>
              <a:ext cx="786568" cy="2050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9C164E6-7E69-49BD-6EFD-55AE6B6E861F}"/>
                </a:ext>
              </a:extLst>
            </p:cNvPr>
            <p:cNvSpPr/>
            <p:nvPr/>
          </p:nvSpPr>
          <p:spPr>
            <a:xfrm>
              <a:off x="490808" y="5068007"/>
              <a:ext cx="4456502" cy="20508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1129FF-1053-AEA8-0CD0-84FE0F50832B}"/>
              </a:ext>
            </a:extLst>
          </p:cNvPr>
          <p:cNvGrpSpPr/>
          <p:nvPr userDrawn="1"/>
        </p:nvGrpSpPr>
        <p:grpSpPr>
          <a:xfrm>
            <a:off x="23930977" y="11049000"/>
            <a:ext cx="7330074" cy="7166438"/>
            <a:chOff x="33605588" y="12754851"/>
            <a:chExt cx="8063346" cy="788334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760C831-FB06-E689-F6BA-E005F051DB1E}"/>
                </a:ext>
              </a:extLst>
            </p:cNvPr>
            <p:cNvSpPr/>
            <p:nvPr/>
          </p:nvSpPr>
          <p:spPr>
            <a:xfrm>
              <a:off x="33605588" y="12754851"/>
              <a:ext cx="8063346" cy="788334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758" dirty="0"/>
                <a:t>1080x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BA227A2-BFD5-B9E2-2C16-501EDD6306E4}"/>
                </a:ext>
              </a:extLst>
            </p:cNvPr>
            <p:cNvSpPr/>
            <p:nvPr/>
          </p:nvSpPr>
          <p:spPr>
            <a:xfrm>
              <a:off x="34121016" y="13258772"/>
              <a:ext cx="7032491" cy="68754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58" dirty="0"/>
            </a:p>
          </p:txBody>
        </p:sp>
      </p:grpSp>
      <p:pic>
        <p:nvPicPr>
          <p:cNvPr id="19" name="Content Placeholder 4">
            <a:extLst>
              <a:ext uri="{FF2B5EF4-FFF2-40B4-BE49-F238E27FC236}">
                <a16:creationId xmlns:a16="http://schemas.microsoft.com/office/drawing/2014/main" id="{5BA066C7-A9C0-4089-4A3A-EB8D003383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2805" y="420237"/>
            <a:ext cx="7660687" cy="263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51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84" userDrawn="1">
          <p15:clr>
            <a:srgbClr val="FBAE40"/>
          </p15:clr>
        </p15:guide>
        <p15:guide id="2" pos="104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9507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00C1A9-BF20-59FB-8709-4F81FE25D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704" y="4615743"/>
            <a:ext cx="31709591" cy="161641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30250-7E72-988C-BE95-45D9180D2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705" y="6663773"/>
            <a:ext cx="31709590" cy="14069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5813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960">
          <p15:clr>
            <a:srgbClr val="F26B43"/>
          </p15:clr>
        </p15:guide>
        <p15:guide id="2" pos="10440">
          <p15:clr>
            <a:srgbClr val="F26B43"/>
          </p15:clr>
        </p15:guide>
        <p15:guide id="3" orient="horz" pos="480">
          <p15:clr>
            <a:srgbClr val="F26B43"/>
          </p15:clr>
        </p15:guide>
        <p15:guide id="4" orient="horz" pos="13512">
          <p15:clr>
            <a:srgbClr val="F26B43"/>
          </p15:clr>
        </p15:guide>
        <p15:guide id="5" pos="432">
          <p15:clr>
            <a:srgbClr val="F26B43"/>
          </p15:clr>
        </p15:guide>
        <p15:guide id="6" pos="2042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00C1A9-BF20-59FB-8709-4F81FE25D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704" y="4615743"/>
            <a:ext cx="31709591" cy="161641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30250-7E72-988C-BE95-45D9180D2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705" y="6663773"/>
            <a:ext cx="31709590" cy="14069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8580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960" userDrawn="1">
          <p15:clr>
            <a:srgbClr val="F26B43"/>
          </p15:clr>
        </p15:guide>
        <p15:guide id="2" pos="10440" userDrawn="1">
          <p15:clr>
            <a:srgbClr val="F26B43"/>
          </p15:clr>
        </p15:guide>
        <p15:guide id="3" orient="horz" pos="480" userDrawn="1">
          <p15:clr>
            <a:srgbClr val="F26B43"/>
          </p15:clr>
        </p15:guide>
        <p15:guide id="4" orient="horz" pos="13512" userDrawn="1">
          <p15:clr>
            <a:srgbClr val="F26B43"/>
          </p15:clr>
        </p15:guide>
        <p15:guide id="5" pos="432" userDrawn="1">
          <p15:clr>
            <a:srgbClr val="F26B43"/>
          </p15:clr>
        </p15:guide>
        <p15:guide id="6" pos="2042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00C1A9-BF20-59FB-8709-4F81FE25D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704" y="4615743"/>
            <a:ext cx="31709591" cy="161641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30250-7E72-988C-BE95-45D9180D2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705" y="6663773"/>
            <a:ext cx="31709590" cy="14069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534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960" userDrawn="1">
          <p15:clr>
            <a:srgbClr val="F26B43"/>
          </p15:clr>
        </p15:guide>
        <p15:guide id="2" pos="10440" userDrawn="1">
          <p15:clr>
            <a:srgbClr val="F26B43"/>
          </p15:clr>
        </p15:guide>
        <p15:guide id="3" orient="horz" pos="480" userDrawn="1">
          <p15:clr>
            <a:srgbClr val="F26B43"/>
          </p15:clr>
        </p15:guide>
        <p15:guide id="4" orient="horz" pos="13512" userDrawn="1">
          <p15:clr>
            <a:srgbClr val="F26B43"/>
          </p15:clr>
        </p15:guide>
        <p15:guide id="5" pos="432" userDrawn="1">
          <p15:clr>
            <a:srgbClr val="F26B43"/>
          </p15:clr>
        </p15:guide>
        <p15:guide id="6" pos="2042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00C1A9-BF20-59FB-8709-4F81FE25D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704" y="4615743"/>
            <a:ext cx="31709591" cy="161641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30250-7E72-988C-BE95-45D9180D2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705" y="6663773"/>
            <a:ext cx="31709590" cy="140693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0772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Montserrat" pitchFamily="2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960" userDrawn="1">
          <p15:clr>
            <a:srgbClr val="F26B43"/>
          </p15:clr>
        </p15:guide>
        <p15:guide id="2" pos="10440" userDrawn="1">
          <p15:clr>
            <a:srgbClr val="F26B43"/>
          </p15:clr>
        </p15:guide>
        <p15:guide id="3" orient="horz" pos="480" userDrawn="1">
          <p15:clr>
            <a:srgbClr val="F26B43"/>
          </p15:clr>
        </p15:guide>
        <p15:guide id="4" orient="horz" pos="13512" userDrawn="1">
          <p15:clr>
            <a:srgbClr val="F26B43"/>
          </p15:clr>
        </p15:guide>
        <p15:guide id="5" pos="432" userDrawn="1">
          <p15:clr>
            <a:srgbClr val="F26B43"/>
          </p15:clr>
        </p15:guide>
        <p15:guide id="6" pos="204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hyperlink" Target="https://fonts.google.com/specimen/Source+Sans+3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9059AC4-9C63-AA94-0002-928A64DDF411}"/>
              </a:ext>
            </a:extLst>
          </p:cNvPr>
          <p:cNvSpPr txBox="1">
            <a:spLocks/>
          </p:cNvSpPr>
          <p:nvPr/>
        </p:nvSpPr>
        <p:spPr>
          <a:xfrm>
            <a:off x="695173" y="1202080"/>
            <a:ext cx="16077994" cy="170347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63DE7B-D606-2062-FEAF-C53432391084}"/>
              </a:ext>
            </a:extLst>
          </p:cNvPr>
          <p:cNvSpPr txBox="1">
            <a:spLocks/>
          </p:cNvSpPr>
          <p:nvPr/>
        </p:nvSpPr>
        <p:spPr>
          <a:xfrm>
            <a:off x="695173" y="2905558"/>
            <a:ext cx="15391587" cy="30811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Source Sans is our body copy font. Download the entire font family so you have all the styles you will need for your presentation (Regular, </a:t>
            </a:r>
            <a:r>
              <a:rPr lang="en-US" sz="3600" i="1" dirty="0">
                <a:solidFill>
                  <a:schemeClr val="tx1"/>
                </a:solidFill>
              </a:rPr>
              <a:t>Italic, </a:t>
            </a:r>
            <a:r>
              <a:rPr lang="en-US" sz="3600" dirty="0">
                <a:solidFill>
                  <a:schemeClr val="tx1"/>
                </a:solidFill>
                <a:latin typeface="Source Sans 3 SemiBold" panose="020B0303030403020204" pitchFamily="34" charset="0"/>
              </a:rPr>
              <a:t>Semibold</a:t>
            </a:r>
            <a:r>
              <a:rPr lang="en-US" sz="3600" dirty="0">
                <a:solidFill>
                  <a:schemeClr val="tx1"/>
                </a:solidFill>
              </a:rPr>
              <a:t>, </a:t>
            </a:r>
            <a:r>
              <a:rPr lang="en-US" sz="3600" b="1" dirty="0">
                <a:solidFill>
                  <a:schemeClr val="tx1"/>
                </a:solidFill>
              </a:rPr>
              <a:t>Bold, </a:t>
            </a:r>
            <a:r>
              <a:rPr lang="en-US" sz="3600" b="1" dirty="0">
                <a:solidFill>
                  <a:schemeClr val="tx1"/>
                </a:solidFill>
                <a:latin typeface="Source Sans 3 Black" panose="020B0303030403020204" pitchFamily="34" charset="0"/>
              </a:rPr>
              <a:t>Black</a:t>
            </a:r>
            <a:r>
              <a:rPr lang="en-US" sz="3600" b="1" dirty="0">
                <a:solidFill>
                  <a:schemeClr val="tx1"/>
                </a:solidFill>
              </a:rPr>
              <a:t>, </a:t>
            </a:r>
            <a:r>
              <a:rPr lang="en-US" sz="3600" dirty="0">
                <a:solidFill>
                  <a:schemeClr val="tx1"/>
                </a:solidFill>
                <a:latin typeface="Source Sans 3 ExtraBold" panose="020B0303030403020204" pitchFamily="34" charset="0"/>
              </a:rPr>
              <a:t>Extra Bold</a:t>
            </a:r>
            <a:r>
              <a:rPr lang="en-US" sz="3600" dirty="0">
                <a:solidFill>
                  <a:schemeClr val="tx1"/>
                </a:solidFill>
              </a:rPr>
              <a:t>, 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</a:rPr>
              <a:t>Download for free here: </a:t>
            </a:r>
            <a:r>
              <a:rPr lang="en-US" sz="3600" dirty="0">
                <a:hlinkClick r:id="rId2"/>
              </a:rPr>
              <a:t>https://fonts.google.com/specimen/Source+Sans+3</a:t>
            </a:r>
            <a:endParaRPr lang="en-US" sz="36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5D7D435-9891-4078-5FB4-36942B5B514D}"/>
              </a:ext>
            </a:extLst>
          </p:cNvPr>
          <p:cNvSpPr txBox="1">
            <a:spLocks/>
          </p:cNvSpPr>
          <p:nvPr/>
        </p:nvSpPr>
        <p:spPr>
          <a:xfrm>
            <a:off x="889136" y="6444824"/>
            <a:ext cx="6959790" cy="15677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2B800179-67DF-CC7D-72F0-94271F13FF7E}"/>
              </a:ext>
            </a:extLst>
          </p:cNvPr>
          <p:cNvSpPr txBox="1">
            <a:spLocks/>
          </p:cNvSpPr>
          <p:nvPr/>
        </p:nvSpPr>
        <p:spPr>
          <a:xfrm>
            <a:off x="889136" y="7272833"/>
            <a:ext cx="7783712" cy="46426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1488" indent="-471488">
              <a:lnSpc>
                <a:spcPct val="100000"/>
              </a:lnSpc>
              <a:buClr>
                <a:schemeClr val="bg2"/>
              </a:buClr>
            </a:pPr>
            <a:r>
              <a:rPr lang="en-US" sz="3600" dirty="0">
                <a:solidFill>
                  <a:schemeClr val="tx1"/>
                </a:solidFill>
              </a:rPr>
              <a:t>Download the font files to your computer.</a:t>
            </a:r>
          </a:p>
          <a:p>
            <a:pPr marL="471488" indent="-471488">
              <a:lnSpc>
                <a:spcPct val="100000"/>
              </a:lnSpc>
              <a:buClr>
                <a:schemeClr val="bg2"/>
              </a:buClr>
            </a:pPr>
            <a:r>
              <a:rPr lang="en-US" sz="3600" dirty="0">
                <a:solidFill>
                  <a:schemeClr val="tx1"/>
                </a:solidFill>
              </a:rPr>
              <a:t>Unzip the font file anywhere you like.</a:t>
            </a:r>
          </a:p>
          <a:p>
            <a:pPr marL="471488" indent="-471488">
              <a:lnSpc>
                <a:spcPct val="100000"/>
              </a:lnSpc>
              <a:buClr>
                <a:schemeClr val="bg2"/>
              </a:buClr>
            </a:pPr>
            <a:r>
              <a:rPr lang="en-US" sz="36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marL="1192213" lvl="1" indent="-346075">
              <a:lnSpc>
                <a:spcPct val="100000"/>
              </a:lnSpc>
            </a:pPr>
            <a:r>
              <a:rPr lang="en-US" sz="32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3200" dirty="0" err="1">
                <a:solidFill>
                  <a:schemeClr val="tx1"/>
                </a:solidFill>
              </a:rPr>
              <a:t>ttf</a:t>
            </a:r>
            <a:r>
              <a:rPr lang="en-US" sz="3200" dirty="0">
                <a:solidFill>
                  <a:schemeClr val="tx1"/>
                </a:solidFill>
              </a:rPr>
              <a:t>), OpenType (.</a:t>
            </a:r>
            <a:r>
              <a:rPr lang="en-US" sz="3200" dirty="0" err="1">
                <a:solidFill>
                  <a:schemeClr val="tx1"/>
                </a:solidFill>
              </a:rPr>
              <a:t>otf</a:t>
            </a:r>
            <a:r>
              <a:rPr lang="en-US" sz="3200" dirty="0">
                <a:solidFill>
                  <a:schemeClr val="tx1"/>
                </a:solidFill>
              </a:rPr>
              <a:t>), and PostScript (.</a:t>
            </a:r>
            <a:r>
              <a:rPr lang="en-US" sz="3200" dirty="0" err="1">
                <a:solidFill>
                  <a:schemeClr val="tx1"/>
                </a:solidFill>
              </a:rPr>
              <a:t>ps</a:t>
            </a:r>
            <a:r>
              <a:rPr lang="en-US" sz="32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0EB74118-F3FC-C316-B1A5-ACC4175534B1}"/>
              </a:ext>
            </a:extLst>
          </p:cNvPr>
          <p:cNvSpPr txBox="1">
            <a:spLocks/>
          </p:cNvSpPr>
          <p:nvPr/>
        </p:nvSpPr>
        <p:spPr>
          <a:xfrm>
            <a:off x="8998259" y="6444824"/>
            <a:ext cx="6469940" cy="15677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5325977A-2AE4-1AC1-23AE-8895D3AAFFB8}"/>
              </a:ext>
            </a:extLst>
          </p:cNvPr>
          <p:cNvSpPr txBox="1">
            <a:spLocks/>
          </p:cNvSpPr>
          <p:nvPr/>
        </p:nvSpPr>
        <p:spPr>
          <a:xfrm>
            <a:off x="8989455" y="7272833"/>
            <a:ext cx="7783712" cy="48372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7350" indent="-387350">
              <a:lnSpc>
                <a:spcPct val="100000"/>
              </a:lnSpc>
              <a:buClr>
                <a:schemeClr val="bg2"/>
              </a:buClr>
            </a:pPr>
            <a:r>
              <a:rPr lang="en-US" sz="3600" dirty="0">
                <a:solidFill>
                  <a:schemeClr val="tx1"/>
                </a:solidFill>
              </a:rPr>
              <a:t>Download the font files to your Mac.</a:t>
            </a:r>
          </a:p>
          <a:p>
            <a:pPr marL="387350" indent="-387350">
              <a:lnSpc>
                <a:spcPct val="100000"/>
              </a:lnSpc>
              <a:buClr>
                <a:schemeClr val="bg2"/>
              </a:buClr>
            </a:pPr>
            <a:r>
              <a:rPr lang="en-US" sz="3600" dirty="0">
                <a:solidFill>
                  <a:schemeClr val="tx1"/>
                </a:solidFill>
              </a:rPr>
              <a:t>Unzip the font file anywhere you like.</a:t>
            </a:r>
          </a:p>
          <a:p>
            <a:pPr marL="387350" indent="-387350">
              <a:lnSpc>
                <a:spcPct val="100000"/>
              </a:lnSpc>
              <a:buClr>
                <a:schemeClr val="bg2"/>
              </a:buClr>
            </a:pPr>
            <a:r>
              <a:rPr lang="en-US" sz="3600" dirty="0">
                <a:solidFill>
                  <a:schemeClr val="tx1"/>
                </a:solidFill>
              </a:rPr>
              <a:t>Double-click a .</a:t>
            </a:r>
            <a:r>
              <a:rPr lang="en-US" sz="3600" dirty="0" err="1">
                <a:solidFill>
                  <a:schemeClr val="tx1"/>
                </a:solidFill>
              </a:rPr>
              <a:t>ttf</a:t>
            </a:r>
            <a:r>
              <a:rPr lang="en-US" sz="3600" dirty="0">
                <a:solidFill>
                  <a:schemeClr val="tx1"/>
                </a:solidFill>
              </a:rPr>
              <a:t> or .</a:t>
            </a:r>
            <a:r>
              <a:rPr lang="en-US" sz="3600" dirty="0" err="1">
                <a:solidFill>
                  <a:schemeClr val="tx1"/>
                </a:solidFill>
              </a:rPr>
              <a:t>otf</a:t>
            </a:r>
            <a:r>
              <a:rPr lang="en-US" sz="3600" dirty="0">
                <a:solidFill>
                  <a:schemeClr val="tx1"/>
                </a:solidFill>
              </a:rPr>
              <a:t> file to open Font Book.</a:t>
            </a:r>
          </a:p>
          <a:p>
            <a:pPr marL="387350" indent="-387350">
              <a:lnSpc>
                <a:spcPct val="100000"/>
              </a:lnSpc>
              <a:buClr>
                <a:schemeClr val="bg2"/>
              </a:buClr>
            </a:pPr>
            <a:r>
              <a:rPr lang="en-US" sz="36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 marL="387350" indent="-387350">
              <a:lnSpc>
                <a:spcPct val="100000"/>
              </a:lnSpc>
              <a:buClr>
                <a:schemeClr val="bg2"/>
              </a:buClr>
            </a:pPr>
            <a:r>
              <a:rPr lang="en-US" sz="36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00000"/>
              </a:lnSpc>
              <a:buClr>
                <a:schemeClr val="accent1"/>
              </a:buClr>
              <a:buNone/>
            </a:pP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4B077F99-A220-841E-67EF-E57CB777D5DB}"/>
              </a:ext>
            </a:extLst>
          </p:cNvPr>
          <p:cNvSpPr txBox="1">
            <a:spLocks/>
          </p:cNvSpPr>
          <p:nvPr/>
        </p:nvSpPr>
        <p:spPr>
          <a:xfrm>
            <a:off x="695173" y="13284210"/>
            <a:ext cx="15391587" cy="8298881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>
              <a:lnSpc>
                <a:spcPct val="110000"/>
              </a:lnSpc>
              <a:spcBef>
                <a:spcPts val="0"/>
              </a:spcBef>
              <a:spcAft>
                <a:spcPts val="2679"/>
              </a:spcAft>
              <a:buFont typeface="+mj-lt"/>
              <a:buAutoNum type="arabicPeriod"/>
            </a:pPr>
            <a:r>
              <a:rPr lang="en-US" sz="4000" dirty="0">
                <a:solidFill>
                  <a:schemeClr val="bg1"/>
                </a:solidFill>
                <a:latin typeface="+mn-lt"/>
                <a:ea typeface="Montserrat Regular"/>
              </a:rPr>
              <a:t>To start creating a new document, click </a:t>
            </a:r>
            <a:r>
              <a:rPr lang="en-US" sz="4000" b="1" dirty="0">
                <a:solidFill>
                  <a:schemeClr val="bg1"/>
                </a:solidFill>
                <a:latin typeface="+mn-lt"/>
                <a:ea typeface="Montserrat Regular"/>
              </a:rPr>
              <a:t>File &gt; Save As</a:t>
            </a:r>
            <a:r>
              <a:rPr lang="en-US" sz="4000" dirty="0">
                <a:solidFill>
                  <a:schemeClr val="bg1"/>
                </a:solidFill>
                <a:latin typeface="+mn-lt"/>
                <a:ea typeface="Montserrat Regular"/>
              </a:rPr>
              <a:t> and save this template with a new name. These instruction slides can all be deleted and replaced once you no longer need them</a:t>
            </a:r>
          </a:p>
          <a:p>
            <a:pPr marL="742950" indent="-742950">
              <a:lnSpc>
                <a:spcPct val="110000"/>
              </a:lnSpc>
              <a:spcBef>
                <a:spcPts val="0"/>
              </a:spcBef>
              <a:spcAft>
                <a:spcPts val="2679"/>
              </a:spcAft>
              <a:buFont typeface="+mj-lt"/>
              <a:buAutoNum type="arabicPeriod"/>
            </a:pPr>
            <a:r>
              <a:rPr lang="en-US" sz="4000" dirty="0">
                <a:solidFill>
                  <a:schemeClr val="bg1"/>
                </a:solidFill>
                <a:latin typeface="+mn-lt"/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742950" indent="-742950">
              <a:lnSpc>
                <a:spcPct val="110000"/>
              </a:lnSpc>
              <a:spcBef>
                <a:spcPts val="0"/>
              </a:spcBef>
              <a:spcAft>
                <a:spcPts val="2679"/>
              </a:spcAft>
              <a:buFont typeface="+mj-lt"/>
              <a:buAutoNum type="arabicPeriod"/>
            </a:pPr>
            <a:r>
              <a:rPr lang="en-US" sz="4000" dirty="0">
                <a:solidFill>
                  <a:schemeClr val="bg1"/>
                </a:solidFill>
                <a:latin typeface="+mn-lt"/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94143E-8FB4-8424-D2E3-958BBE3AD8A5}"/>
              </a:ext>
            </a:extLst>
          </p:cNvPr>
          <p:cNvSpPr txBox="1">
            <a:spLocks/>
          </p:cNvSpPr>
          <p:nvPr/>
        </p:nvSpPr>
        <p:spPr>
          <a:xfrm>
            <a:off x="17380327" y="1202080"/>
            <a:ext cx="15033809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A156213-A92B-5AA8-12C0-27BF00C0A37B}"/>
              </a:ext>
            </a:extLst>
          </p:cNvPr>
          <p:cNvSpPr txBox="1">
            <a:spLocks/>
          </p:cNvSpPr>
          <p:nvPr/>
        </p:nvSpPr>
        <p:spPr>
          <a:xfrm>
            <a:off x="17380327" y="2262970"/>
            <a:ext cx="14603503" cy="48372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1488" indent="-471488">
              <a:lnSpc>
                <a:spcPct val="100000"/>
              </a:lnSpc>
              <a:buClr>
                <a:schemeClr val="bg2"/>
              </a:buClr>
            </a:pPr>
            <a:r>
              <a:rPr lang="en-US" sz="4000" b="1" dirty="0">
                <a:solidFill>
                  <a:schemeClr val="tx1"/>
                </a:solidFill>
              </a:rPr>
              <a:t>Choose the section with your desired information, use the slide layout to choose colors, and delete the slide sections you are not using.</a:t>
            </a:r>
          </a:p>
          <a:p>
            <a:pPr marL="471488" indent="-471488">
              <a:lnSpc>
                <a:spcPct val="100000"/>
              </a:lnSpc>
              <a:buClr>
                <a:schemeClr val="bg2"/>
              </a:buClr>
            </a:pPr>
            <a:r>
              <a:rPr lang="en-US" sz="40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 marL="471488" indent="-471488">
              <a:lnSpc>
                <a:spcPct val="100000"/>
              </a:lnSpc>
              <a:buClr>
                <a:schemeClr val="bg2"/>
              </a:buClr>
            </a:pPr>
            <a:r>
              <a:rPr lang="en-US" sz="40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 marL="471488" indent="-471488">
              <a:lnSpc>
                <a:spcPct val="100000"/>
              </a:lnSpc>
              <a:buClr>
                <a:schemeClr val="bg2"/>
              </a:buClr>
            </a:pPr>
            <a:r>
              <a:rPr lang="en-US" sz="40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D2DFB21-172D-6B58-A20D-BE1E06DC802D}"/>
              </a:ext>
            </a:extLst>
          </p:cNvPr>
          <p:cNvSpPr txBox="1">
            <a:spLocks/>
          </p:cNvSpPr>
          <p:nvPr/>
        </p:nvSpPr>
        <p:spPr>
          <a:xfrm>
            <a:off x="17380327" y="7700556"/>
            <a:ext cx="14024311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529084B2-2A10-F9A5-F393-165F1A0CFA0A}"/>
              </a:ext>
            </a:extLst>
          </p:cNvPr>
          <p:cNvSpPr txBox="1">
            <a:spLocks/>
          </p:cNvSpPr>
          <p:nvPr/>
        </p:nvSpPr>
        <p:spPr>
          <a:xfrm>
            <a:off x="17380327" y="8515167"/>
            <a:ext cx="14603503" cy="76731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1488" indent="-471488">
              <a:lnSpc>
                <a:spcPct val="123214"/>
              </a:lnSpc>
              <a:spcBef>
                <a:spcPts val="0"/>
              </a:spcBef>
              <a:buClr>
                <a:schemeClr val="bg2"/>
              </a:buClr>
            </a:pPr>
            <a:r>
              <a:rPr lang="en-US" sz="40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 marL="471488" indent="-471488">
              <a:lnSpc>
                <a:spcPct val="123214"/>
              </a:lnSpc>
              <a:spcBef>
                <a:spcPts val="0"/>
              </a:spcBef>
              <a:buClr>
                <a:schemeClr val="bg2"/>
              </a:buClr>
            </a:pPr>
            <a:r>
              <a:rPr lang="en-US" sz="40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 marL="471488" indent="-471488">
              <a:lnSpc>
                <a:spcPct val="123214"/>
              </a:lnSpc>
              <a:spcBef>
                <a:spcPts val="0"/>
              </a:spcBef>
              <a:buClr>
                <a:schemeClr val="bg2"/>
              </a:buClr>
            </a:pPr>
            <a:r>
              <a:rPr lang="en-US" sz="4000" dirty="0">
                <a:solidFill>
                  <a:schemeClr val="tx1"/>
                </a:solidFill>
              </a:rPr>
              <a:t>Go to the </a:t>
            </a:r>
            <a:r>
              <a:rPr lang="en-US" sz="4000" b="1" dirty="0">
                <a:solidFill>
                  <a:schemeClr val="tx1"/>
                </a:solidFill>
              </a:rPr>
              <a:t>Picture Format</a:t>
            </a:r>
            <a:r>
              <a:rPr lang="en-US" sz="4000" dirty="0">
                <a:solidFill>
                  <a:schemeClr val="tx1"/>
                </a:solidFill>
              </a:rPr>
              <a:t> tab at the top of the toolbar.</a:t>
            </a:r>
          </a:p>
          <a:p>
            <a:pPr marL="471488" indent="-471488">
              <a:lnSpc>
                <a:spcPct val="123214"/>
              </a:lnSpc>
              <a:spcBef>
                <a:spcPts val="0"/>
              </a:spcBef>
              <a:buClr>
                <a:schemeClr val="bg2"/>
              </a:buClr>
            </a:pPr>
            <a:r>
              <a:rPr lang="en-US" sz="4000" dirty="0">
                <a:solidFill>
                  <a:schemeClr val="tx1"/>
                </a:solidFill>
              </a:rPr>
              <a:t>Select </a:t>
            </a:r>
            <a:r>
              <a:rPr lang="en-US" sz="4000" b="1" dirty="0">
                <a:solidFill>
                  <a:schemeClr val="tx1"/>
                </a:solidFill>
              </a:rPr>
              <a:t>Change Picture </a:t>
            </a:r>
            <a:r>
              <a:rPr lang="en-US" sz="4000" dirty="0">
                <a:solidFill>
                  <a:schemeClr val="tx1"/>
                </a:solidFill>
              </a:rPr>
              <a:t>&gt; </a:t>
            </a:r>
            <a:r>
              <a:rPr lang="en-US" sz="4000" b="1" dirty="0">
                <a:solidFill>
                  <a:schemeClr val="tx1"/>
                </a:solidFill>
              </a:rPr>
              <a:t>from this device </a:t>
            </a:r>
            <a:r>
              <a:rPr lang="en-US" sz="40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4000" b="1" dirty="0">
              <a:solidFill>
                <a:schemeClr val="tx1"/>
              </a:solidFill>
            </a:endParaRPr>
          </a:p>
          <a:p>
            <a:pPr marL="1301750" lvl="1" indent="-457200">
              <a:lnSpc>
                <a:spcPct val="123214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4650867-ED1E-5064-8303-839F3BC1D8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064298"/>
              </p:ext>
            </p:extLst>
          </p:nvPr>
        </p:nvGraphicFramePr>
        <p:xfrm>
          <a:off x="19536898" y="16634574"/>
          <a:ext cx="10327476" cy="4948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5142600" imgH="2463480" progId="">
                  <p:embed/>
                </p:oleObj>
              </mc:Choice>
              <mc:Fallback>
                <p:oleObj r:id="rId3" imgW="5142600" imgH="2463480" progId="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D4650867-ED1E-5064-8303-839F3BC1D8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36898" y="16634574"/>
                        <a:ext cx="10327476" cy="49485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196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BE5487-4763-5782-E919-B2A21A3D2F27}"/>
              </a:ext>
            </a:extLst>
          </p:cNvPr>
          <p:cNvSpPr txBox="1">
            <a:spLocks/>
          </p:cNvSpPr>
          <p:nvPr/>
        </p:nvSpPr>
        <p:spPr>
          <a:xfrm>
            <a:off x="694465" y="773701"/>
            <a:ext cx="31611766" cy="13322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046CDA0-954A-5E14-4181-D51FC2958652}"/>
              </a:ext>
            </a:extLst>
          </p:cNvPr>
          <p:cNvSpPr txBox="1">
            <a:spLocks/>
          </p:cNvSpPr>
          <p:nvPr/>
        </p:nvSpPr>
        <p:spPr>
          <a:xfrm>
            <a:off x="694465" y="2340024"/>
            <a:ext cx="13969552" cy="7386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4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41DBD44F-4FBC-27A4-2CAD-EB813EB92602}"/>
              </a:ext>
            </a:extLst>
          </p:cNvPr>
          <p:cNvSpPr txBox="1">
            <a:spLocks/>
          </p:cNvSpPr>
          <p:nvPr/>
        </p:nvSpPr>
        <p:spPr>
          <a:xfrm>
            <a:off x="1897170" y="3753556"/>
            <a:ext cx="29206356" cy="1386881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1488" indent="-471488">
              <a:lnSpc>
                <a:spcPct val="150000"/>
              </a:lnSpc>
              <a:buClr>
                <a:schemeClr val="bg2"/>
              </a:buClr>
            </a:pPr>
            <a:r>
              <a:rPr lang="en-US" sz="54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 marL="471488" indent="-471488">
              <a:lnSpc>
                <a:spcPct val="150000"/>
              </a:lnSpc>
              <a:buClr>
                <a:schemeClr val="bg2"/>
              </a:buClr>
            </a:pPr>
            <a:r>
              <a:rPr lang="en-US" sz="54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 marL="471488" indent="-471488">
              <a:lnSpc>
                <a:spcPct val="150000"/>
              </a:lnSpc>
              <a:buClr>
                <a:schemeClr val="bg2"/>
              </a:buClr>
            </a:pPr>
            <a:r>
              <a:rPr lang="en-US" sz="5400" dirty="0">
                <a:solidFill>
                  <a:schemeClr val="tx1"/>
                </a:solidFill>
              </a:rPr>
              <a:t>Go to the </a:t>
            </a:r>
            <a:r>
              <a:rPr lang="en-US" sz="5400" b="1" dirty="0">
                <a:solidFill>
                  <a:schemeClr val="tx1"/>
                </a:solidFill>
              </a:rPr>
              <a:t>File </a:t>
            </a:r>
            <a:r>
              <a:rPr lang="en-US" sz="5400" dirty="0">
                <a:solidFill>
                  <a:schemeClr val="tx1"/>
                </a:solidFill>
              </a:rPr>
              <a:t>tab at the top of the toolbar.</a:t>
            </a:r>
          </a:p>
          <a:p>
            <a:pPr marL="471488" indent="-471488">
              <a:lnSpc>
                <a:spcPct val="150000"/>
              </a:lnSpc>
              <a:buClr>
                <a:schemeClr val="bg2"/>
              </a:buClr>
            </a:pPr>
            <a:r>
              <a:rPr lang="en-US" sz="5400" dirty="0">
                <a:solidFill>
                  <a:schemeClr val="tx1"/>
                </a:solidFill>
              </a:rPr>
              <a:t>Select </a:t>
            </a:r>
            <a:r>
              <a:rPr lang="en-US" sz="5400" b="1" dirty="0">
                <a:solidFill>
                  <a:schemeClr val="tx1"/>
                </a:solidFill>
              </a:rPr>
              <a:t>Save as Adobe PDF.</a:t>
            </a:r>
          </a:p>
          <a:p>
            <a:pPr marL="471488" indent="-471488">
              <a:lnSpc>
                <a:spcPct val="150000"/>
              </a:lnSpc>
              <a:buClr>
                <a:schemeClr val="bg2"/>
              </a:buClr>
            </a:pPr>
            <a:r>
              <a:rPr lang="en-US" sz="54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 marL="471488" indent="-471488">
              <a:lnSpc>
                <a:spcPct val="150000"/>
              </a:lnSpc>
              <a:buClr>
                <a:schemeClr val="bg2"/>
              </a:buClr>
            </a:pPr>
            <a:r>
              <a:rPr lang="en-US" sz="5400" dirty="0">
                <a:solidFill>
                  <a:schemeClr val="tx1"/>
                </a:solidFill>
              </a:rPr>
              <a:t>Click “Save”.</a:t>
            </a:r>
          </a:p>
          <a:p>
            <a:pPr marL="471488" indent="-471488">
              <a:lnSpc>
                <a:spcPct val="150000"/>
              </a:lnSpc>
              <a:buClr>
                <a:schemeClr val="bg2"/>
              </a:buClr>
            </a:pPr>
            <a:r>
              <a:rPr lang="en-US" sz="5400" dirty="0">
                <a:solidFill>
                  <a:schemeClr val="tx1"/>
                </a:solidFill>
              </a:rPr>
              <a:t>Your PDF is ready!</a:t>
            </a:r>
          </a:p>
          <a:p>
            <a:pPr marL="1385888" lvl="1" indent="-457200">
              <a:lnSpc>
                <a:spcPct val="100000"/>
              </a:lnSpc>
              <a:spcBef>
                <a:spcPts val="2143"/>
              </a:spcBef>
              <a:spcAft>
                <a:spcPts val="1679"/>
              </a:spcAft>
            </a:pPr>
            <a:r>
              <a:rPr lang="en-US" sz="5400" i="1" dirty="0">
                <a:solidFill>
                  <a:schemeClr val="tx1"/>
                </a:solidFill>
              </a:rPr>
              <a:t>Note: This file has 0.125-inch bleeds built into the document, it will be slightly larger than 36x24 inches.</a:t>
            </a:r>
          </a:p>
          <a:p>
            <a:pPr marL="1385888" lvl="1" indent="-457200">
              <a:lnSpc>
                <a:spcPct val="100000"/>
              </a:lnSpc>
              <a:spcAft>
                <a:spcPts val="1679"/>
              </a:spcAft>
            </a:pPr>
            <a:r>
              <a:rPr lang="en-US" sz="54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11CEE08F-02B0-84D7-F88A-07BEDFD996B7}"/>
              </a:ext>
            </a:extLst>
          </p:cNvPr>
          <p:cNvSpPr txBox="1">
            <a:spLocks/>
          </p:cNvSpPr>
          <p:nvPr/>
        </p:nvSpPr>
        <p:spPr>
          <a:xfrm>
            <a:off x="694465" y="19747007"/>
            <a:ext cx="31638988" cy="1741295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5400" dirty="0">
                <a:solidFill>
                  <a:schemeClr val="bg1"/>
                </a:solidFill>
                <a:latin typeface="+mj-lt"/>
                <a:ea typeface="Montserrat Regular"/>
              </a:rPr>
              <a:t>Don’t forget to delete these instruction slides first before exporting your final document.</a:t>
            </a:r>
          </a:p>
        </p:txBody>
      </p:sp>
    </p:spTree>
    <p:extLst>
      <p:ext uri="{BB962C8B-B14F-4D97-AF65-F5344CB8AC3E}">
        <p14:creationId xmlns:p14="http://schemas.microsoft.com/office/powerpoint/2010/main" val="2994761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7328712E-0112-6A79-7DFC-72760E7455A1}"/>
              </a:ext>
            </a:extLst>
          </p:cNvPr>
          <p:cNvSpPr/>
          <p:nvPr/>
        </p:nvSpPr>
        <p:spPr>
          <a:xfrm>
            <a:off x="0" y="18239433"/>
            <a:ext cx="33147000" cy="40182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A0D6DC-AE43-42EE-B2EC-62AEE153E7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9923" y="1589088"/>
            <a:ext cx="23804563" cy="161766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Title of project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B02B1A-0DEC-8FBB-F4DB-973115CCCE56}"/>
              </a:ext>
            </a:extLst>
          </p:cNvPr>
          <p:cNvSpPr txBox="1"/>
          <p:nvPr/>
        </p:nvSpPr>
        <p:spPr>
          <a:xfrm>
            <a:off x="1509923" y="806722"/>
            <a:ext cx="723034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ES" sz="4800" cap="all" dirty="0">
                <a:solidFill>
                  <a:schemeClr val="bg1"/>
                </a:solidFill>
                <a:latin typeface="Source Sans 3 SemiBold" panose="020B0303030403020204" pitchFamily="34" charset="0"/>
              </a:rPr>
              <a:t>CN</a:t>
            </a:r>
            <a:r>
              <a:rPr lang="es-ES" sz="4800" cap="all" dirty="0">
                <a:solidFill>
                  <a:schemeClr val="bg1"/>
                </a:solidFill>
              </a:rPr>
              <a:t> </a:t>
            </a:r>
            <a:r>
              <a:rPr lang="es-ES" sz="4800" cap="all" dirty="0" err="1">
                <a:solidFill>
                  <a:schemeClr val="bg1"/>
                </a:solidFill>
              </a:rPr>
              <a:t>Number</a:t>
            </a:r>
            <a:endParaRPr lang="en-US" sz="4800" cap="all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4077D8-63F2-034D-CB2A-EDE6CB07023C}"/>
              </a:ext>
            </a:extLst>
          </p:cNvPr>
          <p:cNvSpPr txBox="1"/>
          <p:nvPr/>
        </p:nvSpPr>
        <p:spPr>
          <a:xfrm>
            <a:off x="4141486" y="18642354"/>
            <a:ext cx="275105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dirty="0">
                <a:solidFill>
                  <a:schemeClr val="bg1"/>
                </a:solidFill>
                <a:latin typeface="+mj-lt"/>
              </a:rPr>
              <a:t>¿Hablas español?</a:t>
            </a:r>
          </a:p>
          <a:p>
            <a:r>
              <a:rPr lang="es-ES" sz="5400" dirty="0">
                <a:solidFill>
                  <a:schemeClr val="bg1"/>
                </a:solidFill>
              </a:rPr>
              <a:t>Los invitamos a participar en español. Una de nuestras guías de la reunión puede dirigirlo a una de nuestras guías que habla español.</a:t>
            </a:r>
            <a:endParaRPr lang="en-US" sz="5400" dirty="0">
              <a:solidFill>
                <a:schemeClr val="bg1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D8D1F93-1479-C71C-38D5-38CADD9D71B2}"/>
              </a:ext>
            </a:extLst>
          </p:cNvPr>
          <p:cNvGrpSpPr/>
          <p:nvPr/>
        </p:nvGrpSpPr>
        <p:grpSpPr>
          <a:xfrm>
            <a:off x="1963923" y="18598647"/>
            <a:ext cx="1775717" cy="2709837"/>
            <a:chOff x="1253233" y="17425194"/>
            <a:chExt cx="2107626" cy="3216347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6E353E-E8D8-C1CE-37C9-29A77E5A767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253233" y="17425194"/>
              <a:ext cx="2003093" cy="1579362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CBFC7AC9-C489-8E80-7DC1-94E3E84CA4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53233" y="18893754"/>
              <a:ext cx="2107626" cy="1747787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46567B4-A01F-C011-3061-D48DC3A85E71}"/>
              </a:ext>
            </a:extLst>
          </p:cNvPr>
          <p:cNvSpPr txBox="1"/>
          <p:nvPr/>
        </p:nvSpPr>
        <p:spPr>
          <a:xfrm>
            <a:off x="6029325" y="6663773"/>
            <a:ext cx="21088350" cy="42319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7500" dirty="0">
                <a:solidFill>
                  <a:schemeClr val="accent1"/>
                </a:solidFill>
                <a:latin typeface="+mj-lt"/>
              </a:rPr>
              <a:t>WELCOME!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0120CA-0DC3-A88A-BB38-88259E72349B}"/>
              </a:ext>
            </a:extLst>
          </p:cNvPr>
          <p:cNvSpPr txBox="1"/>
          <p:nvPr/>
        </p:nvSpPr>
        <p:spPr>
          <a:xfrm>
            <a:off x="3377122" y="13405710"/>
            <a:ext cx="2677477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Any instruction on how to navigate the event, what to expect or activities to complete at the event can go here.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0F92F3-479C-1FE5-86FA-3E0E1337263C}"/>
              </a:ext>
            </a:extLst>
          </p:cNvPr>
          <p:cNvSpPr txBox="1"/>
          <p:nvPr/>
        </p:nvSpPr>
        <p:spPr>
          <a:xfrm>
            <a:off x="-7819697" y="19066858"/>
            <a:ext cx="76187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/>
              <a:t>Translation</a:t>
            </a:r>
            <a:r>
              <a:rPr lang="en-US" sz="3200" dirty="0"/>
              <a:t>: Do you speak Spanish?</a:t>
            </a:r>
          </a:p>
          <a:p>
            <a:pPr algn="r"/>
            <a:r>
              <a:rPr lang="en-US" sz="3200" dirty="0"/>
              <a:t>We invite you to participate in Spanish. One of our meeting guides can direct you to a guide who speaks Spanish.</a:t>
            </a:r>
          </a:p>
          <a:p>
            <a:pPr algn="r"/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660B5F-B006-8DB6-2995-9CC2A271E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30094386" y="152173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541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9A9491F-5D70-82C0-A203-7F0FC65FD40B}"/>
              </a:ext>
            </a:extLst>
          </p:cNvPr>
          <p:cNvSpPr txBox="1">
            <a:spLocks/>
          </p:cNvSpPr>
          <p:nvPr/>
        </p:nvSpPr>
        <p:spPr>
          <a:xfrm>
            <a:off x="1275740" y="1063366"/>
            <a:ext cx="22911615" cy="161641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9600" dirty="0">
                <a:solidFill>
                  <a:schemeClr val="bg1"/>
                </a:solidFill>
              </a:rPr>
              <a:t>Project/Study Area/Map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FC5AE5-C088-980E-44F7-E0B9B802284C}"/>
              </a:ext>
            </a:extLst>
          </p:cNvPr>
          <p:cNvSpPr txBox="1"/>
          <p:nvPr/>
        </p:nvSpPr>
        <p:spPr>
          <a:xfrm>
            <a:off x="6125494" y="21243821"/>
            <a:ext cx="2095499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cap="all" dirty="0">
                <a:latin typeface="Source Sans 3 SemiBold" panose="020B0303030403020204" pitchFamily="34" charset="0"/>
              </a:rPr>
              <a:t>CN</a:t>
            </a:r>
            <a:r>
              <a:rPr lang="es-ES" sz="3600" cap="all" dirty="0"/>
              <a:t> Number   |    </a:t>
            </a:r>
            <a:r>
              <a:rPr lang="es-ES" sz="3600" cap="all" dirty="0">
                <a:latin typeface="Source Sans 3 SemiBold" panose="020B0303030403020204" pitchFamily="34" charset="0"/>
              </a:rPr>
              <a:t>Title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of</a:t>
            </a:r>
            <a:r>
              <a:rPr lang="es-ES" sz="3600" cap="all" dirty="0">
                <a:latin typeface="Source Sans 3 SemiBold" panose="020B0303030403020204" pitchFamily="34" charset="0"/>
              </a:rPr>
              <a:t>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project</a:t>
            </a:r>
            <a:endParaRPr lang="en-US" sz="3600" cap="all" dirty="0">
              <a:latin typeface="Source Sans 3 SemiBold" panose="020B03030304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BCDF05-9B24-1068-3331-DA29DB6A4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0591" t="-13990" r="-23952" b="-13641"/>
          <a:stretch>
            <a:fillRect/>
          </a:stretch>
        </p:blipFill>
        <p:spPr>
          <a:xfrm>
            <a:off x="0" y="3746090"/>
            <a:ext cx="33147000" cy="173647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3F552B-D2A9-0DF3-7130-15F2D2DEE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30094386" y="152173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054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FEA661B-28CB-BDD7-BFE8-2CE2E951BEF7}"/>
              </a:ext>
            </a:extLst>
          </p:cNvPr>
          <p:cNvSpPr txBox="1">
            <a:spLocks/>
          </p:cNvSpPr>
          <p:nvPr/>
        </p:nvSpPr>
        <p:spPr>
          <a:xfrm>
            <a:off x="1981877" y="1332420"/>
            <a:ext cx="22913404" cy="16176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Timeline/Project Schedule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1CE2DEB-20C4-B995-2A13-BB85C90A7FC7}"/>
              </a:ext>
            </a:extLst>
          </p:cNvPr>
          <p:cNvGrpSpPr/>
          <p:nvPr/>
        </p:nvGrpSpPr>
        <p:grpSpPr>
          <a:xfrm>
            <a:off x="24680289" y="11049000"/>
            <a:ext cx="8450733" cy="3726367"/>
            <a:chOff x="5969873" y="6458144"/>
            <a:chExt cx="2017669" cy="889695"/>
          </a:xfrm>
        </p:grpSpPr>
        <p:sp>
          <p:nvSpPr>
            <p:cNvPr id="11" name="Arrow: Pentagon 10">
              <a:extLst>
                <a:ext uri="{FF2B5EF4-FFF2-40B4-BE49-F238E27FC236}">
                  <a16:creationId xmlns:a16="http://schemas.microsoft.com/office/drawing/2014/main" id="{5FA1428E-1862-D56E-D4E9-1C20DD5B04CC}"/>
                </a:ext>
              </a:extLst>
            </p:cNvPr>
            <p:cNvSpPr/>
            <p:nvPr/>
          </p:nvSpPr>
          <p:spPr>
            <a:xfrm>
              <a:off x="6191365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Pentagon 11">
              <a:extLst>
                <a:ext uri="{FF2B5EF4-FFF2-40B4-BE49-F238E27FC236}">
                  <a16:creationId xmlns:a16="http://schemas.microsoft.com/office/drawing/2014/main" id="{E52464D9-6C0B-CF01-A2C8-305D962BF251}"/>
                </a:ext>
              </a:extLst>
            </p:cNvPr>
            <p:cNvSpPr/>
            <p:nvPr/>
          </p:nvSpPr>
          <p:spPr>
            <a:xfrm>
              <a:off x="5969873" y="6458144"/>
              <a:ext cx="1796177" cy="889695"/>
            </a:xfrm>
            <a:prstGeom prst="homePlate">
              <a:avLst/>
            </a:prstGeom>
            <a:solidFill>
              <a:srgbClr val="27798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4DE01AC-D934-9BE3-AAD6-0CE79F0AD3CA}"/>
              </a:ext>
            </a:extLst>
          </p:cNvPr>
          <p:cNvGrpSpPr/>
          <p:nvPr/>
        </p:nvGrpSpPr>
        <p:grpSpPr>
          <a:xfrm>
            <a:off x="18216340" y="11049000"/>
            <a:ext cx="8450733" cy="3726367"/>
            <a:chOff x="4426562" y="6458144"/>
            <a:chExt cx="2017669" cy="889695"/>
          </a:xfrm>
        </p:grpSpPr>
        <p:sp>
          <p:nvSpPr>
            <p:cNvPr id="14" name="Arrow: Pentagon 13">
              <a:extLst>
                <a:ext uri="{FF2B5EF4-FFF2-40B4-BE49-F238E27FC236}">
                  <a16:creationId xmlns:a16="http://schemas.microsoft.com/office/drawing/2014/main" id="{FA7C1C68-595B-4F5C-E239-DA35647ABD06}"/>
                </a:ext>
              </a:extLst>
            </p:cNvPr>
            <p:cNvSpPr/>
            <p:nvPr/>
          </p:nvSpPr>
          <p:spPr>
            <a:xfrm>
              <a:off x="4648054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row: Pentagon 14">
              <a:extLst>
                <a:ext uri="{FF2B5EF4-FFF2-40B4-BE49-F238E27FC236}">
                  <a16:creationId xmlns:a16="http://schemas.microsoft.com/office/drawing/2014/main" id="{D4C73844-980E-C2A9-BFEE-C7ADAADEE75C}"/>
                </a:ext>
              </a:extLst>
            </p:cNvPr>
            <p:cNvSpPr/>
            <p:nvPr/>
          </p:nvSpPr>
          <p:spPr>
            <a:xfrm>
              <a:off x="4426562" y="6458144"/>
              <a:ext cx="1796177" cy="889695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140A24E-73A4-B7FD-900D-62F8F302C982}"/>
              </a:ext>
            </a:extLst>
          </p:cNvPr>
          <p:cNvGrpSpPr/>
          <p:nvPr/>
        </p:nvGrpSpPr>
        <p:grpSpPr>
          <a:xfrm>
            <a:off x="12124896" y="11049000"/>
            <a:ext cx="8450733" cy="3726367"/>
            <a:chOff x="2972189" y="6458144"/>
            <a:chExt cx="2017669" cy="889695"/>
          </a:xfrm>
        </p:grpSpPr>
        <p:sp>
          <p:nvSpPr>
            <p:cNvPr id="17" name="Arrow: Pentagon 16">
              <a:extLst>
                <a:ext uri="{FF2B5EF4-FFF2-40B4-BE49-F238E27FC236}">
                  <a16:creationId xmlns:a16="http://schemas.microsoft.com/office/drawing/2014/main" id="{805950A3-1816-F283-563A-9E312359F86C}"/>
                </a:ext>
              </a:extLst>
            </p:cNvPr>
            <p:cNvSpPr/>
            <p:nvPr/>
          </p:nvSpPr>
          <p:spPr>
            <a:xfrm>
              <a:off x="3193681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Pentagon 17">
              <a:extLst>
                <a:ext uri="{FF2B5EF4-FFF2-40B4-BE49-F238E27FC236}">
                  <a16:creationId xmlns:a16="http://schemas.microsoft.com/office/drawing/2014/main" id="{8C85BFBE-AAC7-2512-DABE-1646074934D1}"/>
                </a:ext>
              </a:extLst>
            </p:cNvPr>
            <p:cNvSpPr/>
            <p:nvPr/>
          </p:nvSpPr>
          <p:spPr>
            <a:xfrm>
              <a:off x="2972189" y="6458144"/>
              <a:ext cx="1796177" cy="889695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5BC6B7A-B457-87BD-C008-D8F37FA294BC}"/>
              </a:ext>
            </a:extLst>
          </p:cNvPr>
          <p:cNvGrpSpPr/>
          <p:nvPr/>
        </p:nvGrpSpPr>
        <p:grpSpPr>
          <a:xfrm>
            <a:off x="6133771" y="11049000"/>
            <a:ext cx="8450733" cy="3726367"/>
            <a:chOff x="1541768" y="6458144"/>
            <a:chExt cx="2017669" cy="889695"/>
          </a:xfrm>
        </p:grpSpPr>
        <p:sp>
          <p:nvSpPr>
            <p:cNvPr id="20" name="Arrow: Pentagon 19">
              <a:extLst>
                <a:ext uri="{FF2B5EF4-FFF2-40B4-BE49-F238E27FC236}">
                  <a16:creationId xmlns:a16="http://schemas.microsoft.com/office/drawing/2014/main" id="{0B5ABB37-9DD7-74B6-3536-277B5B86D265}"/>
                </a:ext>
              </a:extLst>
            </p:cNvPr>
            <p:cNvSpPr/>
            <p:nvPr/>
          </p:nvSpPr>
          <p:spPr>
            <a:xfrm>
              <a:off x="1763260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row: Pentagon 20">
              <a:extLst>
                <a:ext uri="{FF2B5EF4-FFF2-40B4-BE49-F238E27FC236}">
                  <a16:creationId xmlns:a16="http://schemas.microsoft.com/office/drawing/2014/main" id="{BE3407B0-4611-C052-AB85-FA15DC867F55}"/>
                </a:ext>
              </a:extLst>
            </p:cNvPr>
            <p:cNvSpPr/>
            <p:nvPr/>
          </p:nvSpPr>
          <p:spPr>
            <a:xfrm>
              <a:off x="1541768" y="6458144"/>
              <a:ext cx="1796177" cy="889695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133E12B-7FFC-B53E-5B86-031B1F738CDF}"/>
              </a:ext>
            </a:extLst>
          </p:cNvPr>
          <p:cNvGrpSpPr/>
          <p:nvPr/>
        </p:nvGrpSpPr>
        <p:grpSpPr>
          <a:xfrm>
            <a:off x="713508" y="11049000"/>
            <a:ext cx="7643003" cy="3726367"/>
            <a:chOff x="218232" y="6458144"/>
            <a:chExt cx="1947534" cy="889695"/>
          </a:xfrm>
        </p:grpSpPr>
        <p:sp>
          <p:nvSpPr>
            <p:cNvPr id="23" name="Arrow: Pentagon 22">
              <a:extLst>
                <a:ext uri="{FF2B5EF4-FFF2-40B4-BE49-F238E27FC236}">
                  <a16:creationId xmlns:a16="http://schemas.microsoft.com/office/drawing/2014/main" id="{624C608A-FC47-D4F7-B10A-4FF4D22A627A}"/>
                </a:ext>
              </a:extLst>
            </p:cNvPr>
            <p:cNvSpPr/>
            <p:nvPr/>
          </p:nvSpPr>
          <p:spPr>
            <a:xfrm>
              <a:off x="369589" y="6458144"/>
              <a:ext cx="1796177" cy="889695"/>
            </a:xfrm>
            <a:prstGeom prst="homePlate">
              <a:avLst/>
            </a:prstGeom>
            <a:solidFill>
              <a:srgbClr val="FFFE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Arrow: Pentagon 23">
              <a:extLst>
                <a:ext uri="{FF2B5EF4-FFF2-40B4-BE49-F238E27FC236}">
                  <a16:creationId xmlns:a16="http://schemas.microsoft.com/office/drawing/2014/main" id="{89036A50-8052-513C-2308-AE84FB75E8CB}"/>
                </a:ext>
              </a:extLst>
            </p:cNvPr>
            <p:cNvSpPr/>
            <p:nvPr/>
          </p:nvSpPr>
          <p:spPr>
            <a:xfrm>
              <a:off x="218232" y="6458144"/>
              <a:ext cx="1726042" cy="889695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F54F204-F8E4-FC9A-8B13-3DD763F04BF6}"/>
              </a:ext>
            </a:extLst>
          </p:cNvPr>
          <p:cNvSpPr txBox="1"/>
          <p:nvPr/>
        </p:nvSpPr>
        <p:spPr>
          <a:xfrm>
            <a:off x="26339806" y="7499379"/>
            <a:ext cx="4668887" cy="17865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6000" dirty="0">
                <a:solidFill>
                  <a:schemeClr val="bg2"/>
                </a:solidFill>
                <a:latin typeface="+mj-lt"/>
              </a:rPr>
              <a:t>Activity Title</a:t>
            </a:r>
          </a:p>
          <a:p>
            <a:pPr>
              <a:lnSpc>
                <a:spcPct val="112500"/>
              </a:lnSpc>
            </a:pPr>
            <a:r>
              <a:rPr lang="en-US" sz="4400" dirty="0">
                <a:solidFill>
                  <a:schemeClr val="tx1">
                    <a:lumMod val="75000"/>
                  </a:schemeClr>
                </a:solidFill>
              </a:rPr>
              <a:t>Activity description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C6DE4C9-95E3-93F7-C579-D01F2321D2F9}"/>
              </a:ext>
            </a:extLst>
          </p:cNvPr>
          <p:cNvCxnSpPr>
            <a:cxnSpLocks/>
          </p:cNvCxnSpPr>
          <p:nvPr/>
        </p:nvCxnSpPr>
        <p:spPr>
          <a:xfrm>
            <a:off x="1712588" y="7447832"/>
            <a:ext cx="0" cy="3866755"/>
          </a:xfrm>
          <a:prstGeom prst="line">
            <a:avLst/>
          </a:prstGeom>
          <a:ln w="127000">
            <a:solidFill>
              <a:schemeClr val="accent2">
                <a:lumMod val="75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5D4424C-F844-244B-092B-8B7967E56D43}"/>
              </a:ext>
            </a:extLst>
          </p:cNvPr>
          <p:cNvSpPr txBox="1"/>
          <p:nvPr/>
        </p:nvSpPr>
        <p:spPr>
          <a:xfrm>
            <a:off x="1254724" y="11859074"/>
            <a:ext cx="4668887" cy="22467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+mj-lt"/>
              </a:rPr>
              <a:t>SEASON/</a:t>
            </a:r>
            <a:br>
              <a:rPr lang="en-US" sz="6600" dirty="0">
                <a:solidFill>
                  <a:schemeClr val="bg1"/>
                </a:solidFill>
                <a:latin typeface="+mj-lt"/>
              </a:rPr>
            </a:br>
            <a:r>
              <a:rPr lang="en-US" sz="8000" dirty="0">
                <a:solidFill>
                  <a:schemeClr val="bg1"/>
                </a:solidFill>
                <a:latin typeface="+mj-lt"/>
              </a:rPr>
              <a:t>YEAR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988E91D-8400-919F-51C7-FE2CBDC86D70}"/>
              </a:ext>
            </a:extLst>
          </p:cNvPr>
          <p:cNvCxnSpPr>
            <a:cxnSpLocks/>
          </p:cNvCxnSpPr>
          <p:nvPr/>
        </p:nvCxnSpPr>
        <p:spPr>
          <a:xfrm>
            <a:off x="13656815" y="7447832"/>
            <a:ext cx="0" cy="3866755"/>
          </a:xfrm>
          <a:prstGeom prst="line">
            <a:avLst/>
          </a:prstGeom>
          <a:ln w="127000">
            <a:solidFill>
              <a:schemeClr val="accent6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073767A-3FEC-89CF-DFA6-DB2C0D4BCCD1}"/>
              </a:ext>
            </a:extLst>
          </p:cNvPr>
          <p:cNvCxnSpPr>
            <a:cxnSpLocks/>
          </p:cNvCxnSpPr>
          <p:nvPr/>
        </p:nvCxnSpPr>
        <p:spPr>
          <a:xfrm>
            <a:off x="25792161" y="7447832"/>
            <a:ext cx="0" cy="3866755"/>
          </a:xfrm>
          <a:prstGeom prst="line">
            <a:avLst/>
          </a:prstGeom>
          <a:ln w="127000">
            <a:solidFill>
              <a:schemeClr val="bg2"/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41C47EB-9C21-2A1F-BEAB-62BCCB3A4635}"/>
              </a:ext>
            </a:extLst>
          </p:cNvPr>
          <p:cNvCxnSpPr>
            <a:cxnSpLocks/>
          </p:cNvCxnSpPr>
          <p:nvPr/>
        </p:nvCxnSpPr>
        <p:spPr>
          <a:xfrm>
            <a:off x="7551916" y="14458232"/>
            <a:ext cx="0" cy="3866755"/>
          </a:xfrm>
          <a:prstGeom prst="line">
            <a:avLst/>
          </a:prstGeom>
          <a:ln w="127000">
            <a:solidFill>
              <a:schemeClr val="accent1"/>
            </a:solidFill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49CC545-B8D3-6B4C-C89A-836C8AEEF447}"/>
              </a:ext>
            </a:extLst>
          </p:cNvPr>
          <p:cNvCxnSpPr>
            <a:cxnSpLocks/>
          </p:cNvCxnSpPr>
          <p:nvPr/>
        </p:nvCxnSpPr>
        <p:spPr>
          <a:xfrm>
            <a:off x="19637006" y="14458232"/>
            <a:ext cx="0" cy="3866755"/>
          </a:xfrm>
          <a:prstGeom prst="line">
            <a:avLst/>
          </a:prstGeom>
          <a:ln w="127000">
            <a:solidFill>
              <a:schemeClr val="accent4"/>
            </a:solidFill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B918B21-0A0C-A7D5-C06D-2C44CA2475D7}"/>
              </a:ext>
            </a:extLst>
          </p:cNvPr>
          <p:cNvSpPr txBox="1"/>
          <p:nvPr/>
        </p:nvSpPr>
        <p:spPr>
          <a:xfrm>
            <a:off x="8117849" y="15182848"/>
            <a:ext cx="4668887" cy="17865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6000" dirty="0">
                <a:solidFill>
                  <a:schemeClr val="accent1"/>
                </a:solidFill>
                <a:latin typeface="+mj-lt"/>
              </a:rPr>
              <a:t>Activity Title</a:t>
            </a:r>
          </a:p>
          <a:p>
            <a:pPr>
              <a:lnSpc>
                <a:spcPct val="112500"/>
              </a:lnSpc>
            </a:pPr>
            <a:r>
              <a:rPr lang="en-US" sz="4400" dirty="0">
                <a:solidFill>
                  <a:schemeClr val="tx1">
                    <a:lumMod val="75000"/>
                  </a:schemeClr>
                </a:solidFill>
              </a:rPr>
              <a:t>Activity description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B73A3D5-0FDE-DC77-5544-847AD0F20084}"/>
              </a:ext>
            </a:extLst>
          </p:cNvPr>
          <p:cNvSpPr txBox="1"/>
          <p:nvPr/>
        </p:nvSpPr>
        <p:spPr>
          <a:xfrm>
            <a:off x="14204461" y="7499380"/>
            <a:ext cx="4668887" cy="17865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6000" dirty="0">
                <a:solidFill>
                  <a:schemeClr val="accent6"/>
                </a:solidFill>
                <a:latin typeface="+mj-lt"/>
              </a:rPr>
              <a:t>Activity Title</a:t>
            </a:r>
          </a:p>
          <a:p>
            <a:pPr>
              <a:lnSpc>
                <a:spcPct val="112500"/>
              </a:lnSpc>
            </a:pPr>
            <a:r>
              <a:rPr lang="en-US" sz="4400" dirty="0">
                <a:solidFill>
                  <a:schemeClr val="tx1">
                    <a:lumMod val="75000"/>
                  </a:schemeClr>
                </a:solidFill>
              </a:rPr>
              <a:t>Activity description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4246889-8278-B119-81BF-5D2404D88E28}"/>
              </a:ext>
            </a:extLst>
          </p:cNvPr>
          <p:cNvSpPr txBox="1"/>
          <p:nvPr/>
        </p:nvSpPr>
        <p:spPr>
          <a:xfrm>
            <a:off x="2301809" y="7651780"/>
            <a:ext cx="4668887" cy="17865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6000" dirty="0">
                <a:solidFill>
                  <a:srgbClr val="E3520E"/>
                </a:solidFill>
                <a:latin typeface="+mj-lt"/>
              </a:rPr>
              <a:t>Activity Title</a:t>
            </a:r>
          </a:p>
          <a:p>
            <a:pPr>
              <a:lnSpc>
                <a:spcPct val="112500"/>
              </a:lnSpc>
            </a:pPr>
            <a:r>
              <a:rPr lang="en-US" sz="4400" dirty="0">
                <a:solidFill>
                  <a:schemeClr val="tx1">
                    <a:lumMod val="75000"/>
                  </a:schemeClr>
                </a:solidFill>
              </a:rPr>
              <a:t>Activity description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15A02F6-74B6-4E6F-D8EB-00DEF6AC384C}"/>
              </a:ext>
            </a:extLst>
          </p:cNvPr>
          <p:cNvSpPr txBox="1"/>
          <p:nvPr/>
        </p:nvSpPr>
        <p:spPr>
          <a:xfrm>
            <a:off x="20202938" y="15182847"/>
            <a:ext cx="4668887" cy="17865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6000" dirty="0">
                <a:solidFill>
                  <a:schemeClr val="accent4"/>
                </a:solidFill>
                <a:latin typeface="+mj-lt"/>
              </a:rPr>
              <a:t>Activity Title</a:t>
            </a:r>
          </a:p>
          <a:p>
            <a:pPr>
              <a:lnSpc>
                <a:spcPct val="112500"/>
              </a:lnSpc>
            </a:pPr>
            <a:r>
              <a:rPr lang="en-US" sz="4400" dirty="0">
                <a:solidFill>
                  <a:schemeClr val="tx1">
                    <a:lumMod val="75000"/>
                  </a:schemeClr>
                </a:solidFill>
              </a:rPr>
              <a:t>Activity description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A0602F-1971-C40C-25AD-A3006F78589C}"/>
              </a:ext>
            </a:extLst>
          </p:cNvPr>
          <p:cNvSpPr txBox="1"/>
          <p:nvPr/>
        </p:nvSpPr>
        <p:spPr>
          <a:xfrm>
            <a:off x="6125494" y="21243821"/>
            <a:ext cx="2095499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cap="all" dirty="0">
                <a:latin typeface="Source Sans 3 SemiBold" panose="020B0303030403020204" pitchFamily="34" charset="0"/>
              </a:rPr>
              <a:t>CN</a:t>
            </a:r>
            <a:r>
              <a:rPr lang="es-ES" sz="3600" cap="all" dirty="0"/>
              <a:t> Number   |    </a:t>
            </a:r>
            <a:r>
              <a:rPr lang="es-ES" sz="3600" cap="all" dirty="0">
                <a:latin typeface="Source Sans 3 SemiBold" panose="020B0303030403020204" pitchFamily="34" charset="0"/>
              </a:rPr>
              <a:t>Title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of</a:t>
            </a:r>
            <a:r>
              <a:rPr lang="es-ES" sz="3600" cap="all" dirty="0">
                <a:latin typeface="Source Sans 3 SemiBold" panose="020B0303030403020204" pitchFamily="34" charset="0"/>
              </a:rPr>
              <a:t>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project</a:t>
            </a:r>
            <a:endParaRPr lang="en-US" sz="3600" cap="all" dirty="0">
              <a:latin typeface="Source Sans 3 SemiBold" panose="020B03030304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F31456-C31B-A615-0640-AEE77F61028D}"/>
              </a:ext>
            </a:extLst>
          </p:cNvPr>
          <p:cNvSpPr txBox="1"/>
          <p:nvPr/>
        </p:nvSpPr>
        <p:spPr>
          <a:xfrm>
            <a:off x="8108806" y="11859074"/>
            <a:ext cx="4668887" cy="22467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+mj-lt"/>
              </a:rPr>
              <a:t>SEASON/</a:t>
            </a:r>
            <a:br>
              <a:rPr lang="en-US" sz="6600" dirty="0">
                <a:solidFill>
                  <a:schemeClr val="bg1"/>
                </a:solidFill>
                <a:latin typeface="+mj-lt"/>
              </a:rPr>
            </a:br>
            <a:r>
              <a:rPr lang="en-US" sz="8000" dirty="0">
                <a:solidFill>
                  <a:schemeClr val="bg1"/>
                </a:solidFill>
                <a:latin typeface="+mj-lt"/>
              </a:rPr>
              <a:t>YEAR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A83A63-FC4E-54BF-B2F3-B95ADDBA3583}"/>
              </a:ext>
            </a:extLst>
          </p:cNvPr>
          <p:cNvSpPr txBox="1"/>
          <p:nvPr/>
        </p:nvSpPr>
        <p:spPr>
          <a:xfrm>
            <a:off x="14204460" y="11859074"/>
            <a:ext cx="4668887" cy="22467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+mj-lt"/>
              </a:rPr>
              <a:t>SEASON/</a:t>
            </a:r>
            <a:br>
              <a:rPr lang="en-US" sz="6600" dirty="0">
                <a:solidFill>
                  <a:schemeClr val="bg1"/>
                </a:solidFill>
                <a:latin typeface="+mj-lt"/>
              </a:rPr>
            </a:br>
            <a:r>
              <a:rPr lang="en-US" sz="8000" dirty="0">
                <a:solidFill>
                  <a:schemeClr val="bg1"/>
                </a:solidFill>
                <a:latin typeface="+mj-lt"/>
              </a:rPr>
              <a:t>YEAR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C10E99-2690-8D3A-AE20-F44B9831F5B1}"/>
              </a:ext>
            </a:extLst>
          </p:cNvPr>
          <p:cNvSpPr txBox="1"/>
          <p:nvPr/>
        </p:nvSpPr>
        <p:spPr>
          <a:xfrm>
            <a:off x="20011402" y="11922233"/>
            <a:ext cx="4668887" cy="22467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+mj-lt"/>
              </a:rPr>
              <a:t>SEASON/</a:t>
            </a:r>
            <a:br>
              <a:rPr lang="en-US" sz="6600" dirty="0">
                <a:solidFill>
                  <a:schemeClr val="bg1"/>
                </a:solidFill>
                <a:latin typeface="+mj-lt"/>
              </a:rPr>
            </a:br>
            <a:r>
              <a:rPr lang="en-US" sz="8000" dirty="0">
                <a:solidFill>
                  <a:schemeClr val="bg1"/>
                </a:solidFill>
                <a:latin typeface="+mj-lt"/>
              </a:rPr>
              <a:t>YEAR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0782FB4-31C3-27A5-1FAE-5869CE33035D}"/>
              </a:ext>
            </a:extLst>
          </p:cNvPr>
          <p:cNvSpPr txBox="1"/>
          <p:nvPr/>
        </p:nvSpPr>
        <p:spPr>
          <a:xfrm>
            <a:off x="26450505" y="11859073"/>
            <a:ext cx="4668887" cy="22467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+mj-lt"/>
              </a:rPr>
              <a:t>SEASON/</a:t>
            </a:r>
            <a:br>
              <a:rPr lang="en-US" sz="6600" dirty="0">
                <a:solidFill>
                  <a:schemeClr val="bg1"/>
                </a:solidFill>
                <a:latin typeface="+mj-lt"/>
              </a:rPr>
            </a:br>
            <a:r>
              <a:rPr lang="en-US" sz="8000" dirty="0">
                <a:solidFill>
                  <a:schemeClr val="bg1"/>
                </a:solidFill>
                <a:latin typeface="+mj-lt"/>
              </a:rPr>
              <a:t>YEAR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2F4800-50CA-FD1C-58BE-88A14DE54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30094386" y="152173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10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48D4DE2-D5C3-318B-1D6D-B6D7EABF67C9}"/>
              </a:ext>
            </a:extLst>
          </p:cNvPr>
          <p:cNvSpPr txBox="1">
            <a:spLocks/>
          </p:cNvSpPr>
          <p:nvPr/>
        </p:nvSpPr>
        <p:spPr>
          <a:xfrm>
            <a:off x="1303448" y="1332420"/>
            <a:ext cx="23804563" cy="16176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Project Information/Purpose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231A6B-1B11-3FE5-6E15-825ACC0BE1BE}"/>
              </a:ext>
            </a:extLst>
          </p:cNvPr>
          <p:cNvSpPr txBox="1"/>
          <p:nvPr/>
        </p:nvSpPr>
        <p:spPr>
          <a:xfrm>
            <a:off x="1598418" y="5919058"/>
            <a:ext cx="13196378" cy="92332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2393"/>
              </a:spcAft>
            </a:pPr>
            <a:r>
              <a:rPr lang="en-US" sz="4800" dirty="0"/>
              <a:t>Use this slide layout for any project information that needs to be conveyed. Provide a simple introduction to the project. Content may briefly include:</a:t>
            </a:r>
          </a:p>
          <a:p>
            <a:pPr marL="1485900" lvl="1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4800" dirty="0"/>
              <a:t>What the project is</a:t>
            </a:r>
          </a:p>
          <a:p>
            <a:pPr marL="1485900" lvl="1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4800" dirty="0"/>
              <a:t>Where it is located</a:t>
            </a:r>
          </a:p>
          <a:p>
            <a:pPr marL="1485900" lvl="1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4800" dirty="0"/>
              <a:t>Which agency is leading the work</a:t>
            </a:r>
          </a:p>
          <a:p>
            <a:pPr marL="1485900" lvl="1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4800" dirty="0"/>
              <a:t>What stage the project is currently in (study, design, construction, </a:t>
            </a:r>
            <a:r>
              <a:rPr lang="en-US" sz="4800" dirty="0" err="1"/>
              <a:t>etc</a:t>
            </a:r>
            <a:r>
              <a:rPr lang="en-US" sz="4800" dirty="0"/>
              <a:t>). </a:t>
            </a:r>
          </a:p>
          <a:p>
            <a:endParaRPr lang="en-US" sz="4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8AADEE-B9B1-2C3C-669D-DA6C850E4F5B}"/>
              </a:ext>
            </a:extLst>
          </p:cNvPr>
          <p:cNvSpPr txBox="1"/>
          <p:nvPr/>
        </p:nvSpPr>
        <p:spPr>
          <a:xfrm>
            <a:off x="1598418" y="4521368"/>
            <a:ext cx="1511090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0" dirty="0">
                <a:solidFill>
                  <a:schemeClr val="accent1"/>
                </a:solidFill>
                <a:latin typeface="+mj-lt"/>
              </a:rPr>
              <a:t>HEADING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7A05A0-0F4A-AA09-A77B-CE91083ED4AE}"/>
              </a:ext>
            </a:extLst>
          </p:cNvPr>
          <p:cNvSpPr txBox="1"/>
          <p:nvPr/>
        </p:nvSpPr>
        <p:spPr>
          <a:xfrm>
            <a:off x="18125208" y="5919058"/>
            <a:ext cx="13196378" cy="8925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2393"/>
              </a:spcAft>
            </a:pPr>
            <a:r>
              <a:rPr lang="en-US" sz="4800" dirty="0"/>
              <a:t>Explain why the project is being studied or implemented. Content may briefly include: </a:t>
            </a:r>
          </a:p>
          <a:p>
            <a:pPr marL="1485900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4800" dirty="0"/>
              <a:t>Existing issues or conditions</a:t>
            </a:r>
          </a:p>
          <a:p>
            <a:pPr marL="1485900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4800" dirty="0"/>
              <a:t>Safety and/or mobility needs</a:t>
            </a:r>
          </a:p>
          <a:p>
            <a:pPr marL="1485900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4800" dirty="0"/>
              <a:t>Environmental or infrastructure considerations</a:t>
            </a:r>
          </a:p>
          <a:p>
            <a:pPr marL="1485900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4800" dirty="0"/>
              <a:t>Desired long-term outcomes</a:t>
            </a:r>
          </a:p>
          <a:p>
            <a:pPr marL="1485900" indent="-685800">
              <a:spcAft>
                <a:spcPts val="2393"/>
              </a:spcAft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4800" dirty="0"/>
              <a:t>Use icons from the icon library  to break up larger blocks of text if needed.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253F45-19AB-CD37-12C0-5C342EF651CF}"/>
              </a:ext>
            </a:extLst>
          </p:cNvPr>
          <p:cNvSpPr txBox="1"/>
          <p:nvPr/>
        </p:nvSpPr>
        <p:spPr>
          <a:xfrm>
            <a:off x="6125494" y="21243821"/>
            <a:ext cx="2095499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cap="all" dirty="0">
                <a:latin typeface="Source Sans 3 SemiBold" panose="020B0303030403020204" pitchFamily="34" charset="0"/>
              </a:rPr>
              <a:t>CN</a:t>
            </a:r>
            <a:r>
              <a:rPr lang="es-ES" sz="3600" cap="all" dirty="0"/>
              <a:t> Number   |    </a:t>
            </a:r>
            <a:r>
              <a:rPr lang="es-ES" sz="3600" cap="all" dirty="0">
                <a:latin typeface="Source Sans 3 SemiBold" panose="020B0303030403020204" pitchFamily="34" charset="0"/>
              </a:rPr>
              <a:t>Title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of</a:t>
            </a:r>
            <a:r>
              <a:rPr lang="es-ES" sz="3600" cap="all" dirty="0">
                <a:latin typeface="Source Sans 3 SemiBold" panose="020B0303030403020204" pitchFamily="34" charset="0"/>
              </a:rPr>
              <a:t>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project</a:t>
            </a:r>
            <a:endParaRPr lang="en-US" sz="3600" cap="all" dirty="0">
              <a:latin typeface="Source Sans 3 SemiBold" panose="020B0303030403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94915D-61CE-8AFA-4427-8B6E51B30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30094386" y="152173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70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ECCEA8-D6A5-0090-21B0-A54D84804880}"/>
              </a:ext>
            </a:extLst>
          </p:cNvPr>
          <p:cNvSpPr txBox="1">
            <a:spLocks/>
          </p:cNvSpPr>
          <p:nvPr/>
        </p:nvSpPr>
        <p:spPr>
          <a:xfrm>
            <a:off x="1981873" y="1332420"/>
            <a:ext cx="23804563" cy="16176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Proposed Improvements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7ED262-1C72-D79C-27D0-74C474FD6041}"/>
              </a:ext>
            </a:extLst>
          </p:cNvPr>
          <p:cNvSpPr txBox="1"/>
          <p:nvPr/>
        </p:nvSpPr>
        <p:spPr>
          <a:xfrm>
            <a:off x="1952382" y="5747609"/>
            <a:ext cx="30470718" cy="4431983"/>
          </a:xfrm>
          <a:prstGeom prst="rect">
            <a:avLst/>
          </a:prstGeom>
          <a:noFill/>
        </p:spPr>
        <p:txBody>
          <a:bodyPr wrap="square" lIns="0" tIns="0" rIns="0" bIns="0" numCol="2" rtlCol="0">
            <a:spAutoFit/>
          </a:bodyPr>
          <a:lstStyle/>
          <a:p>
            <a:r>
              <a:rPr lang="en-US" sz="4800" dirty="0"/>
              <a:t>Use this slide layout to list/show any planned, proposed or, preliminary improvements for the project, Content may briefly include:</a:t>
            </a:r>
          </a:p>
          <a:p>
            <a:pPr marL="1543050" indent="-685800"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4800" dirty="0"/>
              <a:t>Major project elements (ex: bridge replacement, roadway improvements, drainage upgrades, safety features)</a:t>
            </a:r>
          </a:p>
          <a:p>
            <a:pPr marL="1543050" indent="-685800"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4800" dirty="0"/>
              <a:t>Brief description of each improvement</a:t>
            </a:r>
          </a:p>
          <a:p>
            <a:pPr marL="1543050" indent="-685800">
              <a:buClr>
                <a:schemeClr val="bg2"/>
              </a:buClr>
              <a:buFont typeface="Montserrat" pitchFamily="2" charset="0"/>
              <a:buChar char="»"/>
            </a:pPr>
            <a:r>
              <a:rPr lang="en-US" sz="4800" dirty="0"/>
              <a:t>Use icons from the icon library  to break up larger blocks of text if needed.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9E8E49-411A-6FB1-8D46-FC74C5E73F7F}"/>
              </a:ext>
            </a:extLst>
          </p:cNvPr>
          <p:cNvSpPr txBox="1"/>
          <p:nvPr/>
        </p:nvSpPr>
        <p:spPr>
          <a:xfrm>
            <a:off x="1952382" y="4521368"/>
            <a:ext cx="1511090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0" dirty="0">
                <a:solidFill>
                  <a:schemeClr val="accent1"/>
                </a:solidFill>
                <a:latin typeface="+mj-lt"/>
              </a:rPr>
              <a:t>HEADING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0C2B225-6B78-4CD0-11AA-E4B38B5EF1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952382" y="11702498"/>
            <a:ext cx="13963893" cy="8385727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ED886FB-BDF5-771A-A47F-B85DBA35B19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17157567" y="11702498"/>
            <a:ext cx="14037051" cy="8385727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8BF744-5707-D21C-DC8A-99511384A97C}"/>
              </a:ext>
            </a:extLst>
          </p:cNvPr>
          <p:cNvSpPr txBox="1"/>
          <p:nvPr/>
        </p:nvSpPr>
        <p:spPr>
          <a:xfrm>
            <a:off x="6125494" y="21243821"/>
            <a:ext cx="2095499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cap="all" dirty="0">
                <a:latin typeface="Source Sans 3 SemiBold" panose="020B0303030403020204" pitchFamily="34" charset="0"/>
              </a:rPr>
              <a:t>CN</a:t>
            </a:r>
            <a:r>
              <a:rPr lang="es-ES" sz="3600" cap="all" dirty="0"/>
              <a:t> Number   |    </a:t>
            </a:r>
            <a:r>
              <a:rPr lang="es-ES" sz="3600" cap="all" dirty="0">
                <a:latin typeface="Source Sans 3 SemiBold" panose="020B0303030403020204" pitchFamily="34" charset="0"/>
              </a:rPr>
              <a:t>Title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of</a:t>
            </a:r>
            <a:r>
              <a:rPr lang="es-ES" sz="3600" cap="all" dirty="0">
                <a:latin typeface="Source Sans 3 SemiBold" panose="020B0303030403020204" pitchFamily="34" charset="0"/>
              </a:rPr>
              <a:t>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project</a:t>
            </a:r>
            <a:endParaRPr lang="en-US" sz="3600" cap="all" dirty="0">
              <a:latin typeface="Source Sans 3 SemiBold" panose="020B0303030403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7AC4C5-E67B-9B6D-4FA5-6B057A323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30094386" y="152173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64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0F7CBE4-2DDE-B3C9-CCE6-336EB7F2C34B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33E4F1F-5FD6-A564-9219-A81B60D9FBD8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215CAD6-4AF4-10B2-8C75-7DB88F9D72DF}"/>
              </a:ext>
            </a:extLst>
          </p:cNvPr>
          <p:cNvSpPr txBox="1">
            <a:spLocks/>
          </p:cNvSpPr>
          <p:nvPr/>
        </p:nvSpPr>
        <p:spPr>
          <a:xfrm>
            <a:off x="1981877" y="1332420"/>
            <a:ext cx="23804563" cy="16176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Preliminary/Preferred Alternatives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EBB7BA-21E5-C411-366D-E6627090B8ED}"/>
              </a:ext>
            </a:extLst>
          </p:cNvPr>
          <p:cNvSpPr txBox="1"/>
          <p:nvPr/>
        </p:nvSpPr>
        <p:spPr>
          <a:xfrm>
            <a:off x="850822" y="4983033"/>
            <a:ext cx="1524821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600" dirty="0"/>
              <a:t>Alternative description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ED0157-EC71-1831-B433-B59873A070F2}"/>
              </a:ext>
            </a:extLst>
          </p:cNvPr>
          <p:cNvSpPr txBox="1"/>
          <p:nvPr/>
        </p:nvSpPr>
        <p:spPr>
          <a:xfrm>
            <a:off x="850823" y="4059703"/>
            <a:ext cx="15110902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600" cap="all" dirty="0">
                <a:solidFill>
                  <a:schemeClr val="accent1"/>
                </a:solidFill>
                <a:latin typeface="+mj-lt"/>
              </a:rPr>
              <a:t>Alternative 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BBB89C-82EA-81EB-DD00-1E9CFDD4EC0C}"/>
              </a:ext>
            </a:extLst>
          </p:cNvPr>
          <p:cNvSpPr txBox="1"/>
          <p:nvPr/>
        </p:nvSpPr>
        <p:spPr>
          <a:xfrm>
            <a:off x="17047963" y="4983033"/>
            <a:ext cx="1524821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600" dirty="0"/>
              <a:t>Alternative description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FA911F-F9A6-1BF6-D724-5D766E6709F0}"/>
              </a:ext>
            </a:extLst>
          </p:cNvPr>
          <p:cNvSpPr txBox="1"/>
          <p:nvPr/>
        </p:nvSpPr>
        <p:spPr>
          <a:xfrm>
            <a:off x="17047964" y="4059703"/>
            <a:ext cx="15110902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600" cap="all" dirty="0">
                <a:solidFill>
                  <a:schemeClr val="accent1"/>
                </a:solidFill>
                <a:latin typeface="+mj-lt"/>
              </a:rPr>
              <a:t>Alternative 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DFEF19-B302-3B16-5977-23BBF9090C28}"/>
              </a:ext>
            </a:extLst>
          </p:cNvPr>
          <p:cNvSpPr txBox="1"/>
          <p:nvPr/>
        </p:nvSpPr>
        <p:spPr>
          <a:xfrm>
            <a:off x="6125494" y="21243821"/>
            <a:ext cx="2095499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3600" cap="all" dirty="0">
                <a:latin typeface="Source Sans 3 SemiBold" panose="020B0303030403020204" pitchFamily="34" charset="0"/>
              </a:rPr>
              <a:t>CN</a:t>
            </a:r>
            <a:r>
              <a:rPr lang="es-ES" sz="3600" cap="all" dirty="0"/>
              <a:t> Number   |    </a:t>
            </a:r>
            <a:r>
              <a:rPr lang="es-ES" sz="3600" cap="all" dirty="0">
                <a:latin typeface="Source Sans 3 SemiBold" panose="020B0303030403020204" pitchFamily="34" charset="0"/>
              </a:rPr>
              <a:t>Title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of</a:t>
            </a:r>
            <a:r>
              <a:rPr lang="es-ES" sz="3600" cap="all" dirty="0">
                <a:latin typeface="Source Sans 3 SemiBold" panose="020B0303030403020204" pitchFamily="34" charset="0"/>
              </a:rPr>
              <a:t> </a:t>
            </a:r>
            <a:r>
              <a:rPr lang="es-ES" sz="3600" cap="all" dirty="0" err="1">
                <a:latin typeface="Source Sans 3 SemiBold" panose="020B0303030403020204" pitchFamily="34" charset="0"/>
              </a:rPr>
              <a:t>project</a:t>
            </a:r>
            <a:endParaRPr lang="en-US" sz="3600" cap="all" dirty="0">
              <a:latin typeface="Source Sans 3 SemiBold" panose="020B0303030403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BD03EF7-9524-9E4D-2393-B2DE2013C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30094386" y="152173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44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5B9F877-8AEB-B2A8-09A0-23F8D950E31A}"/>
              </a:ext>
            </a:extLst>
          </p:cNvPr>
          <p:cNvSpPr txBox="1"/>
          <p:nvPr/>
        </p:nvSpPr>
        <p:spPr>
          <a:xfrm>
            <a:off x="4102078" y="4818749"/>
            <a:ext cx="1511090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200" b="1" dirty="0">
                <a:solidFill>
                  <a:schemeClr val="accent1"/>
                </a:solidFill>
              </a:rPr>
              <a:t>Take the Survey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99002E-6748-2C81-1C3C-D366F524F3AD}"/>
              </a:ext>
            </a:extLst>
          </p:cNvPr>
          <p:cNvSpPr txBox="1">
            <a:spLocks/>
          </p:cNvSpPr>
          <p:nvPr/>
        </p:nvSpPr>
        <p:spPr>
          <a:xfrm>
            <a:off x="1952380" y="1178128"/>
            <a:ext cx="23804563" cy="16176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Next Steps</a:t>
            </a:r>
          </a:p>
        </p:txBody>
      </p:sp>
      <p:pic>
        <p:nvPicPr>
          <p:cNvPr id="12" name="Picture 11" descr="A white background with grey text&#10;&#10;Description automatically generated">
            <a:extLst>
              <a:ext uri="{FF2B5EF4-FFF2-40B4-BE49-F238E27FC236}">
                <a16:creationId xmlns:a16="http://schemas.microsoft.com/office/drawing/2014/main" id="{2A2743B2-E46A-B4FC-D600-1C9A6D3C4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"/>
          <a:stretch>
            <a:fillRect/>
          </a:stretch>
        </p:blipFill>
        <p:spPr>
          <a:xfrm>
            <a:off x="24982693" y="11964231"/>
            <a:ext cx="5278953" cy="5279767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8A34879-06B0-8079-02F8-A83A3C6E85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6058" y="9115943"/>
            <a:ext cx="1335967" cy="164133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D383FC4-E194-6BA6-BB9C-E919E90549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05909" y="4464637"/>
            <a:ext cx="1426293" cy="1460252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D4A0C366-572B-E064-8ADC-1063101F65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706597" y="19285529"/>
            <a:ext cx="1274709" cy="1274709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D8A381AA-805D-D7F4-4E3E-DD87BE1314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56058" y="6774723"/>
            <a:ext cx="1421825" cy="146025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3AF7100-DF8E-2FCB-4910-0E498B9939F2}"/>
              </a:ext>
            </a:extLst>
          </p:cNvPr>
          <p:cNvSpPr txBox="1"/>
          <p:nvPr/>
        </p:nvSpPr>
        <p:spPr>
          <a:xfrm>
            <a:off x="2052538" y="13916405"/>
            <a:ext cx="1511090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QUESTIONS? COMMENTS?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C8E57F-BA4F-999D-5B90-6532F33254A9}"/>
              </a:ext>
            </a:extLst>
          </p:cNvPr>
          <p:cNvSpPr txBox="1"/>
          <p:nvPr/>
        </p:nvSpPr>
        <p:spPr>
          <a:xfrm>
            <a:off x="2052537" y="15586378"/>
            <a:ext cx="18454177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Instructions on when comments are needed by, who and how to contact.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1D6171-DBF2-FD6F-06A1-AFD766F0F188}"/>
              </a:ext>
            </a:extLst>
          </p:cNvPr>
          <p:cNvSpPr txBox="1"/>
          <p:nvPr/>
        </p:nvSpPr>
        <p:spPr>
          <a:xfrm>
            <a:off x="18373725" y="19415053"/>
            <a:ext cx="14049375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+mj-lt"/>
              </a:rPr>
              <a:t>www.projectwebsite.com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6D3339F-92C7-D098-7B95-DD2759AD06CF}"/>
              </a:ext>
            </a:extLst>
          </p:cNvPr>
          <p:cNvGrpSpPr/>
          <p:nvPr/>
        </p:nvGrpSpPr>
        <p:grpSpPr>
          <a:xfrm>
            <a:off x="2147884" y="17964712"/>
            <a:ext cx="11319036" cy="1289838"/>
            <a:chOff x="30690263" y="18138052"/>
            <a:chExt cx="11319036" cy="128983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8D5936A-3C6D-9AF1-7596-AE878C99FDEE}"/>
                </a:ext>
              </a:extLst>
            </p:cNvPr>
            <p:cNvSpPr txBox="1"/>
            <p:nvPr/>
          </p:nvSpPr>
          <p:spPr>
            <a:xfrm>
              <a:off x="32417713" y="18229800"/>
              <a:ext cx="9591586" cy="10581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4286"/>
                </a:lnSpc>
                <a:spcAft>
                  <a:spcPts val="3770"/>
                </a:spcAft>
              </a:pPr>
              <a:r>
                <a:rPr lang="en-US" sz="7200" dirty="0">
                  <a:solidFill>
                    <a:schemeClr val="bg1"/>
                  </a:solidFill>
                  <a:latin typeface="Source Sans 3 SemiBold" panose="020B0303030403020204" pitchFamily="34" charset="0"/>
                </a:rPr>
                <a:t>Contact Phone #</a:t>
              </a:r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D7A2B1F1-4997-1515-BC4A-8E1CF293FD8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0690263" y="18138052"/>
              <a:ext cx="1185256" cy="1289838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21EA32E-9183-5C46-202B-E7D2BE2D3739}"/>
              </a:ext>
            </a:extLst>
          </p:cNvPr>
          <p:cNvGrpSpPr/>
          <p:nvPr/>
        </p:nvGrpSpPr>
        <p:grpSpPr>
          <a:xfrm>
            <a:off x="2147885" y="19656363"/>
            <a:ext cx="11319035" cy="1058110"/>
            <a:chOff x="30690263" y="19962026"/>
            <a:chExt cx="11319035" cy="1058110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5FA4B5D0-3FE9-8CB7-D98D-D30EE78725A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0690263" y="20050517"/>
              <a:ext cx="1185255" cy="82309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531BE27-6991-7B9D-1841-A530FD88FCA7}"/>
                </a:ext>
              </a:extLst>
            </p:cNvPr>
            <p:cNvSpPr txBox="1"/>
            <p:nvPr/>
          </p:nvSpPr>
          <p:spPr>
            <a:xfrm>
              <a:off x="32417712" y="19962026"/>
              <a:ext cx="9591586" cy="10581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4286"/>
                </a:lnSpc>
                <a:spcAft>
                  <a:spcPts val="3770"/>
                </a:spcAft>
              </a:pPr>
              <a:r>
                <a:rPr lang="en-US" sz="7200" dirty="0">
                  <a:solidFill>
                    <a:schemeClr val="bg1"/>
                  </a:solidFill>
                  <a:latin typeface="Source Sans 3 SemiBold" panose="020B0303030403020204" pitchFamily="34" charset="0"/>
                </a:rPr>
                <a:t>Contact Email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40BC0379-CB30-9012-F056-E8D4345E457A}"/>
              </a:ext>
            </a:extLst>
          </p:cNvPr>
          <p:cNvSpPr txBox="1"/>
          <p:nvPr/>
        </p:nvSpPr>
        <p:spPr>
          <a:xfrm>
            <a:off x="4102078" y="7157134"/>
            <a:ext cx="1511090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200" b="1" dirty="0">
                <a:solidFill>
                  <a:schemeClr val="accent1"/>
                </a:solidFill>
              </a:rPr>
              <a:t>Leave a comment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44EE09-77E2-6BF4-1B76-9212E7E01797}"/>
              </a:ext>
            </a:extLst>
          </p:cNvPr>
          <p:cNvSpPr txBox="1"/>
          <p:nvPr/>
        </p:nvSpPr>
        <p:spPr>
          <a:xfrm>
            <a:off x="4102078" y="9495519"/>
            <a:ext cx="1511090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200" b="1" dirty="0">
                <a:solidFill>
                  <a:schemeClr val="accent1"/>
                </a:solidFill>
              </a:rPr>
              <a:t>Other step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B42A538-E557-E4D9-DEF7-0A2C4B7352FC}"/>
              </a:ext>
            </a:extLst>
          </p:cNvPr>
          <p:cNvSpPr txBox="1"/>
          <p:nvPr/>
        </p:nvSpPr>
        <p:spPr>
          <a:xfrm>
            <a:off x="18384504" y="5092079"/>
            <a:ext cx="13196378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400" dirty="0"/>
              <a:t>Use this slide to convey information about what to do after the meeting.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951903-1682-A0EF-1E8C-08FD77F145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/>
        </p:blipFill>
        <p:spPr>
          <a:xfrm>
            <a:off x="30094386" y="152173"/>
            <a:ext cx="2328714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769285"/>
      </p:ext>
    </p:extLst>
  </p:cSld>
  <p:clrMapOvr>
    <a:masterClrMapping/>
  </p:clrMapOvr>
</p:sld>
</file>

<file path=ppt/theme/theme1.xml><?xml version="1.0" encoding="utf-8"?>
<a:theme xmlns:a="http://schemas.openxmlformats.org/drawingml/2006/main" name="Color Theme 1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lor Theme 1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lor Theme 2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lor Theme 3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a76525-6dd3-49bf-956e-c0dee1613efc">
      <UserInfo>
        <DisplayName/>
        <AccountId xsi:nil="true"/>
        <AccountType/>
      </UserInfo>
    </SharedWithUsers>
    <lcf76f155ced4ddcb4097134ff3c332f xmlns="1f8824bb-a6ba-42ee-b6db-096f8a4dd4c8">
      <Terms xmlns="http://schemas.microsoft.com/office/infopath/2007/PartnerControls"/>
    </lcf76f155ced4ddcb4097134ff3c332f>
    <TaxCatchAll xmlns="43a76525-6dd3-49bf-956e-c0dee1613ef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A83CA98630C443BE2CDD79BA479F5F" ma:contentTypeVersion="22" ma:contentTypeDescription="Create a new document." ma:contentTypeScope="" ma:versionID="daa2f3956b4265b2b1a730e4259404a9">
  <xsd:schema xmlns:xsd="http://www.w3.org/2001/XMLSchema" xmlns:xs="http://www.w3.org/2001/XMLSchema" xmlns:p="http://schemas.microsoft.com/office/2006/metadata/properties" xmlns:ns2="1f8824bb-a6ba-42ee-b6db-096f8a4dd4c8" xmlns:ns3="43a76525-6dd3-49bf-956e-c0dee1613efc" targetNamespace="http://schemas.microsoft.com/office/2006/metadata/properties" ma:root="true" ma:fieldsID="4ae1b0097a5119b7d053b4017be011da" ns2:_="" ns3:_="">
    <xsd:import namespace="1f8824bb-a6ba-42ee-b6db-096f8a4dd4c8"/>
    <xsd:import namespace="43a76525-6dd3-49bf-956e-c0dee1613e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824bb-a6ba-42ee-b6db-096f8a4dd4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76525-6dd3-49bf-956e-c0dee1613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1749e83-fcdc-43e3-a011-6d218da4d77d}" ma:internalName="TaxCatchAll" ma:showField="CatchAllData" ma:web="43a76525-6dd3-49bf-956e-c0dee1613e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870BB4-CCA8-4835-A474-34E03CEC50E4}">
  <ds:schemaRefs>
    <ds:schemaRef ds:uri="http://schemas.microsoft.com/office/2006/metadata/properties"/>
    <ds:schemaRef ds:uri="http://schemas.microsoft.com/office/infopath/2007/PartnerControls"/>
    <ds:schemaRef ds:uri="43a76525-6dd3-49bf-956e-c0dee1613efc"/>
    <ds:schemaRef ds:uri="1f8824bb-a6ba-42ee-b6db-096f8a4dd4c8"/>
  </ds:schemaRefs>
</ds:datastoreItem>
</file>

<file path=customXml/itemProps2.xml><?xml version="1.0" encoding="utf-8"?>
<ds:datastoreItem xmlns:ds="http://schemas.openxmlformats.org/officeDocument/2006/customXml" ds:itemID="{0BC05312-A775-4BAE-80EA-20803E7E6E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CF629B-1179-4E29-968A-E8B157351A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8824bb-a6ba-42ee-b6db-096f8a4dd4c8"/>
    <ds:schemaRef ds:uri="43a76525-6dd3-49bf-956e-c0dee1613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954</Words>
  <Application>Microsoft Office PowerPoint</Application>
  <PresentationFormat>Custom</PresentationFormat>
  <Paragraphs>104</Paragraphs>
  <Slides>9</Slides>
  <Notes>0</Notes>
  <HiddenSlides>2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Montserrat</vt:lpstr>
      <vt:lpstr>Source Sans 3</vt:lpstr>
      <vt:lpstr>Source Sans 3 Black</vt:lpstr>
      <vt:lpstr>Source Sans 3 ExtraBold</vt:lpstr>
      <vt:lpstr>Source Sans 3 SemiBold</vt:lpstr>
      <vt:lpstr>Color Theme 1</vt:lpstr>
      <vt:lpstr>1_Color Theme 1</vt:lpstr>
      <vt:lpstr>Color Theme 2</vt:lpstr>
      <vt:lpstr>Color Theme 3</vt:lpstr>
      <vt:lpstr>PowerPoint Presentation</vt:lpstr>
      <vt:lpstr>PowerPoint Presentation</vt:lpstr>
      <vt:lpstr>Title of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Lamorette, Laura</dc:creator>
  <cp:lastModifiedBy>Lamorette, Laura</cp:lastModifiedBy>
  <cp:revision>3</cp:revision>
  <dcterms:created xsi:type="dcterms:W3CDTF">2023-11-10T22:33:26Z</dcterms:created>
  <dcterms:modified xsi:type="dcterms:W3CDTF">2026-09-14T17:15:49Z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0x01010041A83CA98630C443BE2CDD79BA479F5F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