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8" r:id="rId5"/>
    <p:sldMasterId id="2147483656" r:id="rId6"/>
    <p:sldMasterId id="2147483662" r:id="rId7"/>
  </p:sldMasterIdLst>
  <p:sldIdLst>
    <p:sldId id="258" r:id="rId8"/>
    <p:sldId id="260" r:id="rId9"/>
    <p:sldId id="256" r:id="rId10"/>
    <p:sldId id="261" r:id="rId11"/>
    <p:sldId id="262" r:id="rId12"/>
    <p:sldId id="263" r:id="rId13"/>
  </p:sldIdLst>
  <p:sldSz cx="22174200" cy="33147000"/>
  <p:notesSz cx="6858000" cy="9144000"/>
  <p:defaultTextStyle>
    <a:defPPr>
      <a:defRPr lang="en-US"/>
    </a:defPPr>
    <a:lvl1pPr marL="0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1pPr>
    <a:lvl2pPr marL="1327665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2pPr>
    <a:lvl3pPr marL="2655330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3pPr>
    <a:lvl4pPr marL="3982995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4pPr>
    <a:lvl5pPr marL="5310660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5pPr>
    <a:lvl6pPr marL="6638325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6pPr>
    <a:lvl7pPr marL="7965989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7pPr>
    <a:lvl8pPr marL="9293654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8pPr>
    <a:lvl9pPr marL="10621319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8B3E6A8C-983A-43AC-BC1A-03C2C5B983CE}">
          <p14:sldIdLst>
            <p14:sldId id="258"/>
            <p14:sldId id="260"/>
            <p14:sldId id="256"/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0440" userDrawn="1">
          <p15:clr>
            <a:srgbClr val="A4A3A4"/>
          </p15:clr>
        </p15:guide>
        <p15:guide id="2" pos="69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23" d="100"/>
          <a:sy n="23" d="100"/>
        </p:scale>
        <p:origin x="3174" y="84"/>
      </p:cViewPr>
      <p:guideLst>
        <p:guide orient="horz" pos="10440"/>
        <p:guide pos="69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A9E2CE-C5FE-A2E4-C57D-8A9EAAF302BC}"/>
              </a:ext>
            </a:extLst>
          </p:cNvPr>
          <p:cNvSpPr/>
          <p:nvPr userDrawn="1"/>
        </p:nvSpPr>
        <p:spPr>
          <a:xfrm>
            <a:off x="0" y="1"/>
            <a:ext cx="22174199" cy="3374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FB0FD5-9F68-89D6-7570-076309A59A57}"/>
              </a:ext>
            </a:extLst>
          </p:cNvPr>
          <p:cNvGrpSpPr/>
          <p:nvPr userDrawn="1"/>
        </p:nvGrpSpPr>
        <p:grpSpPr>
          <a:xfrm flipH="1">
            <a:off x="0" y="3309258"/>
            <a:ext cx="22174200" cy="435427"/>
            <a:chOff x="490808" y="5068007"/>
            <a:chExt cx="7587664" cy="20508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63A0F16-B904-57D4-057B-D4F579ADC1B9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58F745-1E12-DF9E-DB55-68B30DB57138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2A8328B-F688-0CEC-F258-7D5C9CB43203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7067ED8-7C8B-2F33-16F2-1BCA43464A10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61C3DE0-01F0-CEE2-C004-B8432DF16054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09AE9C4C-A112-1FCF-A1C0-CE91866FAC45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88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>
          <p15:clr>
            <a:srgbClr val="FBAE40"/>
          </p15:clr>
        </p15:guide>
        <p15:guide id="2" pos="6984">
          <p15:clr>
            <a:srgbClr val="FBAE40"/>
          </p15:clr>
        </p15:guide>
        <p15:guide id="3" pos="13584">
          <p15:clr>
            <a:srgbClr val="FBAE40"/>
          </p15:clr>
        </p15:guide>
        <p15:guide id="4" pos="384">
          <p15:clr>
            <a:srgbClr val="FBAE40"/>
          </p15:clr>
        </p15:guide>
        <p15:guide id="5" orient="horz" pos="432">
          <p15:clr>
            <a:srgbClr val="FBAE40"/>
          </p15:clr>
        </p15:guide>
        <p15:guide id="6" orient="horz" pos="2042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CC72CDF-0A4D-80A9-136D-BE97DE008802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22B19E54-79CA-A0E8-5BF7-9373455E4C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95400" y="14936916"/>
            <a:ext cx="9503229" cy="162669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002E3CB2-58C5-B6CB-2D7E-F3C75285C90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1484427" y="14936917"/>
            <a:ext cx="9394374" cy="162669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AF76FB-79C9-13B4-2549-132D9EE38B13}"/>
              </a:ext>
            </a:extLst>
          </p:cNvPr>
          <p:cNvSpPr/>
          <p:nvPr userDrawn="1"/>
        </p:nvSpPr>
        <p:spPr>
          <a:xfrm>
            <a:off x="0" y="1"/>
            <a:ext cx="22174199" cy="3374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0599E1-82D2-8868-65AA-532E512EA11D}"/>
              </a:ext>
            </a:extLst>
          </p:cNvPr>
          <p:cNvGrpSpPr/>
          <p:nvPr userDrawn="1"/>
        </p:nvGrpSpPr>
        <p:grpSpPr>
          <a:xfrm flipH="1">
            <a:off x="0" y="3309258"/>
            <a:ext cx="22174200" cy="435427"/>
            <a:chOff x="490808" y="5068007"/>
            <a:chExt cx="7587664" cy="20508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1F5B5B4-F35E-EB06-19F1-581455433BDF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E5B7792-E87E-239B-B9F0-D35ACD2DE28B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F51AFA2-9D40-7228-AE3E-D6E20648145C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F82A433-58D7-5303-C3B8-ACB9EB1E83CB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998495B-9135-BF7D-A166-F6CD1CC5200D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620572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>
          <p15:clr>
            <a:srgbClr val="FBAE40"/>
          </p15:clr>
        </p15:guide>
        <p15:guide id="2" pos="698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5249179-533B-0183-D31B-845B37A397D2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1DC4263-11CB-7C6B-A79F-13CFD41DE8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480457" y="5822710"/>
            <a:ext cx="19245944" cy="1170382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6E0A9E4C-B394-F08A-2F4B-514F8AAA8C9D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480456" y="19604561"/>
            <a:ext cx="19245944" cy="12074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50B147-2233-E0C2-B825-5885533AE6DB}"/>
              </a:ext>
            </a:extLst>
          </p:cNvPr>
          <p:cNvSpPr/>
          <p:nvPr userDrawn="1"/>
        </p:nvSpPr>
        <p:spPr>
          <a:xfrm>
            <a:off x="0" y="1"/>
            <a:ext cx="22174199" cy="3374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B1EF46-9293-C449-5C68-1F2BC9053BF4}"/>
              </a:ext>
            </a:extLst>
          </p:cNvPr>
          <p:cNvGrpSpPr/>
          <p:nvPr userDrawn="1"/>
        </p:nvGrpSpPr>
        <p:grpSpPr>
          <a:xfrm flipH="1">
            <a:off x="0" y="3309258"/>
            <a:ext cx="22174200" cy="435427"/>
            <a:chOff x="490808" y="5068007"/>
            <a:chExt cx="7587664" cy="20508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8D56F06-5CD7-5966-822E-B70C98040819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3C9E75-EEE4-ADCE-591D-5ADD5246E26B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763082D-A341-69BD-1E1E-FB5D8467541A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C3B3F35-ED3C-97F6-2290-C85495C48D45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F8186D8-4B47-CA05-3431-90DFF9986FCF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05527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to Action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E9D36E-ECAF-F59A-8D5F-0E02AAC00C4D}"/>
              </a:ext>
            </a:extLst>
          </p:cNvPr>
          <p:cNvSpPr/>
          <p:nvPr userDrawn="1"/>
        </p:nvSpPr>
        <p:spPr>
          <a:xfrm>
            <a:off x="0" y="16573500"/>
            <a:ext cx="22174200" cy="1657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1BBEA3E-6A36-B806-3A82-F77898329B64}"/>
              </a:ext>
            </a:extLst>
          </p:cNvPr>
          <p:cNvGrpSpPr/>
          <p:nvPr userDrawn="1"/>
        </p:nvGrpSpPr>
        <p:grpSpPr>
          <a:xfrm flipH="1">
            <a:off x="0" y="16362394"/>
            <a:ext cx="22174199" cy="422212"/>
            <a:chOff x="490808" y="5068007"/>
            <a:chExt cx="7587664" cy="20508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28758FA-2BCF-BC5C-4984-FDA6BD7D8E52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6FC2338-0479-5BE2-17FB-838F3EA308A5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DAC88C-9145-327C-833B-7421AE0ED83A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2CF028C-A964-DE8E-1AA9-474EFE79CD36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0E52421-D603-EA7A-0C4E-E24981D74316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A18EEA9-7220-9B2F-AEEA-F84C69855DE1}"/>
              </a:ext>
            </a:extLst>
          </p:cNvPr>
          <p:cNvGrpSpPr/>
          <p:nvPr userDrawn="1"/>
        </p:nvGrpSpPr>
        <p:grpSpPr>
          <a:xfrm>
            <a:off x="13018904" y="13201387"/>
            <a:ext cx="7330074" cy="7166438"/>
            <a:chOff x="33605588" y="12754851"/>
            <a:chExt cx="8063346" cy="7883340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9947AAFF-1644-7AA5-1734-36692B82E89A}"/>
                </a:ext>
              </a:extLst>
            </p:cNvPr>
            <p:cNvSpPr/>
            <p:nvPr/>
          </p:nvSpPr>
          <p:spPr>
            <a:xfrm>
              <a:off x="33605588" y="12754851"/>
              <a:ext cx="8063346" cy="788334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758" dirty="0"/>
                <a:t>1080x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2209EE9-6650-A051-43B4-768ACF45F87C}"/>
                </a:ext>
              </a:extLst>
            </p:cNvPr>
            <p:cNvSpPr/>
            <p:nvPr/>
          </p:nvSpPr>
          <p:spPr>
            <a:xfrm>
              <a:off x="34121016" y="13258772"/>
              <a:ext cx="7032491" cy="68754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58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6C5D145-79E3-E613-FA8D-3A315167ED8D}"/>
              </a:ext>
            </a:extLst>
          </p:cNvPr>
          <p:cNvSpPr/>
          <p:nvPr userDrawn="1"/>
        </p:nvSpPr>
        <p:spPr>
          <a:xfrm>
            <a:off x="0" y="1"/>
            <a:ext cx="22174199" cy="3374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971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4972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>
          <p15:clr>
            <a:srgbClr val="FBAE40"/>
          </p15:clr>
        </p15:guide>
        <p15:guide id="2" pos="698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A9E2CE-C5FE-A2E4-C57D-8A9EAAF302BC}"/>
              </a:ext>
            </a:extLst>
          </p:cNvPr>
          <p:cNvSpPr/>
          <p:nvPr userDrawn="1"/>
        </p:nvSpPr>
        <p:spPr>
          <a:xfrm>
            <a:off x="0" y="0"/>
            <a:ext cx="22174199" cy="415811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FB0FD5-9F68-89D6-7570-076309A59A57}"/>
              </a:ext>
            </a:extLst>
          </p:cNvPr>
          <p:cNvGrpSpPr/>
          <p:nvPr userDrawn="1"/>
        </p:nvGrpSpPr>
        <p:grpSpPr>
          <a:xfrm flipH="1">
            <a:off x="0" y="4093032"/>
            <a:ext cx="22174200" cy="435427"/>
            <a:chOff x="490808" y="5068007"/>
            <a:chExt cx="7587664" cy="20508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63A0F16-B904-57D4-057B-D4F579ADC1B9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58F745-1E12-DF9E-DB55-68B30DB57138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2A8328B-F688-0CEC-F258-7D5C9CB43203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7067ED8-7C8B-2F33-16F2-1BCA43464A10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61C3DE0-01F0-CEE2-C004-B8432DF16054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09AE9C4C-A112-1FCF-A1C0-CE91866FAC45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04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 userDrawn="1">
          <p15:clr>
            <a:srgbClr val="FBAE40"/>
          </p15:clr>
        </p15:guide>
        <p15:guide id="2" pos="6984" userDrawn="1">
          <p15:clr>
            <a:srgbClr val="FBAE40"/>
          </p15:clr>
        </p15:guide>
        <p15:guide id="3" pos="13584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2042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2301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 userDrawn="1">
          <p15:clr>
            <a:srgbClr val="FBAE40"/>
          </p15:clr>
        </p15:guide>
        <p15:guide id="2" pos="698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A9E2CE-C5FE-A2E4-C57D-8A9EAAF302BC}"/>
              </a:ext>
            </a:extLst>
          </p:cNvPr>
          <p:cNvSpPr/>
          <p:nvPr userDrawn="1"/>
        </p:nvSpPr>
        <p:spPr>
          <a:xfrm>
            <a:off x="0" y="0"/>
            <a:ext cx="22174200" cy="411456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FB0FD5-9F68-89D6-7570-076309A59A57}"/>
              </a:ext>
            </a:extLst>
          </p:cNvPr>
          <p:cNvGrpSpPr/>
          <p:nvPr userDrawn="1"/>
        </p:nvGrpSpPr>
        <p:grpSpPr>
          <a:xfrm flipH="1">
            <a:off x="0" y="4049489"/>
            <a:ext cx="22174200" cy="435427"/>
            <a:chOff x="490808" y="5068007"/>
            <a:chExt cx="7587664" cy="20508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63A0F16-B904-57D4-057B-D4F579ADC1B9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58F745-1E12-DF9E-DB55-68B30DB57138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2A8328B-F688-0CEC-F258-7D5C9CB43203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7067ED8-7C8B-2F33-16F2-1BCA43464A10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61C3DE0-01F0-CEE2-C004-B8432DF16054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09AE9C4C-A112-1FCF-A1C0-CE91866FAC45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485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 userDrawn="1">
          <p15:clr>
            <a:srgbClr val="FBAE40"/>
          </p15:clr>
        </p15:guide>
        <p15:guide id="2" pos="6984" userDrawn="1">
          <p15:clr>
            <a:srgbClr val="FBAE40"/>
          </p15:clr>
        </p15:guide>
        <p15:guide id="3" pos="13584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2042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752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 userDrawn="1">
          <p15:clr>
            <a:srgbClr val="FBAE40"/>
          </p15:clr>
        </p15:guide>
        <p15:guide id="2" pos="698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A9E2CE-C5FE-A2E4-C57D-8A9EAAF302BC}"/>
              </a:ext>
            </a:extLst>
          </p:cNvPr>
          <p:cNvSpPr/>
          <p:nvPr userDrawn="1"/>
        </p:nvSpPr>
        <p:spPr>
          <a:xfrm>
            <a:off x="0" y="0"/>
            <a:ext cx="22174200" cy="41145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FB0FD5-9F68-89D6-7570-076309A59A57}"/>
              </a:ext>
            </a:extLst>
          </p:cNvPr>
          <p:cNvGrpSpPr/>
          <p:nvPr userDrawn="1"/>
        </p:nvGrpSpPr>
        <p:grpSpPr>
          <a:xfrm flipH="1">
            <a:off x="0" y="4049489"/>
            <a:ext cx="22174200" cy="435427"/>
            <a:chOff x="490808" y="5068007"/>
            <a:chExt cx="7587664" cy="20508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63A0F16-B904-57D4-057B-D4F579ADC1B9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58F745-1E12-DF9E-DB55-68B30DB57138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2A8328B-F688-0CEC-F258-7D5C9CB43203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7067ED8-7C8B-2F33-16F2-1BCA43464A10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61C3DE0-01F0-CEE2-C004-B8432DF16054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09AE9C4C-A112-1FCF-A1C0-CE91866FAC45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048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 userDrawn="1">
          <p15:clr>
            <a:srgbClr val="FBAE40"/>
          </p15:clr>
        </p15:guide>
        <p15:guide id="2" pos="6984" userDrawn="1">
          <p15:clr>
            <a:srgbClr val="FBAE40"/>
          </p15:clr>
        </p15:guide>
        <p15:guide id="3" pos="13584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2042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2835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 userDrawn="1">
          <p15:clr>
            <a:srgbClr val="FBAE40"/>
          </p15:clr>
        </p15:guide>
        <p15:guide id="2" pos="6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FB4427-C3F6-EE6A-2E93-4C44C88E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476" y="1764774"/>
            <a:ext cx="19125248" cy="640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D3B4E-499D-EA0A-CF59-D3EC8F339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476" y="8823854"/>
            <a:ext cx="19125248" cy="21031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496EC-20AC-176F-A3CF-8EFD3FA6D6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476" y="30722360"/>
            <a:ext cx="4989195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1B3AD-9B28-4232-8A99-E7A8056363A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634C9-9081-2A39-480A-BC0A507E5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45204" y="30722360"/>
            <a:ext cx="7483793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EDEF6-C861-1F97-8C49-92D21789E3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660529" y="30722360"/>
            <a:ext cx="4989195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69E69-A692-4F9E-B45A-C7C9DC3B3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9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40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FB4427-C3F6-EE6A-2E93-4C44C88E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476" y="1764774"/>
            <a:ext cx="19125248" cy="640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D3B4E-499D-EA0A-CF59-D3EC8F339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476" y="8823854"/>
            <a:ext cx="19125248" cy="21031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496EC-20AC-176F-A3CF-8EFD3FA6D6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476" y="30722360"/>
            <a:ext cx="4989195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1B3AD-9B28-4232-8A99-E7A8056363A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634C9-9081-2A39-480A-BC0A507E5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45204" y="30722360"/>
            <a:ext cx="7483793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EDEF6-C861-1F97-8C49-92D21789E3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660529" y="30722360"/>
            <a:ext cx="4989195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69E69-A692-4F9E-B45A-C7C9DC3B3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77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40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FB4427-C3F6-EE6A-2E93-4C44C88E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476" y="1764774"/>
            <a:ext cx="19125248" cy="640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D3B4E-499D-EA0A-CF59-D3EC8F339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476" y="8823854"/>
            <a:ext cx="19125248" cy="21031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496EC-20AC-176F-A3CF-8EFD3FA6D6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476" y="30722360"/>
            <a:ext cx="4989195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1B3AD-9B28-4232-8A99-E7A8056363A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634C9-9081-2A39-480A-BC0A507E5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45204" y="30722360"/>
            <a:ext cx="7483793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EDEF6-C861-1F97-8C49-92D21789E3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660529" y="30722360"/>
            <a:ext cx="4989195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69E69-A692-4F9E-B45A-C7C9DC3B3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85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40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FB4427-C3F6-EE6A-2E93-4C44C88E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476" y="1764774"/>
            <a:ext cx="19125248" cy="640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D3B4E-499D-EA0A-CF59-D3EC8F339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476" y="8823854"/>
            <a:ext cx="19125248" cy="21031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496EC-20AC-176F-A3CF-8EFD3FA6D6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476" y="30722360"/>
            <a:ext cx="4989195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1B3AD-9B28-4232-8A99-E7A8056363A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634C9-9081-2A39-480A-BC0A507E5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45204" y="30722360"/>
            <a:ext cx="7483793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EDEF6-C861-1F97-8C49-92D21789E3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660529" y="30722360"/>
            <a:ext cx="4989195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69E69-A692-4F9E-B45A-C7C9DC3B3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40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Source+Sans+3" TargetMode="Externa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C01EBB-2F76-47C1-6DE5-37F148036645}"/>
              </a:ext>
            </a:extLst>
          </p:cNvPr>
          <p:cNvSpPr txBox="1">
            <a:spLocks/>
          </p:cNvSpPr>
          <p:nvPr/>
        </p:nvSpPr>
        <p:spPr>
          <a:xfrm>
            <a:off x="837187" y="464642"/>
            <a:ext cx="20922736" cy="211456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50A04F-30EA-4B3B-4E76-4F297A00710A}"/>
              </a:ext>
            </a:extLst>
          </p:cNvPr>
          <p:cNvSpPr txBox="1">
            <a:spLocks/>
          </p:cNvSpPr>
          <p:nvPr/>
        </p:nvSpPr>
        <p:spPr>
          <a:xfrm>
            <a:off x="837187" y="2990067"/>
            <a:ext cx="20922736" cy="646701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Source Sans is our body copy font. Download the entire font family so you have all the styles you will need for your presentation (Regular, </a:t>
            </a:r>
            <a:r>
              <a:rPr lang="en-US" sz="5400" i="1" dirty="0">
                <a:solidFill>
                  <a:schemeClr val="tx1"/>
                </a:solidFill>
              </a:rPr>
              <a:t>Italic, </a:t>
            </a:r>
            <a:r>
              <a:rPr lang="en-US" sz="5400" dirty="0">
                <a:solidFill>
                  <a:schemeClr val="tx1"/>
                </a:solidFill>
                <a:latin typeface="Source Sans 3 SemiBold" panose="020B0303030403020204" pitchFamily="34" charset="0"/>
              </a:rPr>
              <a:t>Semibold</a:t>
            </a:r>
            <a:r>
              <a:rPr lang="en-US" sz="5400" dirty="0">
                <a:solidFill>
                  <a:schemeClr val="tx1"/>
                </a:solidFill>
              </a:rPr>
              <a:t>, </a:t>
            </a:r>
            <a:r>
              <a:rPr lang="en-US" sz="5400" b="1" dirty="0">
                <a:solidFill>
                  <a:schemeClr val="tx1"/>
                </a:solidFill>
              </a:rPr>
              <a:t>Bold, </a:t>
            </a:r>
            <a:r>
              <a:rPr lang="en-US" sz="5400" b="1" dirty="0">
                <a:solidFill>
                  <a:schemeClr val="tx1"/>
                </a:solidFill>
                <a:latin typeface="Source Sans 3 Black" panose="020B0303030403020204" pitchFamily="34" charset="0"/>
              </a:rPr>
              <a:t>Black</a:t>
            </a:r>
            <a:r>
              <a:rPr lang="en-US" sz="5400" b="1" dirty="0">
                <a:solidFill>
                  <a:schemeClr val="tx1"/>
                </a:solidFill>
              </a:rPr>
              <a:t>, </a:t>
            </a:r>
            <a:r>
              <a:rPr lang="en-US" sz="5400" dirty="0">
                <a:solidFill>
                  <a:schemeClr val="tx1"/>
                </a:solidFill>
                <a:latin typeface="Source Sans 3 ExtraBold" panose="020B0303030403020204" pitchFamily="34" charset="0"/>
              </a:rPr>
              <a:t>Extra Bold</a:t>
            </a:r>
            <a:r>
              <a:rPr lang="en-US" sz="5400" dirty="0">
                <a:solidFill>
                  <a:schemeClr val="tx1"/>
                </a:solidFill>
              </a:rPr>
              <a:t>, etc.)</a:t>
            </a:r>
          </a:p>
          <a:p>
            <a:pPr lvl="1">
              <a:lnSpc>
                <a:spcPct val="117500"/>
              </a:lnSpc>
              <a:spcBef>
                <a:spcPts val="0"/>
              </a:spcBef>
            </a:pPr>
            <a:r>
              <a:rPr lang="en-US" sz="5400" dirty="0">
                <a:solidFill>
                  <a:schemeClr val="tx1"/>
                </a:solidFill>
              </a:rPr>
              <a:t>Download for free here: </a:t>
            </a:r>
            <a:r>
              <a:rPr lang="en-US" sz="5400" dirty="0">
                <a:hlinkClick r:id="rId2"/>
              </a:rPr>
              <a:t>https://fonts.google.com/specimen/Source+Sans+3</a:t>
            </a:r>
            <a:endParaRPr lang="en-US" sz="540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6473ECF-0B56-EADE-6D73-F8C59F42A95F}"/>
              </a:ext>
            </a:extLst>
          </p:cNvPr>
          <p:cNvSpPr txBox="1">
            <a:spLocks/>
          </p:cNvSpPr>
          <p:nvPr/>
        </p:nvSpPr>
        <p:spPr>
          <a:xfrm>
            <a:off x="837186" y="9042221"/>
            <a:ext cx="11415773" cy="15677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1E81B2C7-12B4-5799-33DE-9B65B1D63A7A}"/>
              </a:ext>
            </a:extLst>
          </p:cNvPr>
          <p:cNvSpPr txBox="1">
            <a:spLocks/>
          </p:cNvSpPr>
          <p:nvPr/>
        </p:nvSpPr>
        <p:spPr>
          <a:xfrm>
            <a:off x="837187" y="10148800"/>
            <a:ext cx="20635281" cy="46426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8475" indent="-498475">
              <a:lnSpc>
                <a:spcPct val="100000"/>
              </a:lnSpc>
              <a:buClr>
                <a:schemeClr val="accent1"/>
              </a:buClr>
            </a:pPr>
            <a:r>
              <a:rPr lang="en-US" sz="4800" dirty="0">
                <a:solidFill>
                  <a:schemeClr val="tx1"/>
                </a:solidFill>
              </a:rPr>
              <a:t>Download the font files to your computer.</a:t>
            </a:r>
          </a:p>
          <a:p>
            <a:pPr marL="498475" indent="-498475">
              <a:lnSpc>
                <a:spcPct val="100000"/>
              </a:lnSpc>
              <a:buClr>
                <a:schemeClr val="accent1"/>
              </a:buClr>
            </a:pPr>
            <a:r>
              <a:rPr lang="en-US" sz="4800" dirty="0">
                <a:solidFill>
                  <a:schemeClr val="tx1"/>
                </a:solidFill>
              </a:rPr>
              <a:t>Unzip the font file anywhere you like.</a:t>
            </a:r>
          </a:p>
          <a:p>
            <a:pPr marL="498475" indent="-498475">
              <a:lnSpc>
                <a:spcPct val="100000"/>
              </a:lnSpc>
              <a:buClr>
                <a:schemeClr val="accent1"/>
              </a:buClr>
            </a:pPr>
            <a:r>
              <a:rPr lang="en-US" sz="48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marL="1412875" lvl="1" indent="-498475">
              <a:lnSpc>
                <a:spcPct val="100000"/>
              </a:lnSpc>
            </a:pPr>
            <a:r>
              <a:rPr lang="en-US" sz="4800" dirty="0">
                <a:solidFill>
                  <a:schemeClr val="tx1"/>
                </a:solidFill>
              </a:rPr>
              <a:t>There are three types of font files you can use with Windows, TrueType (.</a:t>
            </a:r>
            <a:r>
              <a:rPr lang="en-US" sz="4800" dirty="0" err="1">
                <a:solidFill>
                  <a:schemeClr val="tx1"/>
                </a:solidFill>
              </a:rPr>
              <a:t>ttf</a:t>
            </a:r>
            <a:r>
              <a:rPr lang="en-US" sz="4800" dirty="0">
                <a:solidFill>
                  <a:schemeClr val="tx1"/>
                </a:solidFill>
              </a:rPr>
              <a:t>), OpenType (.</a:t>
            </a:r>
            <a:r>
              <a:rPr lang="en-US" sz="4800" dirty="0" err="1">
                <a:solidFill>
                  <a:schemeClr val="tx1"/>
                </a:solidFill>
              </a:rPr>
              <a:t>otf</a:t>
            </a:r>
            <a:r>
              <a:rPr lang="en-US" sz="4800" dirty="0">
                <a:solidFill>
                  <a:schemeClr val="tx1"/>
                </a:solidFill>
              </a:rPr>
              <a:t>), and PostScript (.</a:t>
            </a:r>
            <a:r>
              <a:rPr lang="en-US" sz="4800" dirty="0" err="1">
                <a:solidFill>
                  <a:schemeClr val="tx1"/>
                </a:solidFill>
              </a:rPr>
              <a:t>ps</a:t>
            </a:r>
            <a:r>
              <a:rPr lang="en-US" sz="48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D4B9F19-92E2-B46B-D49D-21E3CA94D84F}"/>
              </a:ext>
            </a:extLst>
          </p:cNvPr>
          <p:cNvSpPr txBox="1">
            <a:spLocks/>
          </p:cNvSpPr>
          <p:nvPr/>
        </p:nvSpPr>
        <p:spPr>
          <a:xfrm>
            <a:off x="837186" y="16414429"/>
            <a:ext cx="7492156" cy="15677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13E1F35-CDF3-08E9-988B-76D562C491C9}"/>
              </a:ext>
            </a:extLst>
          </p:cNvPr>
          <p:cNvSpPr txBox="1">
            <a:spLocks/>
          </p:cNvSpPr>
          <p:nvPr/>
        </p:nvSpPr>
        <p:spPr>
          <a:xfrm>
            <a:off x="837187" y="17487865"/>
            <a:ext cx="20011134" cy="48372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8475" indent="-498475">
              <a:lnSpc>
                <a:spcPct val="100000"/>
              </a:lnSpc>
              <a:buClr>
                <a:schemeClr val="accent1"/>
              </a:buClr>
            </a:pPr>
            <a:r>
              <a:rPr lang="en-US" sz="4800" dirty="0">
                <a:solidFill>
                  <a:schemeClr val="tx1"/>
                </a:solidFill>
              </a:rPr>
              <a:t>Download the font files to your Mac.</a:t>
            </a:r>
          </a:p>
          <a:p>
            <a:pPr marL="498475" indent="-498475">
              <a:lnSpc>
                <a:spcPct val="100000"/>
              </a:lnSpc>
              <a:buClr>
                <a:schemeClr val="accent1"/>
              </a:buClr>
            </a:pPr>
            <a:r>
              <a:rPr lang="en-US" sz="4800" dirty="0">
                <a:solidFill>
                  <a:schemeClr val="tx1"/>
                </a:solidFill>
              </a:rPr>
              <a:t>Unzip the font file anywhere you like.</a:t>
            </a:r>
          </a:p>
          <a:p>
            <a:pPr marL="498475" indent="-498475">
              <a:lnSpc>
                <a:spcPct val="100000"/>
              </a:lnSpc>
              <a:buClr>
                <a:schemeClr val="accent1"/>
              </a:buClr>
            </a:pPr>
            <a:r>
              <a:rPr lang="en-US" sz="4800" dirty="0">
                <a:solidFill>
                  <a:schemeClr val="tx1"/>
                </a:solidFill>
              </a:rPr>
              <a:t>Double-click a .</a:t>
            </a:r>
            <a:r>
              <a:rPr lang="en-US" sz="4800" dirty="0" err="1">
                <a:solidFill>
                  <a:schemeClr val="tx1"/>
                </a:solidFill>
              </a:rPr>
              <a:t>ttf</a:t>
            </a:r>
            <a:r>
              <a:rPr lang="en-US" sz="4800" dirty="0">
                <a:solidFill>
                  <a:schemeClr val="tx1"/>
                </a:solidFill>
              </a:rPr>
              <a:t> or .</a:t>
            </a:r>
            <a:r>
              <a:rPr lang="en-US" sz="4800" dirty="0" err="1">
                <a:solidFill>
                  <a:schemeClr val="tx1"/>
                </a:solidFill>
              </a:rPr>
              <a:t>otf</a:t>
            </a:r>
            <a:r>
              <a:rPr lang="en-US" sz="4800" dirty="0">
                <a:solidFill>
                  <a:schemeClr val="tx1"/>
                </a:solidFill>
              </a:rPr>
              <a:t> file to open Font Book.</a:t>
            </a:r>
          </a:p>
          <a:p>
            <a:pPr marL="498475" indent="-498475">
              <a:lnSpc>
                <a:spcPct val="100000"/>
              </a:lnSpc>
              <a:buClr>
                <a:schemeClr val="accent1"/>
              </a:buClr>
            </a:pPr>
            <a:r>
              <a:rPr lang="en-US" sz="48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 marL="498475" indent="-498475">
              <a:lnSpc>
                <a:spcPct val="100000"/>
              </a:lnSpc>
              <a:buClr>
                <a:schemeClr val="accent1"/>
              </a:buClr>
            </a:pPr>
            <a:r>
              <a:rPr lang="en-US" sz="4800" dirty="0">
                <a:solidFill>
                  <a:schemeClr val="tx1"/>
                </a:solidFill>
              </a:rPr>
              <a:t>Select Install in Font Book.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3497864D-4DBC-F297-0724-EE2F833CA4DA}"/>
              </a:ext>
            </a:extLst>
          </p:cNvPr>
          <p:cNvSpPr txBox="1">
            <a:spLocks/>
          </p:cNvSpPr>
          <p:nvPr/>
        </p:nvSpPr>
        <p:spPr>
          <a:xfrm>
            <a:off x="796920" y="22740730"/>
            <a:ext cx="20547362" cy="9616110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5400" dirty="0">
                <a:solidFill>
                  <a:schemeClr val="bg1"/>
                </a:solidFill>
                <a:latin typeface="+mn-lt"/>
                <a:ea typeface="Montserrat Regular"/>
              </a:rPr>
              <a:t>To start creating a new document, click </a:t>
            </a:r>
            <a:r>
              <a:rPr lang="en-US" sz="5400" b="1" dirty="0">
                <a:solidFill>
                  <a:schemeClr val="bg1"/>
                </a:solidFill>
                <a:latin typeface="+mn-lt"/>
                <a:ea typeface="Montserrat Regular"/>
              </a:rPr>
              <a:t>File &gt; Save As </a:t>
            </a:r>
            <a:r>
              <a:rPr lang="en-US" sz="5400" dirty="0">
                <a:solidFill>
                  <a:schemeClr val="bg1"/>
                </a:solidFill>
                <a:latin typeface="+mn-lt"/>
                <a:ea typeface="Montserrat Regular"/>
              </a:rPr>
              <a:t>and save this template with a new name. These instruction slides can all be deleted and replaced once you no longer need them</a:t>
            </a:r>
          </a:p>
          <a:p>
            <a:pPr marL="914400" indent="-91440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5400" dirty="0">
                <a:solidFill>
                  <a:schemeClr val="bg1"/>
                </a:solidFill>
                <a:latin typeface="+mn-lt"/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 marL="914400" indent="-91440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5400" dirty="0">
                <a:solidFill>
                  <a:schemeClr val="bg1"/>
                </a:solidFill>
                <a:latin typeface="+mn-lt"/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</p:txBody>
      </p:sp>
    </p:spTree>
    <p:extLst>
      <p:ext uri="{BB962C8B-B14F-4D97-AF65-F5344CB8AC3E}">
        <p14:creationId xmlns:p14="http://schemas.microsoft.com/office/powerpoint/2010/main" val="2341467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EA239EC-1F91-D74B-9C3C-BE17D5D92FC4}"/>
              </a:ext>
            </a:extLst>
          </p:cNvPr>
          <p:cNvSpPr txBox="1">
            <a:spLocks/>
          </p:cNvSpPr>
          <p:nvPr/>
        </p:nvSpPr>
        <p:spPr>
          <a:xfrm>
            <a:off x="808766" y="6314735"/>
            <a:ext cx="20217465" cy="270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80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81CFFA-D715-28DA-9D3B-9D5B082298DC}"/>
              </a:ext>
            </a:extLst>
          </p:cNvPr>
          <p:cNvSpPr txBox="1">
            <a:spLocks/>
          </p:cNvSpPr>
          <p:nvPr/>
        </p:nvSpPr>
        <p:spPr>
          <a:xfrm>
            <a:off x="808766" y="9462218"/>
            <a:ext cx="20217465" cy="2072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72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1B261E-C177-E9DE-8100-48A2AAF507B0}"/>
              </a:ext>
            </a:extLst>
          </p:cNvPr>
          <p:cNvSpPr txBox="1">
            <a:spLocks/>
          </p:cNvSpPr>
          <p:nvPr/>
        </p:nvSpPr>
        <p:spPr>
          <a:xfrm>
            <a:off x="808766" y="10875751"/>
            <a:ext cx="20784632" cy="159293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3125" indent="-873125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  <a:buClr>
                <a:schemeClr val="accent1"/>
              </a:buClr>
            </a:pPr>
            <a:r>
              <a:rPr lang="en-US" sz="66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 marL="873125" indent="-873125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  <a:buClr>
                <a:schemeClr val="accent1"/>
              </a:buClr>
            </a:pPr>
            <a:r>
              <a:rPr lang="en-US" sz="66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 marL="873125" indent="-873125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  <a:buClr>
                <a:schemeClr val="accent1"/>
              </a:buClr>
            </a:pPr>
            <a:r>
              <a:rPr lang="en-US" sz="6600" dirty="0">
                <a:solidFill>
                  <a:schemeClr val="tx1"/>
                </a:solidFill>
              </a:rPr>
              <a:t>Go to the </a:t>
            </a:r>
            <a:r>
              <a:rPr lang="en-US" sz="6600" b="1" dirty="0">
                <a:solidFill>
                  <a:schemeClr val="tx1"/>
                </a:solidFill>
              </a:rPr>
              <a:t>File </a:t>
            </a:r>
            <a:r>
              <a:rPr lang="en-US" sz="6600" dirty="0">
                <a:solidFill>
                  <a:schemeClr val="tx1"/>
                </a:solidFill>
              </a:rPr>
              <a:t>tab at the top of the toolbar.</a:t>
            </a:r>
          </a:p>
          <a:p>
            <a:pPr marL="873125" indent="-873125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  <a:buClr>
                <a:schemeClr val="accent1"/>
              </a:buClr>
            </a:pPr>
            <a:r>
              <a:rPr lang="en-US" sz="6600" dirty="0">
                <a:solidFill>
                  <a:schemeClr val="tx1"/>
                </a:solidFill>
              </a:rPr>
              <a:t>Select </a:t>
            </a:r>
            <a:r>
              <a:rPr lang="en-US" sz="6600" b="1" dirty="0">
                <a:solidFill>
                  <a:schemeClr val="tx1"/>
                </a:solidFill>
              </a:rPr>
              <a:t>Save as Adobe PDF. </a:t>
            </a:r>
          </a:p>
          <a:p>
            <a:pPr marL="873125" indent="-873125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  <a:buClr>
                <a:schemeClr val="accent1"/>
              </a:buClr>
            </a:pPr>
            <a:r>
              <a:rPr lang="en-US" sz="66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 marL="873125" indent="-873125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  <a:buClr>
                <a:schemeClr val="accent1"/>
              </a:buClr>
            </a:pPr>
            <a:r>
              <a:rPr lang="en-US" sz="6600" dirty="0">
                <a:solidFill>
                  <a:schemeClr val="tx1"/>
                </a:solidFill>
              </a:rPr>
              <a:t>Click “Save”.</a:t>
            </a:r>
          </a:p>
          <a:p>
            <a:pPr marL="873125" indent="-873125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  <a:buClr>
                <a:schemeClr val="accent1"/>
              </a:buClr>
            </a:pPr>
            <a:r>
              <a:rPr lang="en-US" sz="6600" dirty="0">
                <a:solidFill>
                  <a:schemeClr val="tx1"/>
                </a:solidFill>
              </a:rPr>
              <a:t>Your PDF is ready!</a:t>
            </a:r>
          </a:p>
          <a:p>
            <a:pPr marL="1330325" lvl="1" indent="-457200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</a:pPr>
            <a:r>
              <a:rPr lang="en-US" sz="6600" i="1" dirty="0">
                <a:solidFill>
                  <a:schemeClr val="tx1"/>
                </a:solidFill>
              </a:rPr>
              <a:t>Note: This file has 0.125-inch bleeds built into the document, it will be slightly larger than 24x36 inches.</a:t>
            </a:r>
          </a:p>
          <a:p>
            <a:pPr marL="1330325" lvl="1" indent="-457200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</a:pPr>
            <a:r>
              <a:rPr lang="en-US" sz="66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CA75608-AD79-AC74-18CE-13A1DF401ED3}"/>
              </a:ext>
            </a:extLst>
          </p:cNvPr>
          <p:cNvSpPr txBox="1">
            <a:spLocks/>
          </p:cNvSpPr>
          <p:nvPr/>
        </p:nvSpPr>
        <p:spPr>
          <a:xfrm>
            <a:off x="580802" y="27251562"/>
            <a:ext cx="21012596" cy="5359741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7200" dirty="0">
                <a:solidFill>
                  <a:schemeClr val="bg1"/>
                </a:solidFill>
                <a:latin typeface="+mj-lt"/>
                <a:ea typeface="Montserrat Regular"/>
              </a:rPr>
              <a:t>Don’t forget to delete these instruction slides first before exporting your final document.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EF4C44-EA2E-2D6B-542B-17AC5ED0A322}"/>
              </a:ext>
            </a:extLst>
          </p:cNvPr>
          <p:cNvSpPr txBox="1"/>
          <p:nvPr/>
        </p:nvSpPr>
        <p:spPr>
          <a:xfrm>
            <a:off x="1725068" y="860443"/>
            <a:ext cx="189520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+mj-lt"/>
              </a:rPr>
              <a:t>This template is designed for large-format </a:t>
            </a:r>
            <a:br>
              <a:rPr lang="en-US" sz="7200" dirty="0">
                <a:latin typeface="+mj-lt"/>
              </a:rPr>
            </a:br>
            <a:r>
              <a:rPr lang="en-US" sz="7200" dirty="0">
                <a:latin typeface="+mj-lt"/>
              </a:rPr>
              <a:t>A-frame signage to provide enhanced visibility, typically outside meeting venues, near entrances, or along primary approaches.</a:t>
            </a:r>
          </a:p>
        </p:txBody>
      </p:sp>
    </p:spTree>
    <p:extLst>
      <p:ext uri="{BB962C8B-B14F-4D97-AF65-F5344CB8AC3E}">
        <p14:creationId xmlns:p14="http://schemas.microsoft.com/office/powerpoint/2010/main" val="1831969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A8D4C49-BDAD-3BD9-BBEE-339AB4EC2D1F}"/>
              </a:ext>
            </a:extLst>
          </p:cNvPr>
          <p:cNvSpPr txBox="1"/>
          <p:nvPr/>
        </p:nvSpPr>
        <p:spPr>
          <a:xfrm>
            <a:off x="542925" y="7230246"/>
            <a:ext cx="21088350" cy="8020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0000"/>
              </a:lnSpc>
            </a:pPr>
            <a:r>
              <a:rPr lang="en-US" sz="33000" b="1" dirty="0">
                <a:solidFill>
                  <a:schemeClr val="accent1"/>
                </a:solidFill>
                <a:latin typeface="+mj-lt"/>
              </a:rPr>
              <a:t>PUBLIC MEETING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5C7C71-A8EA-E005-4B6B-7CEB41B3042C}"/>
              </a:ext>
            </a:extLst>
          </p:cNvPr>
          <p:cNvSpPr txBox="1"/>
          <p:nvPr/>
        </p:nvSpPr>
        <p:spPr>
          <a:xfrm>
            <a:off x="1405023" y="15323987"/>
            <a:ext cx="19431000" cy="28623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5000" dirty="0"/>
              <a:t>[Project Name]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21C998-BF55-54B1-E4B6-5E4000DB43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" r="49"/>
          <a:stretch/>
        </p:blipFill>
        <p:spPr>
          <a:xfrm>
            <a:off x="23021668" y="333428"/>
            <a:ext cx="2328714" cy="28738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660B5F-B006-8DB6-2995-9CC2A271E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609600" y="725314"/>
            <a:ext cx="2328714" cy="28738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2C03D0-6DBE-61CE-E945-1E429198F7B2}"/>
              </a:ext>
            </a:extLst>
          </p:cNvPr>
          <p:cNvSpPr txBox="1"/>
          <p:nvPr/>
        </p:nvSpPr>
        <p:spPr>
          <a:xfrm>
            <a:off x="23603489" y="4651920"/>
            <a:ext cx="8139254" cy="73659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4800" dirty="0"/>
              <a:t>Check if your project is federally funded. </a:t>
            </a:r>
            <a:r>
              <a:rPr lang="en-US" sz="48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4800" dirty="0"/>
              <a:t>If you have other project partner agencies that require use of logo, add it here.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1AD105-4A4B-C0B0-2DBE-699CA0669C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0727" y="1237825"/>
            <a:ext cx="6193971" cy="18488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2DFA18-B644-538B-FAC7-A58FC91BA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1668" y="12246537"/>
            <a:ext cx="8139254" cy="2431909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DD55C307-DA03-A0B0-3756-32C35A7DD0CB}"/>
              </a:ext>
            </a:extLst>
          </p:cNvPr>
          <p:cNvSpPr/>
          <p:nvPr/>
        </p:nvSpPr>
        <p:spPr>
          <a:xfrm>
            <a:off x="2220685" y="20334515"/>
            <a:ext cx="18615337" cy="966651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0A1D5-BAE8-19A6-8BA5-3F744D19C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3BCB5AB-8DF4-A0CE-732B-67E46F204052}"/>
              </a:ext>
            </a:extLst>
          </p:cNvPr>
          <p:cNvSpPr txBox="1"/>
          <p:nvPr/>
        </p:nvSpPr>
        <p:spPr>
          <a:xfrm>
            <a:off x="576348" y="7082468"/>
            <a:ext cx="21088350" cy="384720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0000"/>
              </a:lnSpc>
            </a:pPr>
            <a:r>
              <a:rPr lang="en-US" sz="33000" b="1" dirty="0">
                <a:solidFill>
                  <a:schemeClr val="accent1"/>
                </a:solidFill>
                <a:latin typeface="+mj-lt"/>
              </a:rPr>
              <a:t>PUBLIC MEETING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A4806D-24AA-A7F9-7E1C-CA8324944CA5}"/>
              </a:ext>
            </a:extLst>
          </p:cNvPr>
          <p:cNvSpPr txBox="1"/>
          <p:nvPr/>
        </p:nvSpPr>
        <p:spPr>
          <a:xfrm>
            <a:off x="1405022" y="15142339"/>
            <a:ext cx="19431000" cy="28623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5000" dirty="0"/>
              <a:t>[Project Name]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5D5122-E24D-D8CA-590E-2AEC0E441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" r="49"/>
          <a:stretch/>
        </p:blipFill>
        <p:spPr>
          <a:xfrm>
            <a:off x="23021668" y="333428"/>
            <a:ext cx="2328714" cy="28738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CAC32D-7679-D5F3-9252-F352566DF5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609600" y="725314"/>
            <a:ext cx="2328714" cy="28738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FA522D-71E9-5BB5-6C20-DB90A25A9372}"/>
              </a:ext>
            </a:extLst>
          </p:cNvPr>
          <p:cNvSpPr txBox="1"/>
          <p:nvPr/>
        </p:nvSpPr>
        <p:spPr>
          <a:xfrm>
            <a:off x="23603489" y="4651920"/>
            <a:ext cx="8139254" cy="73659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4800" dirty="0"/>
              <a:t>Check if your project is federally funded. </a:t>
            </a:r>
            <a:r>
              <a:rPr lang="en-US" sz="48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4800" dirty="0"/>
              <a:t>If you have other project partner agencies that require use of logo, add it here.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1784AB-F209-C318-3BD9-BC11801DFF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0727" y="1237825"/>
            <a:ext cx="6193971" cy="18488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894B8F-E602-A769-34C1-46A61F64DF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1668" y="12246537"/>
            <a:ext cx="8139254" cy="2431909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D80E25B6-C2EB-863D-2212-671DFB59C35B}"/>
              </a:ext>
            </a:extLst>
          </p:cNvPr>
          <p:cNvSpPr/>
          <p:nvPr/>
        </p:nvSpPr>
        <p:spPr>
          <a:xfrm flipH="1">
            <a:off x="1812854" y="20378058"/>
            <a:ext cx="18615337" cy="966651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07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1D508-2F55-32B8-DCC6-CA5D755D1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15DED602-35CA-D080-94BC-6B9A55DA06AD}"/>
              </a:ext>
            </a:extLst>
          </p:cNvPr>
          <p:cNvSpPr txBox="1"/>
          <p:nvPr/>
        </p:nvSpPr>
        <p:spPr>
          <a:xfrm>
            <a:off x="1298065" y="9615284"/>
            <a:ext cx="21088350" cy="384720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8500"/>
              </a:lnSpc>
            </a:pPr>
            <a:r>
              <a:rPr lang="en-US" sz="25000" b="1" dirty="0">
                <a:solidFill>
                  <a:schemeClr val="accent1"/>
                </a:solidFill>
                <a:latin typeface="+mj-lt"/>
              </a:rPr>
              <a:t>PUBLIC MEETING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B9291A-A9B5-5614-E579-78C37BF37BA8}"/>
              </a:ext>
            </a:extLst>
          </p:cNvPr>
          <p:cNvSpPr txBox="1"/>
          <p:nvPr/>
        </p:nvSpPr>
        <p:spPr>
          <a:xfrm>
            <a:off x="1298065" y="17882459"/>
            <a:ext cx="12934950" cy="123490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5000" dirty="0"/>
              <a:t>[Project Name]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F4FD59-624C-DEB2-9FBB-57919E896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" r="49"/>
          <a:stretch/>
        </p:blipFill>
        <p:spPr>
          <a:xfrm>
            <a:off x="23021668" y="333428"/>
            <a:ext cx="2328714" cy="28738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FBE3D8-978F-E6FB-88F2-322535CFE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609600" y="725314"/>
            <a:ext cx="2328714" cy="28738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D0CD4A-9297-C9B8-6F37-C60F734FCCDE}"/>
              </a:ext>
            </a:extLst>
          </p:cNvPr>
          <p:cNvSpPr txBox="1"/>
          <p:nvPr/>
        </p:nvSpPr>
        <p:spPr>
          <a:xfrm>
            <a:off x="23603489" y="4651920"/>
            <a:ext cx="8139254" cy="73659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4800" dirty="0"/>
              <a:t>Check if your project is federally funded. </a:t>
            </a:r>
            <a:r>
              <a:rPr lang="en-US" sz="48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4800" dirty="0"/>
              <a:t>If you have other project partner agencies that require use of logo, add it here.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FE0E16-D937-07A5-872F-F720E18DA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0727" y="1237825"/>
            <a:ext cx="6193971" cy="18488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F847F6-38E2-0909-1DC7-15BB5E0FE0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1668" y="12246537"/>
            <a:ext cx="8139254" cy="2431909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6F6DC31E-47C6-B5EA-696B-17B9D3557F16}"/>
              </a:ext>
            </a:extLst>
          </p:cNvPr>
          <p:cNvSpPr/>
          <p:nvPr/>
        </p:nvSpPr>
        <p:spPr>
          <a:xfrm rot="5400000" flipH="1">
            <a:off x="5242734" y="14462129"/>
            <a:ext cx="24209315" cy="7643897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754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B143C-533D-1B5D-18F5-AC7DC8515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2C069B89-04FE-09BD-8B6E-AC8D0D35CB89}"/>
              </a:ext>
            </a:extLst>
          </p:cNvPr>
          <p:cNvSpPr txBox="1"/>
          <p:nvPr/>
        </p:nvSpPr>
        <p:spPr>
          <a:xfrm>
            <a:off x="1298065" y="9615284"/>
            <a:ext cx="21088350" cy="384720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8500"/>
              </a:lnSpc>
            </a:pPr>
            <a:r>
              <a:rPr lang="en-US" sz="25000" b="1" dirty="0">
                <a:solidFill>
                  <a:schemeClr val="accent1"/>
                </a:solidFill>
                <a:latin typeface="+mj-lt"/>
              </a:rPr>
              <a:t>PUBLIC MEETING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7D5F15-75E8-A688-8E5F-0D17B4D4D4B5}"/>
              </a:ext>
            </a:extLst>
          </p:cNvPr>
          <p:cNvSpPr txBox="1"/>
          <p:nvPr/>
        </p:nvSpPr>
        <p:spPr>
          <a:xfrm>
            <a:off x="1298065" y="17882459"/>
            <a:ext cx="12934950" cy="123490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5000" dirty="0"/>
              <a:t>[Project Name]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8FB8C6-1FB1-06BB-C19F-05A4D5FDC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" r="49"/>
          <a:stretch/>
        </p:blipFill>
        <p:spPr>
          <a:xfrm>
            <a:off x="23021668" y="333428"/>
            <a:ext cx="2328714" cy="28738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73D5E5-39BB-D8E5-17FE-68F6E04FE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609600" y="725314"/>
            <a:ext cx="2328714" cy="28738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8DA5E6-7D8F-6CE7-CE86-C4ACF47886A7}"/>
              </a:ext>
            </a:extLst>
          </p:cNvPr>
          <p:cNvSpPr txBox="1"/>
          <p:nvPr/>
        </p:nvSpPr>
        <p:spPr>
          <a:xfrm>
            <a:off x="23603489" y="4651920"/>
            <a:ext cx="8139254" cy="73659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4800" dirty="0"/>
              <a:t>Check if your project is federally funded. </a:t>
            </a:r>
            <a:r>
              <a:rPr lang="en-US" sz="48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4800" dirty="0"/>
              <a:t>If you have other project partner agencies that require use of logo, add it here.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4B113A-30E0-232B-7436-448FFDB369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0727" y="1237825"/>
            <a:ext cx="6193971" cy="18488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A90FAA-733F-614C-FDEF-7CE0D9BCF5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1668" y="12246537"/>
            <a:ext cx="8139254" cy="2431909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6D6B1FB9-C599-EE80-045A-ED6EE78E3A76}"/>
              </a:ext>
            </a:extLst>
          </p:cNvPr>
          <p:cNvSpPr/>
          <p:nvPr/>
        </p:nvSpPr>
        <p:spPr>
          <a:xfrm rot="16200000" flipH="1" flipV="1">
            <a:off x="5242734" y="14462129"/>
            <a:ext cx="24209315" cy="7643897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669577"/>
      </p:ext>
    </p:extLst>
  </p:cSld>
  <p:clrMapOvr>
    <a:masterClrMapping/>
  </p:clrMapOvr>
</p:sld>
</file>

<file path=ppt/theme/theme1.xml><?xml version="1.0" encoding="utf-8"?>
<a:theme xmlns:a="http://schemas.openxmlformats.org/drawingml/2006/main" name="Color Theme 1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lor Theme 1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lor Theme 2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lor Theme 3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A83CA98630C443BE2CDD79BA479F5F" ma:contentTypeVersion="22" ma:contentTypeDescription="Create a new document." ma:contentTypeScope="" ma:versionID="daa2f3956b4265b2b1a730e4259404a9">
  <xsd:schema xmlns:xsd="http://www.w3.org/2001/XMLSchema" xmlns:xs="http://www.w3.org/2001/XMLSchema" xmlns:p="http://schemas.microsoft.com/office/2006/metadata/properties" xmlns:ns2="1f8824bb-a6ba-42ee-b6db-096f8a4dd4c8" xmlns:ns3="43a76525-6dd3-49bf-956e-c0dee1613efc" targetNamespace="http://schemas.microsoft.com/office/2006/metadata/properties" ma:root="true" ma:fieldsID="4ae1b0097a5119b7d053b4017be011da" ns2:_="" ns3:_="">
    <xsd:import namespace="1f8824bb-a6ba-42ee-b6db-096f8a4dd4c8"/>
    <xsd:import namespace="43a76525-6dd3-49bf-956e-c0dee1613e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8824bb-a6ba-42ee-b6db-096f8a4dd4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5d298e1-810f-4711-8be9-ef4702f2a3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76525-6dd3-49bf-956e-c0dee1613e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1749e83-fcdc-43e3-a011-6d218da4d77d}" ma:internalName="TaxCatchAll" ma:showField="CatchAllData" ma:web="43a76525-6dd3-49bf-956e-c0dee1613e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f8824bb-a6ba-42ee-b6db-096f8a4dd4c8">
      <Terms xmlns="http://schemas.microsoft.com/office/infopath/2007/PartnerControls"/>
    </lcf76f155ced4ddcb4097134ff3c332f>
    <TaxCatchAll xmlns="43a76525-6dd3-49bf-956e-c0dee1613efc" xsi:nil="true"/>
    <SharedWithUsers xmlns="43a76525-6dd3-49bf-956e-c0dee1613efc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23347C-09F7-4778-B0EE-4DB95CD102CC}"/>
</file>

<file path=customXml/itemProps2.xml><?xml version="1.0" encoding="utf-8"?>
<ds:datastoreItem xmlns:ds="http://schemas.openxmlformats.org/officeDocument/2006/customXml" ds:itemID="{D7FAC230-BE71-467E-BD28-D731DEA4CB59}">
  <ds:schemaRefs>
    <ds:schemaRef ds:uri="http://www.w3.org/XML/1998/namespace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adcd3894-22bc-4e1d-8563-084076732941"/>
    <ds:schemaRef ds:uri="http://schemas.microsoft.com/office/infopath/2007/PartnerControls"/>
    <ds:schemaRef ds:uri="d9b7ed22-f773-4644-887e-8ae8c14c962f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67F59E7-F0C7-43BD-967F-9F82324B41C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574</Words>
  <Application>Microsoft Office PowerPoint</Application>
  <PresentationFormat>Custom</PresentationFormat>
  <Paragraphs>46</Paragraphs>
  <Slides>6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Color Theme 1</vt:lpstr>
      <vt:lpstr>1_Color Theme 1</vt:lpstr>
      <vt:lpstr>Color Theme 2</vt:lpstr>
      <vt:lpstr>Color Theme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Lamorette, Laura</dc:creator>
  <cp:lastModifiedBy>Lopez, Christian</cp:lastModifiedBy>
  <cp:revision>5</cp:revision>
  <dcterms:created xsi:type="dcterms:W3CDTF">2023-11-10T22:05:45Z</dcterms:created>
  <dcterms:modified xsi:type="dcterms:W3CDTF">2026-09-23T18:58:41Z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0x01010041A83CA98630C443BE2CDD79BA479F5F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