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62" r:id="rId4"/>
    <p:sldMasterId id="2147483677" r:id="rId5"/>
  </p:sldMasterIdLst>
  <p:sldIdLst>
    <p:sldId id="258" r:id="rId6"/>
    <p:sldId id="259" r:id="rId7"/>
    <p:sldId id="265" r:id="rId8"/>
    <p:sldId id="260" r:id="rId9"/>
    <p:sldId id="264" r:id="rId10"/>
    <p:sldId id="263" r:id="rId11"/>
  </p:sldIdLst>
  <p:sldSz cx="8001000" cy="10287000"/>
  <p:notesSz cx="6858000" cy="9144000"/>
  <p:defaultTextStyle>
    <a:defPPr>
      <a:defRPr lang="en-US"/>
    </a:defPPr>
    <a:lvl1pPr marL="0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1pPr>
    <a:lvl2pPr marL="468904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2pPr>
    <a:lvl3pPr marL="937809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3pPr>
    <a:lvl4pPr marL="1406713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4pPr>
    <a:lvl5pPr marL="1875617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5pPr>
    <a:lvl6pPr marL="2344522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6pPr>
    <a:lvl7pPr marL="2813426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7pPr>
    <a:lvl8pPr marL="3282330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8pPr>
    <a:lvl9pPr marL="3751235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CDF8951B-1C5E-4650-80AF-8119082D7ECD}">
          <p14:sldIdLst>
            <p14:sldId id="258"/>
            <p14:sldId id="259"/>
            <p14:sldId id="265"/>
            <p14:sldId id="260"/>
          </p14:sldIdLst>
        </p14:section>
        <p14:section name="Opt 1 Public Meeting Announcement" id="{D9B3BA34-2E30-4427-B8BB-700460D50A3D}">
          <p14:sldIdLst>
            <p14:sldId id="264"/>
          </p14:sldIdLst>
        </p14:section>
        <p14:section name="Opt 2 Public Meeting Announcment" id="{48471734-3B08-4888-B9B8-9C5D3D81D8B7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5040" userDrawn="1">
          <p15:clr>
            <a:srgbClr val="A4A3A4"/>
          </p15:clr>
        </p15:guide>
        <p15:guide id="3" pos="148" userDrawn="1">
          <p15:clr>
            <a:srgbClr val="A4A3A4"/>
          </p15:clr>
        </p15:guide>
        <p15:guide id="4" pos="4892" userDrawn="1">
          <p15:clr>
            <a:srgbClr val="A4A3A4"/>
          </p15:clr>
        </p15:guide>
        <p15:guide id="5" orient="horz" userDrawn="1">
          <p15:clr>
            <a:srgbClr val="A4A3A4"/>
          </p15:clr>
        </p15:guide>
        <p15:guide id="6" orient="horz" pos="6480" userDrawn="1">
          <p15:clr>
            <a:srgbClr val="A4A3A4"/>
          </p15:clr>
        </p15:guide>
        <p15:guide id="7" orient="horz" pos="168" userDrawn="1">
          <p15:clr>
            <a:srgbClr val="A4A3A4"/>
          </p15:clr>
        </p15:guide>
        <p15:guide id="8" orient="horz" pos="3240" userDrawn="1">
          <p15:clr>
            <a:srgbClr val="A4A3A4"/>
          </p15:clr>
        </p15:guide>
        <p15:guide id="9" orient="horz" pos="63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7988"/>
    <a:srgbClr val="FFFEFB"/>
    <a:srgbClr val="FFFDF3"/>
    <a:srgbClr val="666666"/>
    <a:srgbClr val="A6433E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0D35B8-B477-4172-9214-365C17CE9043}" v="2" dt="2026-09-14T17:17:29.9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2880" y="84"/>
      </p:cViewPr>
      <p:guideLst>
        <p:guide/>
        <p:guide pos="5040"/>
        <p:guide pos="148"/>
        <p:guide pos="4892"/>
        <p:guide orient="horz"/>
        <p:guide orient="horz" pos="6480"/>
        <p:guide orient="horz" pos="168"/>
        <p:guide orient="horz" pos="3240"/>
        <p:guide orient="horz" pos="63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orette, Laura" userId="231d9543-ee48-4303-8632-b2c592304cc9" providerId="ADAL" clId="{CE39E8F0-AA68-4C36-850B-40AF15FAD26C}"/>
    <pc:docChg chg="custSel modSld delMainMaster">
      <pc:chgData name="Lamorette, Laura" userId="231d9543-ee48-4303-8632-b2c592304cc9" providerId="ADAL" clId="{CE39E8F0-AA68-4C36-850B-40AF15FAD26C}" dt="2026-09-14T17:17:52.230" v="84" actId="700"/>
      <pc:docMkLst>
        <pc:docMk/>
      </pc:docMkLst>
      <pc:sldChg chg="modSp mod">
        <pc:chgData name="Lamorette, Laura" userId="231d9543-ee48-4303-8632-b2c592304cc9" providerId="ADAL" clId="{CE39E8F0-AA68-4C36-850B-40AF15FAD26C}" dt="2026-09-14T17:17:04.575" v="81" actId="20577"/>
        <pc:sldMkLst>
          <pc:docMk/>
          <pc:sldMk cId="3100773775" sldId="258"/>
        </pc:sldMkLst>
        <pc:spChg chg="mod">
          <ac:chgData name="Lamorette, Laura" userId="231d9543-ee48-4303-8632-b2c592304cc9" providerId="ADAL" clId="{CE39E8F0-AA68-4C36-850B-40AF15FAD26C}" dt="2026-09-14T17:17:04.575" v="81" actId="20577"/>
          <ac:spMkLst>
            <pc:docMk/>
            <pc:sldMk cId="3100773775" sldId="258"/>
            <ac:spMk id="5" creationId="{4C2AA3C9-B7BD-8FAA-76B2-726F499D41B1}"/>
          </ac:spMkLst>
        </pc:spChg>
        <pc:spChg chg="mod">
          <ac:chgData name="Lamorette, Laura" userId="231d9543-ee48-4303-8632-b2c592304cc9" providerId="ADAL" clId="{CE39E8F0-AA68-4C36-850B-40AF15FAD26C}" dt="2026-09-09T19:25:11.786" v="0" actId="27636"/>
          <ac:spMkLst>
            <pc:docMk/>
            <pc:sldMk cId="3100773775" sldId="258"/>
            <ac:spMk id="7" creationId="{D96CFCC4-08E4-44C3-0F7E-E6472299515C}"/>
          </ac:spMkLst>
        </pc:spChg>
        <pc:spChg chg="mod">
          <ac:chgData name="Lamorette, Laura" userId="231d9543-ee48-4303-8632-b2c592304cc9" providerId="ADAL" clId="{CE39E8F0-AA68-4C36-850B-40AF15FAD26C}" dt="2026-09-09T19:29:14.936" v="19" actId="948"/>
          <ac:spMkLst>
            <pc:docMk/>
            <pc:sldMk cId="3100773775" sldId="258"/>
            <ac:spMk id="9" creationId="{4EF9E986-1969-912D-B020-BB2937BA698B}"/>
          </ac:spMkLst>
        </pc:spChg>
        <pc:spChg chg="mod">
          <ac:chgData name="Lamorette, Laura" userId="231d9543-ee48-4303-8632-b2c592304cc9" providerId="ADAL" clId="{CE39E8F0-AA68-4C36-850B-40AF15FAD26C}" dt="2026-09-09T19:29:34.487" v="20" actId="2711"/>
          <ac:spMkLst>
            <pc:docMk/>
            <pc:sldMk cId="3100773775" sldId="258"/>
            <ac:spMk id="10" creationId="{5461746F-1721-E0B0-CB08-770A3F9CA1B0}"/>
          </ac:spMkLst>
        </pc:spChg>
      </pc:sldChg>
      <pc:sldChg chg="modSp mod">
        <pc:chgData name="Lamorette, Laura" userId="231d9543-ee48-4303-8632-b2c592304cc9" providerId="ADAL" clId="{CE39E8F0-AA68-4C36-850B-40AF15FAD26C}" dt="2026-09-09T19:25:11.806" v="1" actId="27636"/>
        <pc:sldMkLst>
          <pc:docMk/>
          <pc:sldMk cId="2200788053" sldId="259"/>
        </pc:sldMkLst>
        <pc:spChg chg="mod">
          <ac:chgData name="Lamorette, Laura" userId="231d9543-ee48-4303-8632-b2c592304cc9" providerId="ADAL" clId="{CE39E8F0-AA68-4C36-850B-40AF15FAD26C}" dt="2026-09-09T19:25:11.806" v="1" actId="27636"/>
          <ac:spMkLst>
            <pc:docMk/>
            <pc:sldMk cId="2200788053" sldId="259"/>
            <ac:spMk id="12" creationId="{264060A0-21B3-A48B-D9C3-E0A2B9AB7FBB}"/>
          </ac:spMkLst>
        </pc:spChg>
      </pc:sldChg>
      <pc:sldChg chg="modSp mod">
        <pc:chgData name="Lamorette, Laura" userId="231d9543-ee48-4303-8632-b2c592304cc9" providerId="ADAL" clId="{CE39E8F0-AA68-4C36-850B-40AF15FAD26C}" dt="2026-09-09T19:33:04.618" v="21" actId="2711"/>
        <pc:sldMkLst>
          <pc:docMk/>
          <pc:sldMk cId="920644530" sldId="260"/>
        </pc:sldMkLst>
        <pc:spChg chg="mod">
          <ac:chgData name="Lamorette, Laura" userId="231d9543-ee48-4303-8632-b2c592304cc9" providerId="ADAL" clId="{CE39E8F0-AA68-4C36-850B-40AF15FAD26C}" dt="2026-09-09T19:33:04.618" v="21" actId="2711"/>
          <ac:spMkLst>
            <pc:docMk/>
            <pc:sldMk cId="920644530" sldId="260"/>
            <ac:spMk id="10" creationId="{5461746F-1721-E0B0-CB08-770A3F9CA1B0}"/>
          </ac:spMkLst>
        </pc:spChg>
      </pc:sldChg>
      <pc:sldChg chg="modSp mod modClrScheme chgLayout">
        <pc:chgData name="Lamorette, Laura" userId="231d9543-ee48-4303-8632-b2c592304cc9" providerId="ADAL" clId="{CE39E8F0-AA68-4C36-850B-40AF15FAD26C}" dt="2026-09-09T19:43:54.051" v="70" actId="2711"/>
        <pc:sldMkLst>
          <pc:docMk/>
          <pc:sldMk cId="2699987078" sldId="263"/>
        </pc:sldMkLst>
        <pc:spChg chg="mod">
          <ac:chgData name="Lamorette, Laura" userId="231d9543-ee48-4303-8632-b2c592304cc9" providerId="ADAL" clId="{CE39E8F0-AA68-4C36-850B-40AF15FAD26C}" dt="2026-09-09T19:41:39.752" v="49" actId="255"/>
          <ac:spMkLst>
            <pc:docMk/>
            <pc:sldMk cId="2699987078" sldId="263"/>
            <ac:spMk id="2" creationId="{497594D9-FF45-7651-51FC-C50CFC3AA6C7}"/>
          </ac:spMkLst>
        </pc:spChg>
        <pc:spChg chg="mod">
          <ac:chgData name="Lamorette, Laura" userId="231d9543-ee48-4303-8632-b2c592304cc9" providerId="ADAL" clId="{CE39E8F0-AA68-4C36-850B-40AF15FAD26C}" dt="2026-09-09T19:41:24.176" v="47" actId="255"/>
          <ac:spMkLst>
            <pc:docMk/>
            <pc:sldMk cId="2699987078" sldId="263"/>
            <ac:spMk id="3" creationId="{16D36673-6C5E-575A-E0B2-4D3B7C42CABD}"/>
          </ac:spMkLst>
        </pc:spChg>
        <pc:spChg chg="mod">
          <ac:chgData name="Lamorette, Laura" userId="231d9543-ee48-4303-8632-b2c592304cc9" providerId="ADAL" clId="{CE39E8F0-AA68-4C36-850B-40AF15FAD26C}" dt="2026-09-09T19:41:59.336" v="51" actId="2711"/>
          <ac:spMkLst>
            <pc:docMk/>
            <pc:sldMk cId="2699987078" sldId="263"/>
            <ac:spMk id="5" creationId="{72A2AAEE-7254-25CC-8254-C9BA80F8CC88}"/>
          </ac:spMkLst>
        </pc:spChg>
        <pc:spChg chg="mod">
          <ac:chgData name="Lamorette, Laura" userId="231d9543-ee48-4303-8632-b2c592304cc9" providerId="ADAL" clId="{CE39E8F0-AA68-4C36-850B-40AF15FAD26C}" dt="2026-09-09T19:43:54.051" v="70" actId="2711"/>
          <ac:spMkLst>
            <pc:docMk/>
            <pc:sldMk cId="2699987078" sldId="263"/>
            <ac:spMk id="7" creationId="{40DB28DD-7FE9-F26D-2CCA-2B2591E4D122}"/>
          </ac:spMkLst>
        </pc:spChg>
        <pc:spChg chg="mod">
          <ac:chgData name="Lamorette, Laura" userId="231d9543-ee48-4303-8632-b2c592304cc9" providerId="ADAL" clId="{CE39E8F0-AA68-4C36-850B-40AF15FAD26C}" dt="2026-09-09T19:42:38.080" v="58" actId="255"/>
          <ac:spMkLst>
            <pc:docMk/>
            <pc:sldMk cId="2699987078" sldId="263"/>
            <ac:spMk id="42" creationId="{87E6A034-381E-308F-0C56-61D077F1CC5F}"/>
          </ac:spMkLst>
        </pc:spChg>
        <pc:spChg chg="mod">
          <ac:chgData name="Lamorette, Laura" userId="231d9543-ee48-4303-8632-b2c592304cc9" providerId="ADAL" clId="{CE39E8F0-AA68-4C36-850B-40AF15FAD26C}" dt="2026-09-09T19:42:52.987" v="61" actId="255"/>
          <ac:spMkLst>
            <pc:docMk/>
            <pc:sldMk cId="2699987078" sldId="263"/>
            <ac:spMk id="45" creationId="{76C9CEB6-5377-9447-52DF-215398B88BCD}"/>
          </ac:spMkLst>
        </pc:spChg>
        <pc:spChg chg="mod">
          <ac:chgData name="Lamorette, Laura" userId="231d9543-ee48-4303-8632-b2c592304cc9" providerId="ADAL" clId="{CE39E8F0-AA68-4C36-850B-40AF15FAD26C}" dt="2026-09-09T19:43:28.849" v="68" actId="255"/>
          <ac:spMkLst>
            <pc:docMk/>
            <pc:sldMk cId="2699987078" sldId="263"/>
            <ac:spMk id="47" creationId="{626A94E0-8E8C-8E52-78F5-237A0413FBAD}"/>
          </ac:spMkLst>
        </pc:spChg>
        <pc:spChg chg="mod">
          <ac:chgData name="Lamorette, Laura" userId="231d9543-ee48-4303-8632-b2c592304cc9" providerId="ADAL" clId="{CE39E8F0-AA68-4C36-850B-40AF15FAD26C}" dt="2026-09-09T19:43:02.022" v="63" actId="2711"/>
          <ac:spMkLst>
            <pc:docMk/>
            <pc:sldMk cId="2699987078" sldId="263"/>
            <ac:spMk id="50" creationId="{ED7BF4E8-EC42-FE6B-7E86-34386FCAC4C7}"/>
          </ac:spMkLst>
        </pc:spChg>
        <pc:spChg chg="mod">
          <ac:chgData name="Lamorette, Laura" userId="231d9543-ee48-4303-8632-b2c592304cc9" providerId="ADAL" clId="{CE39E8F0-AA68-4C36-850B-40AF15FAD26C}" dt="2026-09-09T19:43:16.067" v="65" actId="255"/>
          <ac:spMkLst>
            <pc:docMk/>
            <pc:sldMk cId="2699987078" sldId="263"/>
            <ac:spMk id="53" creationId="{3023ADF7-9CB6-B2F3-C91C-A16E5BE083B3}"/>
          </ac:spMkLst>
        </pc:spChg>
        <pc:picChg chg="mod">
          <ac:chgData name="Lamorette, Laura" userId="231d9543-ee48-4303-8632-b2c592304cc9" providerId="ADAL" clId="{CE39E8F0-AA68-4C36-850B-40AF15FAD26C}" dt="2026-09-09T19:42:15.907" v="53" actId="14826"/>
          <ac:picMkLst>
            <pc:docMk/>
            <pc:sldMk cId="2699987078" sldId="263"/>
            <ac:picMk id="20" creationId="{C215625F-E7F6-532F-00FA-FAA39809979F}"/>
          </ac:picMkLst>
        </pc:picChg>
        <pc:picChg chg="mod">
          <ac:chgData name="Lamorette, Laura" userId="231d9543-ee48-4303-8632-b2c592304cc9" providerId="ADAL" clId="{CE39E8F0-AA68-4C36-850B-40AF15FAD26C}" dt="2026-09-09T19:42:23.376" v="55" actId="14826"/>
          <ac:picMkLst>
            <pc:docMk/>
            <pc:sldMk cId="2699987078" sldId="263"/>
            <ac:picMk id="49" creationId="{6B69462F-5600-FD98-1A56-4BA72301A489}"/>
          </ac:picMkLst>
        </pc:picChg>
      </pc:sldChg>
      <pc:sldChg chg="modSp mod modClrScheme chgLayout">
        <pc:chgData name="Lamorette, Laura" userId="231d9543-ee48-4303-8632-b2c592304cc9" providerId="ADAL" clId="{CE39E8F0-AA68-4C36-850B-40AF15FAD26C}" dt="2026-09-14T17:17:52.230" v="84" actId="700"/>
        <pc:sldMkLst>
          <pc:docMk/>
          <pc:sldMk cId="370038181" sldId="264"/>
        </pc:sldMkLst>
        <pc:spChg chg="mod">
          <ac:chgData name="Lamorette, Laura" userId="231d9543-ee48-4303-8632-b2c592304cc9" providerId="ADAL" clId="{CE39E8F0-AA68-4C36-850B-40AF15FAD26C}" dt="2026-09-09T19:37:54.748" v="44" actId="255"/>
          <ac:spMkLst>
            <pc:docMk/>
            <pc:sldMk cId="370038181" sldId="264"/>
            <ac:spMk id="5" creationId="{03C3521D-3A0F-A355-596A-355BE59B9211}"/>
          </ac:spMkLst>
        </pc:spChg>
        <pc:spChg chg="mod">
          <ac:chgData name="Lamorette, Laura" userId="231d9543-ee48-4303-8632-b2c592304cc9" providerId="ADAL" clId="{CE39E8F0-AA68-4C36-850B-40AF15FAD26C}" dt="2026-09-09T19:36:19.127" v="33" actId="255"/>
          <ac:spMkLst>
            <pc:docMk/>
            <pc:sldMk cId="370038181" sldId="264"/>
            <ac:spMk id="6" creationId="{E78E1561-D4BC-D8CD-6B63-167C87B161E3}"/>
          </ac:spMkLst>
        </pc:spChg>
        <pc:spChg chg="mod">
          <ac:chgData name="Lamorette, Laura" userId="231d9543-ee48-4303-8632-b2c592304cc9" providerId="ADAL" clId="{CE39E8F0-AA68-4C36-850B-40AF15FAD26C}" dt="2026-09-09T19:35:51.286" v="28" actId="255"/>
          <ac:spMkLst>
            <pc:docMk/>
            <pc:sldMk cId="370038181" sldId="264"/>
            <ac:spMk id="8" creationId="{368822C4-9016-ABDA-7880-C9C55EF819CF}"/>
          </ac:spMkLst>
        </pc:spChg>
        <pc:spChg chg="mod">
          <ac:chgData name="Lamorette, Laura" userId="231d9543-ee48-4303-8632-b2c592304cc9" providerId="ADAL" clId="{CE39E8F0-AA68-4C36-850B-40AF15FAD26C}" dt="2026-09-09T19:35:31.382" v="27" actId="2711"/>
          <ac:spMkLst>
            <pc:docMk/>
            <pc:sldMk cId="370038181" sldId="264"/>
            <ac:spMk id="10" creationId="{16EEB219-D415-9DE9-CF53-1911ECFEFDFD}"/>
          </ac:spMkLst>
        </pc:spChg>
        <pc:spChg chg="mod">
          <ac:chgData name="Lamorette, Laura" userId="231d9543-ee48-4303-8632-b2c592304cc9" providerId="ADAL" clId="{CE39E8F0-AA68-4C36-850B-40AF15FAD26C}" dt="2026-09-09T19:37:45.144" v="43" actId="2711"/>
          <ac:spMkLst>
            <pc:docMk/>
            <pc:sldMk cId="370038181" sldId="264"/>
            <ac:spMk id="15" creationId="{A9C87122-1424-F09B-F749-C873F28EEECA}"/>
          </ac:spMkLst>
        </pc:spChg>
        <pc:spChg chg="mod">
          <ac:chgData name="Lamorette, Laura" userId="231d9543-ee48-4303-8632-b2c592304cc9" providerId="ADAL" clId="{CE39E8F0-AA68-4C36-850B-40AF15FAD26C}" dt="2026-09-09T19:36:46.426" v="37" actId="255"/>
          <ac:spMkLst>
            <pc:docMk/>
            <pc:sldMk cId="370038181" sldId="264"/>
            <ac:spMk id="30" creationId="{80E717ED-E545-DD54-DBCD-51BC34FEFBC2}"/>
          </ac:spMkLst>
        </pc:spChg>
        <pc:spChg chg="mod">
          <ac:chgData name="Lamorette, Laura" userId="231d9543-ee48-4303-8632-b2c592304cc9" providerId="ADAL" clId="{CE39E8F0-AA68-4C36-850B-40AF15FAD26C}" dt="2026-09-09T19:37:01.444" v="39" actId="2711"/>
          <ac:spMkLst>
            <pc:docMk/>
            <pc:sldMk cId="370038181" sldId="264"/>
            <ac:spMk id="43" creationId="{EC63D47E-62AF-F955-6AAB-3A08E6F4EF96}"/>
          </ac:spMkLst>
        </pc:spChg>
        <pc:spChg chg="mod">
          <ac:chgData name="Lamorette, Laura" userId="231d9543-ee48-4303-8632-b2c592304cc9" providerId="ADAL" clId="{CE39E8F0-AA68-4C36-850B-40AF15FAD26C}" dt="2026-09-09T19:37:18.293" v="41" actId="255"/>
          <ac:spMkLst>
            <pc:docMk/>
            <pc:sldMk cId="370038181" sldId="264"/>
            <ac:spMk id="44" creationId="{67699201-6518-B671-BBAD-B9FE2B890812}"/>
          </ac:spMkLst>
        </pc:spChg>
        <pc:picChg chg="mod">
          <ac:chgData name="Lamorette, Laura" userId="231d9543-ee48-4303-8632-b2c592304cc9" providerId="ADAL" clId="{CE39E8F0-AA68-4C36-850B-40AF15FAD26C}" dt="2026-09-09T19:34:01.816" v="25" actId="14826"/>
          <ac:picMkLst>
            <pc:docMk/>
            <pc:sldMk cId="370038181" sldId="264"/>
            <ac:picMk id="17" creationId="{1B11EDCD-0BD2-2DAC-9ED4-2EDF3B8327F6}"/>
          </ac:picMkLst>
        </pc:picChg>
        <pc:picChg chg="mod">
          <ac:chgData name="Lamorette, Laura" userId="231d9543-ee48-4303-8632-b2c592304cc9" providerId="ADAL" clId="{CE39E8F0-AA68-4C36-850B-40AF15FAD26C}" dt="2026-09-09T19:36:00.037" v="30" actId="14826"/>
          <ac:picMkLst>
            <pc:docMk/>
            <pc:sldMk cId="370038181" sldId="264"/>
            <ac:picMk id="34" creationId="{CE141599-6C92-6162-219D-BC627F134982}"/>
          </ac:picMkLst>
        </pc:picChg>
        <pc:picChg chg="mod">
          <ac:chgData name="Lamorette, Laura" userId="231d9543-ee48-4303-8632-b2c592304cc9" providerId="ADAL" clId="{CE39E8F0-AA68-4C36-850B-40AF15FAD26C}" dt="2026-09-14T17:17:29.973" v="83" actId="14826"/>
          <ac:picMkLst>
            <pc:docMk/>
            <pc:sldMk cId="370038181" sldId="264"/>
            <ac:picMk id="48" creationId="{77EE0345-A307-4614-55C2-3BF762ECD54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Them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BB0AAA-CC96-1534-D0C8-E43204794C03}"/>
              </a:ext>
            </a:extLst>
          </p:cNvPr>
          <p:cNvSpPr/>
          <p:nvPr userDrawn="1"/>
        </p:nvSpPr>
        <p:spPr>
          <a:xfrm>
            <a:off x="-5037" y="-15372"/>
            <a:ext cx="8006037" cy="33132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6E54C1-D4F6-BCB1-EAD9-740A8A76EE0D}"/>
              </a:ext>
            </a:extLst>
          </p:cNvPr>
          <p:cNvSpPr/>
          <p:nvPr userDrawn="1"/>
        </p:nvSpPr>
        <p:spPr>
          <a:xfrm>
            <a:off x="-5036" y="301222"/>
            <a:ext cx="8006036" cy="9431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3D434BF-860D-9902-7F5B-B208788A3774}"/>
              </a:ext>
            </a:extLst>
          </p:cNvPr>
          <p:cNvCxnSpPr>
            <a:cxnSpLocks/>
          </p:cNvCxnSpPr>
          <p:nvPr userDrawn="1"/>
        </p:nvCxnSpPr>
        <p:spPr>
          <a:xfrm>
            <a:off x="290079" y="9484653"/>
            <a:ext cx="7475971" cy="983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11D55FB-5E5A-726A-0E95-1681E33D0AA7}"/>
              </a:ext>
            </a:extLst>
          </p:cNvPr>
          <p:cNvGrpSpPr/>
          <p:nvPr userDrawn="1"/>
        </p:nvGrpSpPr>
        <p:grpSpPr>
          <a:xfrm>
            <a:off x="-5036" y="4437289"/>
            <a:ext cx="8006243" cy="142739"/>
            <a:chOff x="-5036" y="5068007"/>
            <a:chExt cx="8006243" cy="20508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FBF4291-ACCB-AA29-9C69-21BF5ADDB549}"/>
                </a:ext>
              </a:extLst>
            </p:cNvPr>
            <p:cNvSpPr/>
            <p:nvPr/>
          </p:nvSpPr>
          <p:spPr>
            <a:xfrm>
              <a:off x="5654973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66E37CF-7165-523A-5F3F-81827B4C71E2}"/>
                </a:ext>
              </a:extLst>
            </p:cNvPr>
            <p:cNvSpPr/>
            <p:nvPr/>
          </p:nvSpPr>
          <p:spPr>
            <a:xfrm>
              <a:off x="6441540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5FA04B3-BECB-B8DB-675C-7F949FA7C6EE}"/>
                </a:ext>
              </a:extLst>
            </p:cNvPr>
            <p:cNvSpPr/>
            <p:nvPr/>
          </p:nvSpPr>
          <p:spPr>
            <a:xfrm>
              <a:off x="7214639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660F263-0245-1766-5892-96BD7B537BFB}"/>
                </a:ext>
              </a:extLst>
            </p:cNvPr>
            <p:cNvSpPr/>
            <p:nvPr/>
          </p:nvSpPr>
          <p:spPr>
            <a:xfrm>
              <a:off x="4868405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3EDC4B9-D724-552C-E6E1-82BAA26A60C2}"/>
                </a:ext>
              </a:extLst>
            </p:cNvPr>
            <p:cNvSpPr/>
            <p:nvPr/>
          </p:nvSpPr>
          <p:spPr>
            <a:xfrm>
              <a:off x="-5036" y="5068007"/>
              <a:ext cx="4886910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34451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 Them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BB0AAA-CC96-1534-D0C8-E43204794C03}"/>
              </a:ext>
            </a:extLst>
          </p:cNvPr>
          <p:cNvSpPr/>
          <p:nvPr userDrawn="1"/>
        </p:nvSpPr>
        <p:spPr>
          <a:xfrm>
            <a:off x="-5037" y="-15372"/>
            <a:ext cx="8006037" cy="33132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6E54C1-D4F6-BCB1-EAD9-740A8A76EE0D}"/>
              </a:ext>
            </a:extLst>
          </p:cNvPr>
          <p:cNvSpPr/>
          <p:nvPr userDrawn="1"/>
        </p:nvSpPr>
        <p:spPr>
          <a:xfrm>
            <a:off x="-5036" y="301222"/>
            <a:ext cx="8006036" cy="9431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3D434BF-860D-9902-7F5B-B208788A3774}"/>
              </a:ext>
            </a:extLst>
          </p:cNvPr>
          <p:cNvCxnSpPr>
            <a:cxnSpLocks/>
          </p:cNvCxnSpPr>
          <p:nvPr userDrawn="1"/>
        </p:nvCxnSpPr>
        <p:spPr>
          <a:xfrm>
            <a:off x="290079" y="9484653"/>
            <a:ext cx="7475971" cy="983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11D55FB-5E5A-726A-0E95-1681E33D0AA7}"/>
              </a:ext>
            </a:extLst>
          </p:cNvPr>
          <p:cNvGrpSpPr/>
          <p:nvPr userDrawn="1"/>
        </p:nvGrpSpPr>
        <p:grpSpPr>
          <a:xfrm>
            <a:off x="-5036" y="4437289"/>
            <a:ext cx="8006243" cy="142739"/>
            <a:chOff x="-5036" y="5068007"/>
            <a:chExt cx="8006243" cy="20508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FBF4291-ACCB-AA29-9C69-21BF5ADDB549}"/>
                </a:ext>
              </a:extLst>
            </p:cNvPr>
            <p:cNvSpPr/>
            <p:nvPr/>
          </p:nvSpPr>
          <p:spPr>
            <a:xfrm>
              <a:off x="5654973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66E37CF-7165-523A-5F3F-81827B4C71E2}"/>
                </a:ext>
              </a:extLst>
            </p:cNvPr>
            <p:cNvSpPr/>
            <p:nvPr/>
          </p:nvSpPr>
          <p:spPr>
            <a:xfrm>
              <a:off x="6441540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5FA04B3-BECB-B8DB-675C-7F949FA7C6EE}"/>
                </a:ext>
              </a:extLst>
            </p:cNvPr>
            <p:cNvSpPr/>
            <p:nvPr/>
          </p:nvSpPr>
          <p:spPr>
            <a:xfrm>
              <a:off x="7214639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660F263-0245-1766-5892-96BD7B537BFB}"/>
                </a:ext>
              </a:extLst>
            </p:cNvPr>
            <p:cNvSpPr/>
            <p:nvPr/>
          </p:nvSpPr>
          <p:spPr>
            <a:xfrm>
              <a:off x="4868405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3EDC4B9-D724-552C-E6E1-82BAA26A60C2}"/>
                </a:ext>
              </a:extLst>
            </p:cNvPr>
            <p:cNvSpPr/>
            <p:nvPr/>
          </p:nvSpPr>
          <p:spPr>
            <a:xfrm>
              <a:off x="-5036" y="5068007"/>
              <a:ext cx="4886910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09503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Them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BB0AAA-CC96-1534-D0C8-E43204794C03}"/>
              </a:ext>
            </a:extLst>
          </p:cNvPr>
          <p:cNvSpPr/>
          <p:nvPr userDrawn="1"/>
        </p:nvSpPr>
        <p:spPr>
          <a:xfrm>
            <a:off x="-5037" y="-15372"/>
            <a:ext cx="8006037" cy="331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6E54C1-D4F6-BCB1-EAD9-740A8A76EE0D}"/>
              </a:ext>
            </a:extLst>
          </p:cNvPr>
          <p:cNvSpPr/>
          <p:nvPr userDrawn="1"/>
        </p:nvSpPr>
        <p:spPr>
          <a:xfrm>
            <a:off x="-5036" y="301222"/>
            <a:ext cx="8006036" cy="94310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3D434BF-860D-9902-7F5B-B208788A3774}"/>
              </a:ext>
            </a:extLst>
          </p:cNvPr>
          <p:cNvCxnSpPr>
            <a:cxnSpLocks/>
          </p:cNvCxnSpPr>
          <p:nvPr userDrawn="1"/>
        </p:nvCxnSpPr>
        <p:spPr>
          <a:xfrm>
            <a:off x="290079" y="9484653"/>
            <a:ext cx="7475971" cy="983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11D55FB-5E5A-726A-0E95-1681E33D0AA7}"/>
              </a:ext>
            </a:extLst>
          </p:cNvPr>
          <p:cNvGrpSpPr/>
          <p:nvPr userDrawn="1"/>
        </p:nvGrpSpPr>
        <p:grpSpPr>
          <a:xfrm>
            <a:off x="-5036" y="4437289"/>
            <a:ext cx="8006243" cy="142739"/>
            <a:chOff x="-5036" y="5068007"/>
            <a:chExt cx="8006243" cy="20508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FBF4291-ACCB-AA29-9C69-21BF5ADDB549}"/>
                </a:ext>
              </a:extLst>
            </p:cNvPr>
            <p:cNvSpPr/>
            <p:nvPr/>
          </p:nvSpPr>
          <p:spPr>
            <a:xfrm>
              <a:off x="5654973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66E37CF-7165-523A-5F3F-81827B4C71E2}"/>
                </a:ext>
              </a:extLst>
            </p:cNvPr>
            <p:cNvSpPr/>
            <p:nvPr/>
          </p:nvSpPr>
          <p:spPr>
            <a:xfrm>
              <a:off x="6441540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5FA04B3-BECB-B8DB-675C-7F949FA7C6EE}"/>
                </a:ext>
              </a:extLst>
            </p:cNvPr>
            <p:cNvSpPr/>
            <p:nvPr/>
          </p:nvSpPr>
          <p:spPr>
            <a:xfrm>
              <a:off x="7214639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660F263-0245-1766-5892-96BD7B537BFB}"/>
                </a:ext>
              </a:extLst>
            </p:cNvPr>
            <p:cNvSpPr/>
            <p:nvPr/>
          </p:nvSpPr>
          <p:spPr>
            <a:xfrm>
              <a:off x="4868405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3EDC4B9-D724-552C-E6E1-82BAA26A60C2}"/>
                </a:ext>
              </a:extLst>
            </p:cNvPr>
            <p:cNvSpPr/>
            <p:nvPr/>
          </p:nvSpPr>
          <p:spPr>
            <a:xfrm>
              <a:off x="-5036" y="5068007"/>
              <a:ext cx="4886910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17119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Them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BB0AAA-CC96-1534-D0C8-E43204794C03}"/>
              </a:ext>
            </a:extLst>
          </p:cNvPr>
          <p:cNvSpPr/>
          <p:nvPr userDrawn="1"/>
        </p:nvSpPr>
        <p:spPr>
          <a:xfrm>
            <a:off x="-5035" y="-15372"/>
            <a:ext cx="8011512" cy="33132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6E54C1-D4F6-BCB1-EAD9-740A8A76EE0D}"/>
              </a:ext>
            </a:extLst>
          </p:cNvPr>
          <p:cNvSpPr/>
          <p:nvPr userDrawn="1"/>
        </p:nvSpPr>
        <p:spPr>
          <a:xfrm>
            <a:off x="-5036" y="301222"/>
            <a:ext cx="8006036" cy="94310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3D434BF-860D-9902-7F5B-B208788A3774}"/>
              </a:ext>
            </a:extLst>
          </p:cNvPr>
          <p:cNvCxnSpPr>
            <a:cxnSpLocks/>
          </p:cNvCxnSpPr>
          <p:nvPr userDrawn="1"/>
        </p:nvCxnSpPr>
        <p:spPr>
          <a:xfrm>
            <a:off x="290079" y="9484653"/>
            <a:ext cx="7475971" cy="983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11D55FB-5E5A-726A-0E95-1681E33D0AA7}"/>
              </a:ext>
            </a:extLst>
          </p:cNvPr>
          <p:cNvGrpSpPr/>
          <p:nvPr userDrawn="1"/>
        </p:nvGrpSpPr>
        <p:grpSpPr>
          <a:xfrm>
            <a:off x="-5036" y="4437289"/>
            <a:ext cx="8006243" cy="142739"/>
            <a:chOff x="-5036" y="5068007"/>
            <a:chExt cx="8006243" cy="20508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FBF4291-ACCB-AA29-9C69-21BF5ADDB549}"/>
                </a:ext>
              </a:extLst>
            </p:cNvPr>
            <p:cNvSpPr/>
            <p:nvPr/>
          </p:nvSpPr>
          <p:spPr>
            <a:xfrm>
              <a:off x="5654973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66E37CF-7165-523A-5F3F-81827B4C71E2}"/>
                </a:ext>
              </a:extLst>
            </p:cNvPr>
            <p:cNvSpPr/>
            <p:nvPr/>
          </p:nvSpPr>
          <p:spPr>
            <a:xfrm>
              <a:off x="6441540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5FA04B3-BECB-B8DB-675C-7F949FA7C6EE}"/>
                </a:ext>
              </a:extLst>
            </p:cNvPr>
            <p:cNvSpPr/>
            <p:nvPr/>
          </p:nvSpPr>
          <p:spPr>
            <a:xfrm>
              <a:off x="7214639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660F263-0245-1766-5892-96BD7B537BFB}"/>
                </a:ext>
              </a:extLst>
            </p:cNvPr>
            <p:cNvSpPr/>
            <p:nvPr/>
          </p:nvSpPr>
          <p:spPr>
            <a:xfrm>
              <a:off x="4868405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3EDC4B9-D724-552C-E6E1-82BAA26A60C2}"/>
                </a:ext>
              </a:extLst>
            </p:cNvPr>
            <p:cNvSpPr/>
            <p:nvPr/>
          </p:nvSpPr>
          <p:spPr>
            <a:xfrm>
              <a:off x="-5036" y="5068007"/>
              <a:ext cx="4886910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0623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0467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Them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90260F4-5E1C-07FA-F4CA-D4B27D884B58}"/>
              </a:ext>
            </a:extLst>
          </p:cNvPr>
          <p:cNvSpPr/>
          <p:nvPr userDrawn="1"/>
        </p:nvSpPr>
        <p:spPr>
          <a:xfrm>
            <a:off x="0" y="361434"/>
            <a:ext cx="8001000" cy="4782066"/>
          </a:xfrm>
          <a:prstGeom prst="rect">
            <a:avLst/>
          </a:prstGeom>
          <a:gradFill flip="none" rotWithShape="1">
            <a:gsLst>
              <a:gs pos="12000">
                <a:schemeClr val="accent1">
                  <a:lumMod val="75000"/>
                </a:schemeClr>
              </a:gs>
              <a:gs pos="94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ABB07B-6E00-4A42-F91A-D4328552241B}"/>
              </a:ext>
            </a:extLst>
          </p:cNvPr>
          <p:cNvSpPr/>
          <p:nvPr userDrawn="1"/>
        </p:nvSpPr>
        <p:spPr>
          <a:xfrm>
            <a:off x="0" y="0"/>
            <a:ext cx="8001000" cy="36143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319FB35-AE73-74AB-0E1A-4E6CE4E9AEB7}"/>
              </a:ext>
            </a:extLst>
          </p:cNvPr>
          <p:cNvGrpSpPr/>
          <p:nvPr userDrawn="1"/>
        </p:nvGrpSpPr>
        <p:grpSpPr>
          <a:xfrm flipH="1">
            <a:off x="-5036" y="5075919"/>
            <a:ext cx="8006243" cy="142739"/>
            <a:chOff x="-5036" y="5068007"/>
            <a:chExt cx="8006243" cy="20508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EF78646-7491-4DE3-9309-C6F7EF568DC8}"/>
                </a:ext>
              </a:extLst>
            </p:cNvPr>
            <p:cNvSpPr/>
            <p:nvPr/>
          </p:nvSpPr>
          <p:spPr>
            <a:xfrm>
              <a:off x="5654973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9024645-55E9-D081-AAA1-6D67BE10EE6E}"/>
                </a:ext>
              </a:extLst>
            </p:cNvPr>
            <p:cNvSpPr/>
            <p:nvPr/>
          </p:nvSpPr>
          <p:spPr>
            <a:xfrm>
              <a:off x="6441540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3BFDFEA-5C83-44BA-4FB9-0BC8D5886480}"/>
                </a:ext>
              </a:extLst>
            </p:cNvPr>
            <p:cNvSpPr/>
            <p:nvPr/>
          </p:nvSpPr>
          <p:spPr>
            <a:xfrm>
              <a:off x="7214639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5C26919-3FC4-68F7-9903-6BA92BFA1859}"/>
                </a:ext>
              </a:extLst>
            </p:cNvPr>
            <p:cNvSpPr/>
            <p:nvPr/>
          </p:nvSpPr>
          <p:spPr>
            <a:xfrm>
              <a:off x="4868405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330C009-4986-C4EE-4D6E-136E773FE2D9}"/>
                </a:ext>
              </a:extLst>
            </p:cNvPr>
            <p:cNvSpPr/>
            <p:nvPr/>
          </p:nvSpPr>
          <p:spPr>
            <a:xfrm>
              <a:off x="-5036" y="5068007"/>
              <a:ext cx="4886910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73ACACF-061F-AE3D-E089-EE79AA0A028B}"/>
              </a:ext>
            </a:extLst>
          </p:cNvPr>
          <p:cNvCxnSpPr>
            <a:cxnSpLocks/>
          </p:cNvCxnSpPr>
          <p:nvPr userDrawn="1"/>
        </p:nvCxnSpPr>
        <p:spPr>
          <a:xfrm>
            <a:off x="290079" y="9477199"/>
            <a:ext cx="7475971" cy="983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404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Them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44859F-32D0-8621-46DA-6BD103CDF6ED}"/>
              </a:ext>
            </a:extLst>
          </p:cNvPr>
          <p:cNvSpPr/>
          <p:nvPr userDrawn="1"/>
        </p:nvSpPr>
        <p:spPr>
          <a:xfrm>
            <a:off x="0" y="361434"/>
            <a:ext cx="8001000" cy="4782066"/>
          </a:xfrm>
          <a:prstGeom prst="rect">
            <a:avLst/>
          </a:prstGeom>
          <a:gradFill flip="none" rotWithShape="1">
            <a:gsLst>
              <a:gs pos="12000">
                <a:srgbClr val="277988"/>
              </a:gs>
              <a:gs pos="94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671A7A-9B55-3E8B-13A0-1F2FEDBD71D4}"/>
              </a:ext>
            </a:extLst>
          </p:cNvPr>
          <p:cNvSpPr/>
          <p:nvPr userDrawn="1"/>
        </p:nvSpPr>
        <p:spPr>
          <a:xfrm>
            <a:off x="0" y="0"/>
            <a:ext cx="8001000" cy="3614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67D6B6C-15B1-91A8-F2CB-60A29438EEE6}"/>
              </a:ext>
            </a:extLst>
          </p:cNvPr>
          <p:cNvGrpSpPr/>
          <p:nvPr userDrawn="1"/>
        </p:nvGrpSpPr>
        <p:grpSpPr>
          <a:xfrm flipH="1">
            <a:off x="-5036" y="5075919"/>
            <a:ext cx="8006243" cy="142739"/>
            <a:chOff x="-5036" y="5068007"/>
            <a:chExt cx="8006243" cy="20508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3508047-2AFC-0217-D573-DA0F6E54ACC0}"/>
                </a:ext>
              </a:extLst>
            </p:cNvPr>
            <p:cNvSpPr/>
            <p:nvPr/>
          </p:nvSpPr>
          <p:spPr>
            <a:xfrm>
              <a:off x="5654973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8B91C5C-195C-4C08-08B7-88B453C956A0}"/>
                </a:ext>
              </a:extLst>
            </p:cNvPr>
            <p:cNvSpPr/>
            <p:nvPr/>
          </p:nvSpPr>
          <p:spPr>
            <a:xfrm>
              <a:off x="6441540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93391DF-4180-C898-C92C-CDDED33200F4}"/>
                </a:ext>
              </a:extLst>
            </p:cNvPr>
            <p:cNvSpPr/>
            <p:nvPr/>
          </p:nvSpPr>
          <p:spPr>
            <a:xfrm>
              <a:off x="7214639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BA645C6-ED54-CD1D-03E6-DA7277D6AD01}"/>
                </a:ext>
              </a:extLst>
            </p:cNvPr>
            <p:cNvSpPr/>
            <p:nvPr/>
          </p:nvSpPr>
          <p:spPr>
            <a:xfrm>
              <a:off x="4868405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7718EDD-1F54-C9BE-079C-3F13BBE59D58}"/>
                </a:ext>
              </a:extLst>
            </p:cNvPr>
            <p:cNvSpPr/>
            <p:nvPr/>
          </p:nvSpPr>
          <p:spPr>
            <a:xfrm>
              <a:off x="-5036" y="5068007"/>
              <a:ext cx="4886910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0D739C6-35C7-3542-04C0-3B6A9D0274CF}"/>
              </a:ext>
            </a:extLst>
          </p:cNvPr>
          <p:cNvCxnSpPr>
            <a:cxnSpLocks/>
          </p:cNvCxnSpPr>
          <p:nvPr userDrawn="1"/>
        </p:nvCxnSpPr>
        <p:spPr>
          <a:xfrm>
            <a:off x="290079" y="9477199"/>
            <a:ext cx="7475971" cy="983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7364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Them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44859F-32D0-8621-46DA-6BD103CDF6ED}"/>
              </a:ext>
            </a:extLst>
          </p:cNvPr>
          <p:cNvSpPr/>
          <p:nvPr userDrawn="1"/>
        </p:nvSpPr>
        <p:spPr>
          <a:xfrm>
            <a:off x="0" y="361434"/>
            <a:ext cx="8001000" cy="4782066"/>
          </a:xfrm>
          <a:prstGeom prst="rect">
            <a:avLst/>
          </a:prstGeom>
          <a:gradFill flip="none" rotWithShape="1">
            <a:gsLst>
              <a:gs pos="12000">
                <a:schemeClr val="accent6">
                  <a:lumMod val="75000"/>
                </a:schemeClr>
              </a:gs>
              <a:gs pos="94000">
                <a:schemeClr val="accent6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671A7A-9B55-3E8B-13A0-1F2FEDBD71D4}"/>
              </a:ext>
            </a:extLst>
          </p:cNvPr>
          <p:cNvSpPr/>
          <p:nvPr userDrawn="1"/>
        </p:nvSpPr>
        <p:spPr>
          <a:xfrm>
            <a:off x="0" y="0"/>
            <a:ext cx="8001000" cy="36143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67D6B6C-15B1-91A8-F2CB-60A29438EEE6}"/>
              </a:ext>
            </a:extLst>
          </p:cNvPr>
          <p:cNvGrpSpPr/>
          <p:nvPr userDrawn="1"/>
        </p:nvGrpSpPr>
        <p:grpSpPr>
          <a:xfrm flipH="1">
            <a:off x="-5036" y="5075919"/>
            <a:ext cx="8006243" cy="142739"/>
            <a:chOff x="-5036" y="5068007"/>
            <a:chExt cx="8006243" cy="20508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3508047-2AFC-0217-D573-DA0F6E54ACC0}"/>
                </a:ext>
              </a:extLst>
            </p:cNvPr>
            <p:cNvSpPr/>
            <p:nvPr/>
          </p:nvSpPr>
          <p:spPr>
            <a:xfrm>
              <a:off x="5654973" y="5068007"/>
              <a:ext cx="786568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8B91C5C-195C-4C08-08B7-88B453C956A0}"/>
                </a:ext>
              </a:extLst>
            </p:cNvPr>
            <p:cNvSpPr/>
            <p:nvPr/>
          </p:nvSpPr>
          <p:spPr>
            <a:xfrm>
              <a:off x="6441540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93391DF-4180-C898-C92C-CDDED33200F4}"/>
                </a:ext>
              </a:extLst>
            </p:cNvPr>
            <p:cNvSpPr/>
            <p:nvPr/>
          </p:nvSpPr>
          <p:spPr>
            <a:xfrm>
              <a:off x="7214639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BA645C6-ED54-CD1D-03E6-DA7277D6AD01}"/>
                </a:ext>
              </a:extLst>
            </p:cNvPr>
            <p:cNvSpPr/>
            <p:nvPr/>
          </p:nvSpPr>
          <p:spPr>
            <a:xfrm>
              <a:off x="4868405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7718EDD-1F54-C9BE-079C-3F13BBE59D58}"/>
                </a:ext>
              </a:extLst>
            </p:cNvPr>
            <p:cNvSpPr/>
            <p:nvPr/>
          </p:nvSpPr>
          <p:spPr>
            <a:xfrm>
              <a:off x="-5036" y="5068007"/>
              <a:ext cx="4886910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0D739C6-35C7-3542-04C0-3B6A9D0274CF}"/>
              </a:ext>
            </a:extLst>
          </p:cNvPr>
          <p:cNvCxnSpPr>
            <a:cxnSpLocks/>
          </p:cNvCxnSpPr>
          <p:nvPr userDrawn="1"/>
        </p:nvCxnSpPr>
        <p:spPr>
          <a:xfrm>
            <a:off x="290079" y="9477199"/>
            <a:ext cx="7475971" cy="983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530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F76B7B-BF18-53F0-FBC8-DDF80DE3F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7688"/>
            <a:ext cx="6900862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3C90C1-3E0C-5D40-5853-65812F41D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738438"/>
            <a:ext cx="6900862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BC76C8-0327-AFBD-7D85-F09835C2ED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9534525"/>
            <a:ext cx="180022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C554A7-71F2-4565-B84E-FA919AA8BC7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D468F-5652-AA15-251A-B39A32CC9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51125" y="9534525"/>
            <a:ext cx="270033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49B07-1B2D-DA73-F85A-32927E2385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651500" y="9534525"/>
            <a:ext cx="180022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77595F-F6F2-4AE9-9AA1-88A0FBBB9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47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6" r:id="rId2"/>
    <p:sldLayoutId id="2147483665" r:id="rId3"/>
    <p:sldLayoutId id="2147483675" r:id="rId4"/>
    <p:sldLayoutId id="214748366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77988"/>
        </a:buClr>
        <a:buFont typeface="Montserrat" pitchFamily="2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7988"/>
        </a:buClr>
        <a:buFont typeface="Montserrat" pitchFamily="2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7988"/>
        </a:buClr>
        <a:buFont typeface="Montserrat" pitchFamily="2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7988"/>
        </a:buClr>
        <a:buFont typeface="Montserrat" pitchFamily="2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7988"/>
        </a:buClr>
        <a:buFont typeface="Montserrat" pitchFamily="2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40" userDrawn="1">
          <p15:clr>
            <a:srgbClr val="F26B43"/>
          </p15:clr>
        </p15:guide>
        <p15:guide id="2" pos="252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F76B7B-BF18-53F0-FBC8-DDF80DE3F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7688"/>
            <a:ext cx="6900862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3C90C1-3E0C-5D40-5853-65812F41D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738438"/>
            <a:ext cx="6900862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BC76C8-0327-AFBD-7D85-F09835C2ED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9534525"/>
            <a:ext cx="180022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C554A7-71F2-4565-B84E-FA919AA8BC7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D468F-5652-AA15-251A-B39A32CC9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51125" y="9534525"/>
            <a:ext cx="270033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49B07-1B2D-DA73-F85A-32927E2385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651500" y="9534525"/>
            <a:ext cx="180022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77595F-F6F2-4AE9-9AA1-88A0FBBB9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0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77988"/>
        </a:buClr>
        <a:buFont typeface="Montserrat" pitchFamily="2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7988"/>
        </a:buClr>
        <a:buFont typeface="Montserrat" pitchFamily="2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7988"/>
        </a:buClr>
        <a:buFont typeface="Montserrat" pitchFamily="2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7988"/>
        </a:buClr>
        <a:buFont typeface="Montserrat" pitchFamily="2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7988"/>
        </a:buClr>
        <a:buFont typeface="Montserrat" pitchFamily="2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40" userDrawn="1">
          <p15:clr>
            <a:srgbClr val="F26B43"/>
          </p15:clr>
        </p15:guide>
        <p15:guide id="2" pos="25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specimen/Source+Sans+3" TargetMode="Externa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ot.nm.gov/wp-content/uploads/2024/04/NMDOT_PPT_Template.pptx" TargetMode="Externa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jp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11.jp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4F610C5-6945-42B0-778D-096622302C25}"/>
              </a:ext>
            </a:extLst>
          </p:cNvPr>
          <p:cNvSpPr txBox="1">
            <a:spLocks/>
          </p:cNvSpPr>
          <p:nvPr/>
        </p:nvSpPr>
        <p:spPr>
          <a:xfrm>
            <a:off x="307248" y="350340"/>
            <a:ext cx="7350853" cy="179046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1"/>
                </a:solidFill>
              </a:rPr>
              <a:t>Before working with this template, please download the correct fonts!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C2AA3C9-B7BD-8FAA-76B2-726F499D41B1}"/>
              </a:ext>
            </a:extLst>
          </p:cNvPr>
          <p:cNvSpPr txBox="1">
            <a:spLocks/>
          </p:cNvSpPr>
          <p:nvPr/>
        </p:nvSpPr>
        <p:spPr>
          <a:xfrm>
            <a:off x="342901" y="1859975"/>
            <a:ext cx="7315200" cy="25421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Source Sans is our body copy font. Download the entire font family so you have all the styles you will need for your presentation (Regular, </a:t>
            </a:r>
            <a:r>
              <a:rPr lang="en-US" sz="2000" i="1" dirty="0">
                <a:solidFill>
                  <a:schemeClr val="tx1"/>
                </a:solidFill>
              </a:rPr>
              <a:t>Italic, </a:t>
            </a:r>
            <a:r>
              <a:rPr lang="en-US" sz="2000" dirty="0" err="1">
                <a:solidFill>
                  <a:schemeClr val="tx1"/>
                </a:solidFill>
                <a:latin typeface="Source Sans 3 SemiBold" panose="020B0303030403020204" pitchFamily="34" charset="0"/>
              </a:rPr>
              <a:t>Semibold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b="1" dirty="0">
                <a:solidFill>
                  <a:schemeClr val="tx1"/>
                </a:solidFill>
              </a:rPr>
              <a:t>Bold, </a:t>
            </a:r>
            <a:r>
              <a:rPr lang="en-US" sz="2000" b="1" dirty="0">
                <a:solidFill>
                  <a:schemeClr val="tx1"/>
                </a:solidFill>
                <a:latin typeface="Source Sans 3 Black" panose="020B0303030403020204" pitchFamily="34" charset="0"/>
              </a:rPr>
              <a:t>Black</a:t>
            </a:r>
            <a:r>
              <a:rPr lang="en-US" sz="2000" b="1" dirty="0">
                <a:solidFill>
                  <a:schemeClr val="tx1"/>
                </a:solidFill>
              </a:rPr>
              <a:t>, </a:t>
            </a:r>
            <a:r>
              <a:rPr lang="en-US" sz="2000" dirty="0">
                <a:solidFill>
                  <a:schemeClr val="tx1"/>
                </a:solidFill>
                <a:latin typeface="Source Sans 3 ExtraBold" panose="020B0303030403020204" pitchFamily="34" charset="0"/>
              </a:rPr>
              <a:t>Extra Bold</a:t>
            </a:r>
            <a:r>
              <a:rPr lang="en-US" sz="2000" dirty="0">
                <a:solidFill>
                  <a:schemeClr val="tx1"/>
                </a:solidFill>
              </a:rPr>
              <a:t>, etc.)</a:t>
            </a:r>
          </a:p>
          <a:p>
            <a:pPr lvl="1">
              <a:lnSpc>
                <a:spcPct val="117500"/>
              </a:lnSpc>
              <a:spcBef>
                <a:spcPts val="0"/>
              </a:spcBef>
            </a:pPr>
            <a:r>
              <a:rPr lang="en-US" sz="1800" dirty="0">
                <a:solidFill>
                  <a:schemeClr val="tx1"/>
                </a:solidFill>
              </a:rPr>
              <a:t>Download for free here: </a:t>
            </a:r>
            <a:r>
              <a:rPr lang="en-US" sz="1800" dirty="0">
                <a:hlinkClick r:id="rId2"/>
              </a:rPr>
              <a:t>https://fonts.google.com/specimen/Source+Sans+3</a:t>
            </a:r>
            <a:endParaRPr lang="en-US" sz="180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1E71EAB-5A0E-ED9F-A60F-9EE68789030C}"/>
              </a:ext>
            </a:extLst>
          </p:cNvPr>
          <p:cNvSpPr txBox="1">
            <a:spLocks/>
          </p:cNvSpPr>
          <p:nvPr/>
        </p:nvSpPr>
        <p:spPr>
          <a:xfrm>
            <a:off x="342904" y="4385799"/>
            <a:ext cx="3657597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96CFCC4-08E4-44C3-0F7E-E6472299515C}"/>
              </a:ext>
            </a:extLst>
          </p:cNvPr>
          <p:cNvSpPr txBox="1">
            <a:spLocks/>
          </p:cNvSpPr>
          <p:nvPr/>
        </p:nvSpPr>
        <p:spPr>
          <a:xfrm>
            <a:off x="342901" y="4889665"/>
            <a:ext cx="3657597" cy="285020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Download the font files to your computer.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lvl="1">
              <a:lnSpc>
                <a:spcPct val="120000"/>
              </a:lnSpc>
            </a:pPr>
            <a:r>
              <a:rPr lang="en-US" sz="1800" dirty="0">
                <a:solidFill>
                  <a:schemeClr val="tx1"/>
                </a:solidFill>
              </a:rPr>
              <a:t>There are three types of font files you can use with Windows: TrueType (.</a:t>
            </a:r>
            <a:r>
              <a:rPr lang="en-US" sz="1800" dirty="0" err="1">
                <a:solidFill>
                  <a:schemeClr val="tx1"/>
                </a:solidFill>
              </a:rPr>
              <a:t>ttf</a:t>
            </a:r>
            <a:r>
              <a:rPr lang="en-US" sz="1800" dirty="0">
                <a:solidFill>
                  <a:schemeClr val="tx1"/>
                </a:solidFill>
              </a:rPr>
              <a:t>), OpenType (.</a:t>
            </a:r>
            <a:r>
              <a:rPr lang="en-US" sz="1800" dirty="0" err="1">
                <a:solidFill>
                  <a:schemeClr val="tx1"/>
                </a:solidFill>
              </a:rPr>
              <a:t>otf</a:t>
            </a:r>
            <a:r>
              <a:rPr lang="en-US" sz="1800" dirty="0">
                <a:solidFill>
                  <a:schemeClr val="tx1"/>
                </a:solidFill>
              </a:rPr>
              <a:t>), and PostScript (.</a:t>
            </a:r>
            <a:r>
              <a:rPr lang="en-US" sz="1800" dirty="0" err="1">
                <a:solidFill>
                  <a:schemeClr val="tx1"/>
                </a:solidFill>
              </a:rPr>
              <a:t>ps</a:t>
            </a:r>
            <a:r>
              <a:rPr lang="en-US" sz="1800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B2632D6-470E-5EA5-9737-E5A22C9F3C64}"/>
              </a:ext>
            </a:extLst>
          </p:cNvPr>
          <p:cNvSpPr txBox="1">
            <a:spLocks/>
          </p:cNvSpPr>
          <p:nvPr/>
        </p:nvSpPr>
        <p:spPr>
          <a:xfrm>
            <a:off x="4257933" y="4385799"/>
            <a:ext cx="3400165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For </a:t>
            </a:r>
            <a:r>
              <a:rPr lang="en-US" sz="2000">
                <a:solidFill>
                  <a:schemeClr val="accent1"/>
                </a:solidFill>
                <a:latin typeface="+mj-lt"/>
              </a:rPr>
              <a:t>Mac users:</a:t>
            </a:r>
            <a:endParaRPr lang="en-US" sz="20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4EF9E986-1969-912D-B020-BB2937BA698B}"/>
              </a:ext>
            </a:extLst>
          </p:cNvPr>
          <p:cNvSpPr txBox="1">
            <a:spLocks/>
          </p:cNvSpPr>
          <p:nvPr/>
        </p:nvSpPr>
        <p:spPr>
          <a:xfrm>
            <a:off x="4257936" y="4889664"/>
            <a:ext cx="3400165" cy="254212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sz="1600" dirty="0">
                <a:solidFill>
                  <a:schemeClr val="tx1"/>
                </a:solidFill>
              </a:rPr>
              <a:t>Download the font files to your Mac.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sz="16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sz="1600" dirty="0">
                <a:solidFill>
                  <a:schemeClr val="tx1"/>
                </a:solidFill>
              </a:rPr>
              <a:t>Double-click a .</a:t>
            </a:r>
            <a:r>
              <a:rPr lang="en-US" sz="1600" dirty="0" err="1">
                <a:solidFill>
                  <a:schemeClr val="tx1"/>
                </a:solidFill>
              </a:rPr>
              <a:t>ttf</a:t>
            </a:r>
            <a:r>
              <a:rPr lang="en-US" sz="1600" dirty="0">
                <a:solidFill>
                  <a:schemeClr val="tx1"/>
                </a:solidFill>
              </a:rPr>
              <a:t> or .</a:t>
            </a:r>
            <a:r>
              <a:rPr lang="en-US" sz="1600" dirty="0" err="1">
                <a:solidFill>
                  <a:schemeClr val="tx1"/>
                </a:solidFill>
              </a:rPr>
              <a:t>otf</a:t>
            </a:r>
            <a:r>
              <a:rPr lang="en-US" sz="1600" dirty="0">
                <a:solidFill>
                  <a:schemeClr val="tx1"/>
                </a:solidFill>
              </a:rPr>
              <a:t> file to open Font Book.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sz="160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sz="1600" dirty="0">
                <a:solidFill>
                  <a:schemeClr val="tx1"/>
                </a:solidFill>
              </a:rPr>
              <a:t>Select Install in Font Book.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5461746F-1721-E0B0-CB08-770A3F9CA1B0}"/>
              </a:ext>
            </a:extLst>
          </p:cNvPr>
          <p:cNvSpPr txBox="1">
            <a:spLocks/>
          </p:cNvSpPr>
          <p:nvPr/>
        </p:nvSpPr>
        <p:spPr>
          <a:xfrm>
            <a:off x="342901" y="7714445"/>
            <a:ext cx="7350853" cy="2229655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786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  <a:latin typeface="+mn-lt"/>
                <a:ea typeface="Montserrat Regular"/>
              </a:rPr>
              <a:t>To start creating a new document, click </a:t>
            </a:r>
            <a:r>
              <a:rPr lang="en-US" sz="1400" b="1" dirty="0">
                <a:solidFill>
                  <a:schemeClr val="bg1"/>
                </a:solidFill>
                <a:latin typeface="+mn-lt"/>
                <a:ea typeface="Montserrat Regular"/>
              </a:rPr>
              <a:t>File &gt; Save As </a:t>
            </a:r>
            <a:r>
              <a:rPr lang="en-US" sz="1400" dirty="0">
                <a:solidFill>
                  <a:schemeClr val="bg1"/>
                </a:solidFill>
                <a:latin typeface="+mn-lt"/>
                <a:ea typeface="Montserrat Regular"/>
              </a:rPr>
              <a:t>and save this template with a new name. These instruction slides can all be deleted and replaced once you no longer need them.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786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  <a:latin typeface="+mn-lt"/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786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  <a:latin typeface="+mn-lt"/>
                <a:ea typeface="Montserrat Regular"/>
              </a:rPr>
              <a:t>After restarting your computer, locate and reopen this template and the correct fonts should automatically be updated in this template. 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endParaRPr lang="en-US" sz="1400" b="1" dirty="0">
              <a:solidFill>
                <a:schemeClr val="bg1"/>
              </a:solidFill>
              <a:ea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100773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0997A7E-91D0-831D-3C9F-F7D866DCA7FC}"/>
              </a:ext>
            </a:extLst>
          </p:cNvPr>
          <p:cNvSpPr/>
          <p:nvPr/>
        </p:nvSpPr>
        <p:spPr>
          <a:xfrm>
            <a:off x="0" y="8766629"/>
            <a:ext cx="8001000" cy="15203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F610C5-6945-42B0-778D-096622302C25}"/>
              </a:ext>
            </a:extLst>
          </p:cNvPr>
          <p:cNvSpPr txBox="1">
            <a:spLocks/>
          </p:cNvSpPr>
          <p:nvPr/>
        </p:nvSpPr>
        <p:spPr>
          <a:xfrm>
            <a:off x="307248" y="350340"/>
            <a:ext cx="7350853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Instructions for using this template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64060A0-21B3-A48B-D9C3-E0A2B9AB7FBB}"/>
              </a:ext>
            </a:extLst>
          </p:cNvPr>
          <p:cNvSpPr txBox="1">
            <a:spLocks/>
          </p:cNvSpPr>
          <p:nvPr/>
        </p:nvSpPr>
        <p:spPr>
          <a:xfrm>
            <a:off x="378554" y="866003"/>
            <a:ext cx="7350853" cy="2487934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b="1" dirty="0">
                <a:solidFill>
                  <a:schemeClr val="tx1"/>
                </a:solidFill>
              </a:rPr>
              <a:t>Choose the section with your desired information, </a:t>
            </a:r>
            <a:r>
              <a:rPr lang="en-US" sz="2000" b="1" dirty="0">
                <a:solidFill>
                  <a:schemeClr val="tx1"/>
                </a:solidFill>
                <a:highlight>
                  <a:srgbClr val="FFFF00"/>
                </a:highlight>
              </a:rPr>
              <a:t>use the slide layout to choose colors</a:t>
            </a:r>
            <a:r>
              <a:rPr lang="en-US" sz="2000" b="1" dirty="0">
                <a:solidFill>
                  <a:schemeClr val="tx1"/>
                </a:solidFill>
              </a:rPr>
              <a:t>, and delete the slide sections you are not using.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Replace headlines and body copy with your content using the sample text as a guide.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Use Icons from the </a:t>
            </a:r>
            <a:r>
              <a:rPr lang="en-US" sz="2000" dirty="0">
                <a:solidFill>
                  <a:schemeClr val="tx1"/>
                </a:solidFill>
                <a:hlinkClick r:id="rId2"/>
              </a:rPr>
              <a:t>Icon Gallery </a:t>
            </a:r>
            <a:r>
              <a:rPr lang="en-US" sz="2000" dirty="0">
                <a:solidFill>
                  <a:schemeClr val="tx1"/>
                </a:solidFill>
              </a:rPr>
              <a:t>to break up long blocks of text.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Replace image placeholders using instructions on the following slide.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2CFDFD-E200-AE60-F777-6D063AF89341}"/>
              </a:ext>
            </a:extLst>
          </p:cNvPr>
          <p:cNvSpPr txBox="1"/>
          <p:nvPr/>
        </p:nvSpPr>
        <p:spPr>
          <a:xfrm>
            <a:off x="307247" y="9171951"/>
            <a:ext cx="7350853" cy="111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Be careful not to leave any placeholder text  or images in your final document!</a:t>
            </a:r>
          </a:p>
          <a:p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AF8E75B-D9DF-ABA2-806B-6AE813473759}"/>
              </a:ext>
            </a:extLst>
          </p:cNvPr>
          <p:cNvSpPr txBox="1">
            <a:spLocks/>
          </p:cNvSpPr>
          <p:nvPr/>
        </p:nvSpPr>
        <p:spPr>
          <a:xfrm>
            <a:off x="378554" y="3506337"/>
            <a:ext cx="7350853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Make sure your Document includes: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6A468C7E-3F8E-4E3A-2477-F5A30472815A}"/>
              </a:ext>
            </a:extLst>
          </p:cNvPr>
          <p:cNvSpPr txBox="1">
            <a:spLocks/>
          </p:cNvSpPr>
          <p:nvPr/>
        </p:nvSpPr>
        <p:spPr>
          <a:xfrm>
            <a:off x="449860" y="4021999"/>
            <a:ext cx="7350853" cy="455594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9250" indent="-349250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2000" dirty="0">
                <a:solidFill>
                  <a:schemeClr val="tx1"/>
                </a:solidFill>
              </a:rPr>
              <a:t>NMDOT and any Partner Agency Logos (i.e. FHWA)</a:t>
            </a:r>
          </a:p>
          <a:p>
            <a:pPr marL="349250" indent="-349250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2000" dirty="0">
                <a:solidFill>
                  <a:schemeClr val="tx1"/>
                </a:solidFill>
              </a:rPr>
              <a:t>NMDOT project Control Number</a:t>
            </a:r>
          </a:p>
          <a:p>
            <a:pPr marL="349250" indent="-349250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2000" dirty="0">
                <a:solidFill>
                  <a:schemeClr val="tx1"/>
                </a:solidFill>
              </a:rPr>
              <a:t>Clear Project Name</a:t>
            </a:r>
          </a:p>
          <a:p>
            <a:pPr marL="349250" indent="-349250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2000" dirty="0">
                <a:solidFill>
                  <a:schemeClr val="tx1"/>
                </a:solidFill>
              </a:rPr>
              <a:t>A ‘Call to Action’ (</a:t>
            </a:r>
            <a:r>
              <a:rPr lang="en-US" sz="2000" dirty="0" err="1">
                <a:solidFill>
                  <a:schemeClr val="tx1"/>
                </a:solidFill>
              </a:rPr>
              <a:t>i.e</a:t>
            </a:r>
            <a:r>
              <a:rPr lang="en-US" sz="2000" dirty="0">
                <a:solidFill>
                  <a:schemeClr val="tx1"/>
                </a:solidFill>
              </a:rPr>
              <a:t> Learn more, take a survey, send in comments, etc.) </a:t>
            </a:r>
          </a:p>
          <a:p>
            <a:pPr marL="349250" indent="-349250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2000" dirty="0">
                <a:solidFill>
                  <a:schemeClr val="tx1"/>
                </a:solidFill>
              </a:rPr>
              <a:t>A name/number/email address to direct questions/comments</a:t>
            </a:r>
          </a:p>
          <a:p>
            <a:pPr marL="349250" indent="-349250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2000" dirty="0">
                <a:solidFill>
                  <a:schemeClr val="tx1"/>
                </a:solidFill>
              </a:rPr>
              <a:t>QR code and link to project website or other web presence for project (i.e. public survey site)</a:t>
            </a:r>
          </a:p>
          <a:p>
            <a:pPr marL="349250" indent="-349250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2000" dirty="0">
                <a:solidFill>
                  <a:schemeClr val="tx1"/>
                </a:solidFill>
              </a:rPr>
              <a:t>ADA accessibility and translation-needs statement, with update contact information for project. Text must be a minimum of 10pt.</a:t>
            </a:r>
          </a:p>
          <a:p>
            <a:pPr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788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9A78F06-5B06-F660-F580-42EE8DB4B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F13A1CE-2836-0968-09EA-EE13C8E77CD4}"/>
              </a:ext>
            </a:extLst>
          </p:cNvPr>
          <p:cNvSpPr txBox="1">
            <a:spLocks/>
          </p:cNvSpPr>
          <p:nvPr/>
        </p:nvSpPr>
        <p:spPr>
          <a:xfrm>
            <a:off x="307248" y="350340"/>
            <a:ext cx="7350853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Instructions for using this template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EF78158-4621-4D61-8438-BE58C422A9AC}"/>
              </a:ext>
            </a:extLst>
          </p:cNvPr>
          <p:cNvSpPr txBox="1">
            <a:spLocks/>
          </p:cNvSpPr>
          <p:nvPr/>
        </p:nvSpPr>
        <p:spPr>
          <a:xfrm>
            <a:off x="307248" y="1191307"/>
            <a:ext cx="7386506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To insert your own photos: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5BCC442C-7FC7-2138-CDAB-86AB0B294886}"/>
              </a:ext>
            </a:extLst>
          </p:cNvPr>
          <p:cNvSpPr txBox="1">
            <a:spLocks/>
          </p:cNvSpPr>
          <p:nvPr/>
        </p:nvSpPr>
        <p:spPr>
          <a:xfrm>
            <a:off x="342902" y="1708126"/>
            <a:ext cx="7350853" cy="385620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Make sure the photo you want to use is saved to your computer.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the image placeholder you are replacing.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Go to the </a:t>
            </a:r>
            <a:r>
              <a:rPr lang="en-US" sz="2000" b="1" dirty="0">
                <a:solidFill>
                  <a:schemeClr val="tx1"/>
                </a:solidFill>
              </a:rPr>
              <a:t>Picture Format</a:t>
            </a:r>
            <a:r>
              <a:rPr lang="en-US" sz="2000" dirty="0">
                <a:solidFill>
                  <a:schemeClr val="tx1"/>
                </a:solidFill>
              </a:rPr>
              <a:t> tab at the top of the toolbar.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</a:t>
            </a:r>
            <a:r>
              <a:rPr lang="en-US" sz="2000" b="1" dirty="0">
                <a:solidFill>
                  <a:schemeClr val="tx1"/>
                </a:solidFill>
              </a:rPr>
              <a:t>Change Picture </a:t>
            </a:r>
            <a:r>
              <a:rPr lang="en-US" sz="2000" dirty="0">
                <a:solidFill>
                  <a:schemeClr val="tx1"/>
                </a:solidFill>
              </a:rPr>
              <a:t>&gt; </a:t>
            </a:r>
            <a:r>
              <a:rPr lang="en-US" sz="2000" b="1" dirty="0">
                <a:solidFill>
                  <a:schemeClr val="tx1"/>
                </a:solidFill>
              </a:rPr>
              <a:t>from this device </a:t>
            </a:r>
            <a:r>
              <a:rPr lang="en-US" sz="2000" dirty="0">
                <a:solidFill>
                  <a:schemeClr val="tx1"/>
                </a:solidFill>
              </a:rPr>
              <a:t>and navigate to where the photo you would like to use is on your device. The image should automatically maintain correct sizing for this layout. </a:t>
            </a:r>
            <a:endParaRPr lang="en-US" sz="2000" b="1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1"/>
                </a:solidFill>
              </a:rPr>
              <a:t>Alternatively, you can also right-click on the image placeholder and choose Change Picture from that menu.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8ED4F66-3C88-1959-7B80-A442892D26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5030381"/>
              </p:ext>
            </p:extLst>
          </p:nvPr>
        </p:nvGraphicFramePr>
        <p:xfrm>
          <a:off x="1429543" y="5739672"/>
          <a:ext cx="5141913" cy="246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142600" imgH="2463480" progId="">
                  <p:embed/>
                </p:oleObj>
              </mc:Choice>
              <mc:Fallback>
                <p:oleObj r:id="rId2" imgW="5142600" imgH="2463480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68ED4F66-3C88-1959-7B80-A442892D26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29543" y="5739672"/>
                        <a:ext cx="5141913" cy="2463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864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4F610C5-6945-42B0-778D-096622302C25}"/>
              </a:ext>
            </a:extLst>
          </p:cNvPr>
          <p:cNvSpPr txBox="1">
            <a:spLocks/>
          </p:cNvSpPr>
          <p:nvPr/>
        </p:nvSpPr>
        <p:spPr>
          <a:xfrm>
            <a:off x="356676" y="350340"/>
            <a:ext cx="7350853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Instructions for exporting your final document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1E71EAB-5A0E-ED9F-A60F-9EE68789030C}"/>
              </a:ext>
            </a:extLst>
          </p:cNvPr>
          <p:cNvSpPr txBox="1">
            <a:spLocks/>
          </p:cNvSpPr>
          <p:nvPr/>
        </p:nvSpPr>
        <p:spPr>
          <a:xfrm>
            <a:off x="356675" y="1242137"/>
            <a:ext cx="7386506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Prepare document for export as PDF: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96CFCC4-08E4-44C3-0F7E-E6472299515C}"/>
              </a:ext>
            </a:extLst>
          </p:cNvPr>
          <p:cNvSpPr txBox="1">
            <a:spLocks/>
          </p:cNvSpPr>
          <p:nvPr/>
        </p:nvSpPr>
        <p:spPr>
          <a:xfrm>
            <a:off x="356676" y="1688092"/>
            <a:ext cx="7350853" cy="534599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Check to make there is no placeholder text in your final document.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Remember to delete the instruction slides.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Go to the </a:t>
            </a:r>
            <a:r>
              <a:rPr lang="en-US" sz="2000" b="1" dirty="0">
                <a:solidFill>
                  <a:schemeClr val="tx1"/>
                </a:solidFill>
              </a:rPr>
              <a:t>File </a:t>
            </a:r>
            <a:r>
              <a:rPr lang="en-US" sz="2000" dirty="0">
                <a:solidFill>
                  <a:schemeClr val="tx1"/>
                </a:solidFill>
              </a:rPr>
              <a:t>tab at the top of the toolbar.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</a:t>
            </a:r>
            <a:r>
              <a:rPr lang="en-US" sz="2000" b="1" dirty="0">
                <a:solidFill>
                  <a:schemeClr val="tx1"/>
                </a:solidFill>
              </a:rPr>
              <a:t>Save as Adobe PDF. 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Name your file and choose the file destination on your device.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Click “Save”.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Your PDF is ready!</a:t>
            </a:r>
          </a:p>
          <a:p>
            <a:pPr lvl="1">
              <a:lnSpc>
                <a:spcPct val="100000"/>
              </a:lnSpc>
              <a:spcAft>
                <a:spcPts val="357"/>
              </a:spcAft>
            </a:pPr>
            <a:r>
              <a:rPr lang="en-US" sz="1600" i="1" dirty="0">
                <a:solidFill>
                  <a:schemeClr val="tx1"/>
                </a:solidFill>
              </a:rPr>
              <a:t>Note: This file has 0.125-inch bleeds built into the document, it will be slightly larger than 8.5x11-inch but will print to a normal office printer just fine if you print document at 100%.</a:t>
            </a:r>
          </a:p>
          <a:p>
            <a:pPr lvl="1">
              <a:lnSpc>
                <a:spcPct val="100000"/>
              </a:lnSpc>
              <a:spcAft>
                <a:spcPts val="357"/>
              </a:spcAft>
            </a:pPr>
            <a:r>
              <a:rPr lang="en-US" sz="1600" i="1" dirty="0">
                <a:solidFill>
                  <a:schemeClr val="tx1"/>
                </a:solidFill>
              </a:rPr>
              <a:t>This file is professional printer-ready when you save to PDF with the instructions above.</a:t>
            </a:r>
            <a:endParaRPr lang="en-US" sz="1400" i="1" dirty="0">
              <a:solidFill>
                <a:schemeClr val="tx1"/>
              </a:solidFill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5461746F-1721-E0B0-CB08-770A3F9CA1B0}"/>
              </a:ext>
            </a:extLst>
          </p:cNvPr>
          <p:cNvSpPr txBox="1">
            <a:spLocks/>
          </p:cNvSpPr>
          <p:nvPr/>
        </p:nvSpPr>
        <p:spPr>
          <a:xfrm>
            <a:off x="342901" y="8051624"/>
            <a:ext cx="7350853" cy="1892476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bg1"/>
                </a:solidFill>
                <a:latin typeface="+mn-lt"/>
                <a:ea typeface="Montserrat Regular"/>
              </a:rPr>
              <a:t>Don’t forget to delete these instruction slides first before exporting your final document.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dirty="0">
              <a:solidFill>
                <a:schemeClr val="bg1"/>
              </a:solidFill>
              <a:ea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920644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B11EDCD-0BD2-2DAC-9ED4-2EDF3B832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20" b="18920"/>
          <a:stretch/>
        </p:blipFill>
        <p:spPr>
          <a:xfrm>
            <a:off x="-5037" y="1250709"/>
            <a:ext cx="8005577" cy="32036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C3521D-3A0F-A355-596A-355BE59B9211}"/>
              </a:ext>
            </a:extLst>
          </p:cNvPr>
          <p:cNvSpPr txBox="1"/>
          <p:nvPr/>
        </p:nvSpPr>
        <p:spPr>
          <a:xfrm>
            <a:off x="295674" y="520867"/>
            <a:ext cx="7404615" cy="6155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4800" cap="all" dirty="0">
                <a:solidFill>
                  <a:schemeClr val="bg1"/>
                </a:solidFill>
                <a:latin typeface="+mj-lt"/>
              </a:rPr>
              <a:t>You’re Invited!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321653-2A77-072E-4A76-7162C34B1ED2}"/>
              </a:ext>
            </a:extLst>
          </p:cNvPr>
          <p:cNvSpPr txBox="1"/>
          <p:nvPr/>
        </p:nvSpPr>
        <p:spPr>
          <a:xfrm>
            <a:off x="-2923637" y="368428"/>
            <a:ext cx="2797454" cy="1337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Title suggestions:</a:t>
            </a:r>
          </a:p>
          <a:p>
            <a:pPr algn="r">
              <a:spcAft>
                <a:spcPts val="786"/>
              </a:spcAft>
            </a:pPr>
            <a:r>
              <a:rPr lang="en-US" sz="1400" dirty="0"/>
              <a:t>- Please Join Us!</a:t>
            </a:r>
          </a:p>
          <a:p>
            <a:pPr algn="r">
              <a:spcAft>
                <a:spcPts val="786"/>
              </a:spcAft>
            </a:pPr>
            <a:r>
              <a:rPr lang="en-US" sz="1400" dirty="0"/>
              <a:t>- You’re Invited!</a:t>
            </a:r>
          </a:p>
          <a:p>
            <a:pPr algn="r">
              <a:spcAft>
                <a:spcPts val="786"/>
              </a:spcAft>
            </a:pPr>
            <a:r>
              <a:rPr lang="en-US" sz="1400" dirty="0"/>
              <a:t>-Get Involved!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8822C4-9016-ABDA-7880-C9C55EF819CF}"/>
              </a:ext>
            </a:extLst>
          </p:cNvPr>
          <p:cNvSpPr txBox="1"/>
          <p:nvPr/>
        </p:nvSpPr>
        <p:spPr>
          <a:xfrm>
            <a:off x="391719" y="4789288"/>
            <a:ext cx="3341541" cy="11540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3000"/>
              </a:lnSpc>
              <a:spcBef>
                <a:spcPts val="759"/>
              </a:spcBef>
              <a:spcAft>
                <a:spcPts val="429"/>
              </a:spcAft>
            </a:pPr>
            <a:r>
              <a:rPr lang="en-US" sz="1400" dirty="0"/>
              <a:t>Join the NMDOT for an in-person</a:t>
            </a:r>
          </a:p>
          <a:p>
            <a:pPr>
              <a:lnSpc>
                <a:spcPct val="89000"/>
              </a:lnSpc>
              <a:spcAft>
                <a:spcPts val="643"/>
              </a:spcAft>
            </a:pPr>
            <a:r>
              <a:rPr lang="en-US" sz="3200" dirty="0">
                <a:solidFill>
                  <a:schemeClr val="accent1"/>
                </a:solidFill>
                <a:latin typeface="+mj-lt"/>
              </a:rPr>
              <a:t>PUBLIC MEETING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FB35F1-D068-7306-55CF-FCF7E0368C39}"/>
              </a:ext>
            </a:extLst>
          </p:cNvPr>
          <p:cNvSpPr txBox="1"/>
          <p:nvPr/>
        </p:nvSpPr>
        <p:spPr>
          <a:xfrm>
            <a:off x="391719" y="7651711"/>
            <a:ext cx="3250901" cy="7041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2500"/>
              </a:lnSpc>
            </a:pPr>
            <a:r>
              <a:rPr lang="en-US" sz="1200" dirty="0"/>
              <a:t>Short project overview text here. Or short sentence with details about the public meeting.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8028F14-4C23-2D6A-ACC7-DE180D2AE659}"/>
              </a:ext>
            </a:extLst>
          </p:cNvPr>
          <p:cNvGrpSpPr/>
          <p:nvPr/>
        </p:nvGrpSpPr>
        <p:grpSpPr>
          <a:xfrm>
            <a:off x="391719" y="5921072"/>
            <a:ext cx="489886" cy="489886"/>
            <a:chOff x="4294341" y="3234633"/>
            <a:chExt cx="489886" cy="489886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4608D05-8642-3083-7603-28F24FC4015F}"/>
                </a:ext>
              </a:extLst>
            </p:cNvPr>
            <p:cNvSpPr/>
            <p:nvPr/>
          </p:nvSpPr>
          <p:spPr>
            <a:xfrm>
              <a:off x="4294341" y="3234633"/>
              <a:ext cx="489886" cy="48988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C1B16B26-6555-A4D7-EE98-7C18014D397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403653" y="3358222"/>
              <a:ext cx="271262" cy="242708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60633D8-1417-44CB-F796-1481406ED14C}"/>
              </a:ext>
            </a:extLst>
          </p:cNvPr>
          <p:cNvGrpSpPr/>
          <p:nvPr/>
        </p:nvGrpSpPr>
        <p:grpSpPr>
          <a:xfrm>
            <a:off x="391719" y="7123910"/>
            <a:ext cx="489886" cy="489886"/>
            <a:chOff x="4294341" y="4402303"/>
            <a:chExt cx="489886" cy="489886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37996AD-387B-1D24-5544-D5F7AF90DAFF}"/>
                </a:ext>
              </a:extLst>
            </p:cNvPr>
            <p:cNvSpPr/>
            <p:nvPr/>
          </p:nvSpPr>
          <p:spPr>
            <a:xfrm>
              <a:off x="4294341" y="4402303"/>
              <a:ext cx="489886" cy="48988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E1B78235-D96A-AF67-772B-D1C95912721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42915" y="4515184"/>
              <a:ext cx="192739" cy="264124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F7DE89-BDD3-06B5-F599-FB3979A970A3}"/>
              </a:ext>
            </a:extLst>
          </p:cNvPr>
          <p:cNvGrpSpPr/>
          <p:nvPr/>
        </p:nvGrpSpPr>
        <p:grpSpPr>
          <a:xfrm>
            <a:off x="391719" y="6509931"/>
            <a:ext cx="489886" cy="489886"/>
            <a:chOff x="4294341" y="3818468"/>
            <a:chExt cx="489886" cy="489886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BD84757-37C0-866B-5081-C4386CDCFB66}"/>
                </a:ext>
              </a:extLst>
            </p:cNvPr>
            <p:cNvSpPr/>
            <p:nvPr/>
          </p:nvSpPr>
          <p:spPr>
            <a:xfrm>
              <a:off x="4294341" y="3818468"/>
              <a:ext cx="489886" cy="48988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701041DC-2B25-1A11-CFA3-25B03F41F20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385807" y="3909934"/>
              <a:ext cx="306954" cy="306954"/>
            </a:xfrm>
            <a:prstGeom prst="rect">
              <a:avLst/>
            </a:prstGeom>
          </p:spPr>
        </p:pic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B9DE4CB3-7552-8FFD-4CE6-6A1EDB05D6AE}"/>
              </a:ext>
            </a:extLst>
          </p:cNvPr>
          <p:cNvSpPr txBox="1"/>
          <p:nvPr/>
        </p:nvSpPr>
        <p:spPr>
          <a:xfrm>
            <a:off x="342900" y="9504448"/>
            <a:ext cx="7315200" cy="6052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402"/>
              </a:spcAft>
            </a:pPr>
            <a:r>
              <a:rPr lang="en-US" sz="1000" dirty="0"/>
              <a:t>If you need accessibility or language assistance (ADA or Title VI), or for more information, please contact [Name] at [phone number] or by email at [email]@dot.nm.gov</a:t>
            </a:r>
          </a:p>
          <a:p>
            <a:pPr>
              <a:spcAft>
                <a:spcPts val="402"/>
              </a:spcAft>
            </a:pPr>
            <a:r>
              <a:rPr lang="en-US" sz="1000" dirty="0"/>
              <a:t>Por favor </a:t>
            </a:r>
            <a:r>
              <a:rPr lang="en-US" sz="1000" dirty="0" err="1"/>
              <a:t>comuníquese</a:t>
            </a:r>
            <a:r>
              <a:rPr lang="en-US" sz="1000" dirty="0"/>
              <a:t> al [phone number for Spanish translation help] </a:t>
            </a:r>
            <a:r>
              <a:rPr lang="en-US" sz="1000" dirty="0" err="1"/>
              <a:t>si</a:t>
            </a:r>
            <a:r>
              <a:rPr lang="en-US" sz="1000" dirty="0"/>
              <a:t> </a:t>
            </a:r>
            <a:r>
              <a:rPr lang="en-US" sz="1000" dirty="0" err="1"/>
              <a:t>desea</a:t>
            </a:r>
            <a:r>
              <a:rPr lang="en-US" sz="1000" dirty="0"/>
              <a:t> </a:t>
            </a:r>
            <a:r>
              <a:rPr lang="en-US" sz="1000" dirty="0" err="1"/>
              <a:t>esta</a:t>
            </a:r>
            <a:r>
              <a:rPr lang="en-US" sz="1000" dirty="0"/>
              <a:t> </a:t>
            </a:r>
            <a:r>
              <a:rPr lang="en-US" sz="1000" dirty="0" err="1"/>
              <a:t>informacion</a:t>
            </a:r>
            <a:r>
              <a:rPr lang="en-US" sz="1000" dirty="0"/>
              <a:t> </a:t>
            </a:r>
            <a:r>
              <a:rPr lang="en-US" sz="1000" dirty="0" err="1"/>
              <a:t>en</a:t>
            </a:r>
            <a:r>
              <a:rPr lang="en-US" sz="1000" dirty="0"/>
              <a:t> Español.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3930B50-DD2C-30C6-B716-45D0F0D83577}"/>
              </a:ext>
            </a:extLst>
          </p:cNvPr>
          <p:cNvSpPr txBox="1"/>
          <p:nvPr/>
        </p:nvSpPr>
        <p:spPr>
          <a:xfrm>
            <a:off x="-2923637" y="9431293"/>
            <a:ext cx="2797453" cy="8003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Be sure to update this name, phone number, and email address for who to contact &gt;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92AA0C43-41A9-41C7-EA6E-40C9CEA187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" r="13"/>
          <a:stretch/>
        </p:blipFill>
        <p:spPr>
          <a:xfrm>
            <a:off x="6293867" y="557113"/>
            <a:ext cx="1589258" cy="474489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7EE0345-A307-4614-55C2-3BF762ECD5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" r="118"/>
          <a:stretch/>
        </p:blipFill>
        <p:spPr>
          <a:xfrm>
            <a:off x="5577993" y="406190"/>
            <a:ext cx="596045" cy="73569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6FE08300-6E8D-EA64-1A81-564F3207DD54}"/>
              </a:ext>
            </a:extLst>
          </p:cNvPr>
          <p:cNvSpPr txBox="1"/>
          <p:nvPr/>
        </p:nvSpPr>
        <p:spPr>
          <a:xfrm>
            <a:off x="-2929663" y="-271734"/>
            <a:ext cx="2797453" cy="5127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delete these text boxes  before final export!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728906-9351-0A74-B640-4BF343E52468}"/>
              </a:ext>
            </a:extLst>
          </p:cNvPr>
          <p:cNvSpPr txBox="1"/>
          <p:nvPr/>
        </p:nvSpPr>
        <p:spPr>
          <a:xfrm>
            <a:off x="4155288" y="4841093"/>
            <a:ext cx="3453992" cy="14464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Short introduction on what the meeting is about:</a:t>
            </a:r>
          </a:p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- What the project is</a:t>
            </a:r>
          </a:p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- Where it is located</a:t>
            </a:r>
          </a:p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- Which agency is leading the work</a:t>
            </a:r>
          </a:p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- What stage the project is currently in (study, design, construction, </a:t>
            </a:r>
            <a:r>
              <a:rPr lang="en-US" sz="1200" dirty="0" err="1">
                <a:solidFill>
                  <a:schemeClr val="tx1">
                    <a:lumMod val="75000"/>
                  </a:schemeClr>
                </a:solidFill>
              </a:rPr>
              <a:t>etc</a:t>
            </a: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).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8E1561-D4BC-D8CD-6B63-167C87B161E3}"/>
              </a:ext>
            </a:extLst>
          </p:cNvPr>
          <p:cNvSpPr txBox="1"/>
          <p:nvPr/>
        </p:nvSpPr>
        <p:spPr>
          <a:xfrm>
            <a:off x="4155288" y="6517917"/>
            <a:ext cx="3837936" cy="28811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30357"/>
              </a:lnSpc>
            </a:pPr>
            <a:r>
              <a:rPr lang="en-US" sz="1800" dirty="0">
                <a:solidFill>
                  <a:schemeClr val="accent1"/>
                </a:solidFill>
                <a:latin typeface="+mj-lt"/>
              </a:rPr>
              <a:t>At the meeting, you will be able to: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D2C006-0C05-4B0D-E7F9-E80FC62B9EE7}"/>
              </a:ext>
            </a:extLst>
          </p:cNvPr>
          <p:cNvSpPr txBox="1"/>
          <p:nvPr/>
        </p:nvSpPr>
        <p:spPr>
          <a:xfrm>
            <a:off x="4155287" y="6877737"/>
            <a:ext cx="3485699" cy="1549202"/>
          </a:xfrm>
          <a:prstGeom prst="rect">
            <a:avLst/>
          </a:prstGeom>
          <a:noFill/>
        </p:spPr>
        <p:txBody>
          <a:bodyPr wrap="square" lIns="0" tIns="0" rIns="0" bIns="0" numCol="1" spcCol="365760" rtlCol="0">
            <a:no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List/describe what participants can expect to learn at the meeting, such as:</a:t>
            </a:r>
          </a:p>
          <a:p>
            <a:pPr marL="171450" indent="-171450">
              <a:lnSpc>
                <a:spcPct val="112500"/>
              </a:lnSpc>
              <a:buClr>
                <a:srgbClr val="277988"/>
              </a:buClr>
              <a:buFont typeface="Montserrat" pitchFamily="2" charset="0"/>
              <a:buChar char="»"/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Review planned/proposed improvements for the project</a:t>
            </a:r>
          </a:p>
          <a:p>
            <a:pPr marL="171450" indent="-171450">
              <a:lnSpc>
                <a:spcPct val="112500"/>
              </a:lnSpc>
              <a:buClr>
                <a:srgbClr val="277988"/>
              </a:buClr>
              <a:buFont typeface="Montserrat" pitchFamily="2" charset="0"/>
              <a:buChar char="»"/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Understand potential impacts to their travel/daily life</a:t>
            </a:r>
          </a:p>
          <a:p>
            <a:pPr marL="171450" indent="-171450">
              <a:lnSpc>
                <a:spcPct val="112500"/>
              </a:lnSpc>
              <a:buClr>
                <a:srgbClr val="277988"/>
              </a:buClr>
              <a:buFont typeface="Montserrat" pitchFamily="2" charset="0"/>
              <a:buChar char="»"/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Ask questions and share input with the project team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C87122-1424-F09B-F749-C873F28EEECA}"/>
              </a:ext>
            </a:extLst>
          </p:cNvPr>
          <p:cNvSpPr txBox="1"/>
          <p:nvPr/>
        </p:nvSpPr>
        <p:spPr>
          <a:xfrm>
            <a:off x="172743" y="8177"/>
            <a:ext cx="7455607" cy="30777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tabLst>
                <a:tab pos="6807200" algn="l"/>
              </a:tabLst>
            </a:pPr>
            <a:r>
              <a:rPr lang="es-ES" sz="1400" cap="all" dirty="0" err="1">
                <a:latin typeface="Source Sans 3 SemiBold" panose="020B0303030403020204" pitchFamily="34" charset="0"/>
              </a:rPr>
              <a:t>Name</a:t>
            </a:r>
            <a:r>
              <a:rPr lang="es-ES" sz="1400" cap="all" dirty="0"/>
              <a:t> </a:t>
            </a:r>
            <a:r>
              <a:rPr lang="es-ES" sz="1400" cap="all" dirty="0" err="1"/>
              <a:t>of</a:t>
            </a:r>
            <a:r>
              <a:rPr lang="es-ES" sz="1400" cap="all" dirty="0"/>
              <a:t> Project   |   </a:t>
            </a:r>
            <a:r>
              <a:rPr lang="es-ES" sz="1400" cap="all" dirty="0">
                <a:latin typeface="Source Sans 3 SemiBold" panose="020B0303030403020204" pitchFamily="34" charset="0"/>
              </a:rPr>
              <a:t>CN</a:t>
            </a:r>
            <a:r>
              <a:rPr lang="es-ES" sz="1400" cap="all" dirty="0"/>
              <a:t> </a:t>
            </a:r>
            <a:r>
              <a:rPr lang="es-ES" sz="1400" cap="all" dirty="0" err="1"/>
              <a:t>Number</a:t>
            </a:r>
            <a:endParaRPr lang="en-US" sz="1400" cap="all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0E717ED-E545-DD54-DBCD-51BC34FEFBC2}"/>
              </a:ext>
            </a:extLst>
          </p:cNvPr>
          <p:cNvSpPr txBox="1"/>
          <p:nvPr/>
        </p:nvSpPr>
        <p:spPr>
          <a:xfrm>
            <a:off x="4028064" y="8780891"/>
            <a:ext cx="3581216" cy="29073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>
              <a:lnSpc>
                <a:spcPct val="130357"/>
              </a:lnSpc>
            </a:pPr>
            <a:r>
              <a:rPr lang="en-US" sz="2400" dirty="0">
                <a:solidFill>
                  <a:schemeClr val="accent1"/>
                </a:solidFill>
                <a:latin typeface="+mj-lt"/>
              </a:rPr>
              <a:t>We hope to see you there!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56CCC7A7-CBEE-B929-B040-77A0C511B251}"/>
              </a:ext>
            </a:extLst>
          </p:cNvPr>
          <p:cNvSpPr/>
          <p:nvPr/>
        </p:nvSpPr>
        <p:spPr>
          <a:xfrm>
            <a:off x="262381" y="8401843"/>
            <a:ext cx="956819" cy="956819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E141599-6C92-6162-219D-BC627F1349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" r="62"/>
          <a:stretch/>
        </p:blipFill>
        <p:spPr>
          <a:xfrm>
            <a:off x="335647" y="8481580"/>
            <a:ext cx="793788" cy="794769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EC63D47E-62AF-F955-6AAB-3A08E6F4EF96}"/>
              </a:ext>
            </a:extLst>
          </p:cNvPr>
          <p:cNvSpPr txBox="1"/>
          <p:nvPr/>
        </p:nvSpPr>
        <p:spPr>
          <a:xfrm>
            <a:off x="1358926" y="8577364"/>
            <a:ext cx="2306987" cy="29073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30357"/>
              </a:lnSpc>
            </a:pPr>
            <a:r>
              <a:rPr lang="en-US" sz="1800" cap="all" dirty="0">
                <a:solidFill>
                  <a:schemeClr val="accent1"/>
                </a:solidFill>
                <a:latin typeface="+mj-lt"/>
              </a:rPr>
              <a:t>Learn more: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7699201-6518-B671-BBAD-B9FE2B890812}"/>
              </a:ext>
            </a:extLst>
          </p:cNvPr>
          <p:cNvSpPr txBox="1"/>
          <p:nvPr/>
        </p:nvSpPr>
        <p:spPr>
          <a:xfrm>
            <a:off x="1358926" y="8980582"/>
            <a:ext cx="2374334" cy="17683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>
                <a:latin typeface="Source Sans 3 SemiBold" panose="020B0303030403020204" pitchFamily="34" charset="0"/>
              </a:rPr>
              <a:t>www.projectwebsite.com</a:t>
            </a:r>
            <a:endParaRPr lang="en-US" sz="1400" i="1" dirty="0">
              <a:latin typeface="Source Sans 3 SemiBold" panose="020B0303030403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EEB219-D415-9DE9-CF53-1911ECFEFDFD}"/>
              </a:ext>
            </a:extLst>
          </p:cNvPr>
          <p:cNvSpPr txBox="1"/>
          <p:nvPr/>
        </p:nvSpPr>
        <p:spPr>
          <a:xfrm>
            <a:off x="947375" y="5957900"/>
            <a:ext cx="2742343" cy="165891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89000"/>
              </a:lnSpc>
              <a:spcBef>
                <a:spcPts val="536"/>
              </a:spcBef>
              <a:spcAft>
                <a:spcPts val="1571"/>
              </a:spcAft>
            </a:pPr>
            <a:r>
              <a:rPr lang="en-US" sz="2400" dirty="0">
                <a:solidFill>
                  <a:schemeClr val="accent1"/>
                </a:solidFill>
                <a:latin typeface="Source Sans 3 SemiBold" panose="020B0303030403020204" pitchFamily="34" charset="0"/>
              </a:rPr>
              <a:t>Day, Month 20</a:t>
            </a:r>
            <a:r>
              <a:rPr lang="en-US" sz="2400" baseline="30000" dirty="0">
                <a:solidFill>
                  <a:schemeClr val="accent1"/>
                </a:solidFill>
                <a:latin typeface="Source Sans 3 SemiBold" panose="020B0303030403020204" pitchFamily="34" charset="0"/>
              </a:rPr>
              <a:t>th</a:t>
            </a:r>
            <a:endParaRPr lang="en-US" sz="2400" dirty="0">
              <a:solidFill>
                <a:schemeClr val="accent1"/>
              </a:solidFill>
              <a:latin typeface="Source Sans 3 SemiBold" panose="020B0303030403020204" pitchFamily="34" charset="0"/>
            </a:endParaRPr>
          </a:p>
          <a:p>
            <a:pPr>
              <a:lnSpc>
                <a:spcPct val="89000"/>
              </a:lnSpc>
              <a:spcBef>
                <a:spcPts val="536"/>
              </a:spcBef>
              <a:spcAft>
                <a:spcPts val="1071"/>
              </a:spcAft>
            </a:pPr>
            <a:r>
              <a:rPr lang="en-US" sz="2400" dirty="0">
                <a:solidFill>
                  <a:schemeClr val="accent1"/>
                </a:solidFill>
                <a:latin typeface="Source Sans 3 SemiBold" panose="020B0303030403020204" pitchFamily="34" charset="0"/>
              </a:rPr>
              <a:t>5:30-7:30</a:t>
            </a:r>
            <a:r>
              <a:rPr lang="en-US" sz="2400" dirty="0">
                <a:solidFill>
                  <a:schemeClr val="accent1"/>
                </a:solidFill>
              </a:rPr>
              <a:t>pm</a:t>
            </a:r>
          </a:p>
          <a:p>
            <a:pPr>
              <a:lnSpc>
                <a:spcPct val="89000"/>
              </a:lnSpc>
              <a:spcBef>
                <a:spcPts val="929"/>
              </a:spcBef>
              <a:spcAft>
                <a:spcPts val="679"/>
              </a:spcAft>
            </a:pPr>
            <a:r>
              <a:rPr lang="en-US" sz="1400" dirty="0"/>
              <a:t>Location Name</a:t>
            </a:r>
            <a:br>
              <a:rPr lang="en-US" sz="1400" dirty="0"/>
            </a:br>
            <a:r>
              <a:rPr lang="en-US" sz="1400" dirty="0"/>
              <a:t>1234 Street, Town, NM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A72246-DA49-AC6E-DFBF-17F3A4839839}"/>
              </a:ext>
            </a:extLst>
          </p:cNvPr>
          <p:cNvSpPr txBox="1"/>
          <p:nvPr/>
        </p:nvSpPr>
        <p:spPr>
          <a:xfrm>
            <a:off x="8124093" y="248539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/>
              <a:t>Check if your project is federally funded. </a:t>
            </a:r>
            <a:r>
              <a:rPr lang="en-US" sz="14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400" dirty="0"/>
              <a:t>If you have other project partner agencies that require use of logo, add it here.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E65CF8F-2BE1-DF78-2DAF-AD6119E4A6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558" y="1961090"/>
            <a:ext cx="2262724" cy="77787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528C58F-AE51-BF77-FC90-E47206E92A26}"/>
              </a:ext>
            </a:extLst>
          </p:cNvPr>
          <p:cNvSpPr txBox="1"/>
          <p:nvPr/>
        </p:nvSpPr>
        <p:spPr>
          <a:xfrm>
            <a:off x="8107484" y="9017127"/>
            <a:ext cx="2797453" cy="1089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200" b="1" dirty="0"/>
              <a:t>Adapt interpretation/translation services language as needed to accommodate all multilingual populations within a study/project area.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CF41D8A-F93A-66D0-EB07-7E17480CF5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484" y="2908450"/>
            <a:ext cx="2560983" cy="76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38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0DB28DD-7FE9-F26D-2CCA-2B2591E4D122}"/>
              </a:ext>
            </a:extLst>
          </p:cNvPr>
          <p:cNvSpPr txBox="1"/>
          <p:nvPr/>
        </p:nvSpPr>
        <p:spPr>
          <a:xfrm>
            <a:off x="172743" y="8177"/>
            <a:ext cx="7455607" cy="30777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es-ES" sz="1400" cap="all" dirty="0" err="1">
                <a:solidFill>
                  <a:schemeClr val="accent1">
                    <a:lumMod val="75000"/>
                  </a:schemeClr>
                </a:solidFill>
                <a:latin typeface="Source Sans 3 SemiBold" panose="020B0303030403020204" pitchFamily="34" charset="0"/>
              </a:rPr>
              <a:t>Name</a:t>
            </a:r>
            <a:r>
              <a:rPr lang="es-ES" sz="1400" cap="all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400" cap="all" dirty="0" err="1">
                <a:solidFill>
                  <a:schemeClr val="accent1">
                    <a:lumMod val="75000"/>
                  </a:schemeClr>
                </a:solidFill>
              </a:rPr>
              <a:t>of</a:t>
            </a:r>
            <a:r>
              <a:rPr lang="es-ES" sz="1400" cap="all" dirty="0">
                <a:solidFill>
                  <a:schemeClr val="accent1">
                    <a:lumMod val="75000"/>
                  </a:schemeClr>
                </a:solidFill>
              </a:rPr>
              <a:t> Project   |   </a:t>
            </a:r>
            <a:r>
              <a:rPr lang="es-ES" sz="1400" cap="all" dirty="0">
                <a:solidFill>
                  <a:schemeClr val="accent1">
                    <a:lumMod val="75000"/>
                  </a:schemeClr>
                </a:solidFill>
                <a:latin typeface="Source Sans 3 SemiBold" panose="020B0303030403020204" pitchFamily="34" charset="0"/>
              </a:rPr>
              <a:t>CN</a:t>
            </a:r>
            <a:r>
              <a:rPr lang="es-ES" sz="1400" cap="all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1400" cap="all" dirty="0" err="1">
                <a:solidFill>
                  <a:schemeClr val="accent1">
                    <a:lumMod val="75000"/>
                  </a:schemeClr>
                </a:solidFill>
              </a:rPr>
              <a:t>Number</a:t>
            </a:r>
            <a:endParaRPr lang="en-US" sz="1400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CFBD85-F2D2-95B5-FCD9-DDB110447E2A}"/>
              </a:ext>
            </a:extLst>
          </p:cNvPr>
          <p:cNvSpPr txBox="1"/>
          <p:nvPr/>
        </p:nvSpPr>
        <p:spPr>
          <a:xfrm>
            <a:off x="565289" y="4190762"/>
            <a:ext cx="3250901" cy="7041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Short project overview text here. Or short sentence with details about the public meeting.</a:t>
            </a:r>
            <a:endParaRPr lang="en-US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649E7F-6756-FD0B-5F14-F0D599921D50}"/>
              </a:ext>
            </a:extLst>
          </p:cNvPr>
          <p:cNvSpPr txBox="1"/>
          <p:nvPr/>
        </p:nvSpPr>
        <p:spPr>
          <a:xfrm>
            <a:off x="251848" y="9572640"/>
            <a:ext cx="7514202" cy="6052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402"/>
              </a:spcAft>
            </a:pPr>
            <a:r>
              <a:rPr lang="en-US" sz="1000"/>
              <a:t>If you need accessibility or language assistance (ADA or Title VI), or for more information, please contact [Name] at [phone number] or by email at [email]@dot.nm.gov</a:t>
            </a:r>
          </a:p>
          <a:p>
            <a:pPr>
              <a:spcAft>
                <a:spcPts val="402"/>
              </a:spcAft>
            </a:pPr>
            <a:r>
              <a:rPr lang="en-US" sz="1000"/>
              <a:t>Por </a:t>
            </a:r>
            <a:r>
              <a:rPr lang="en-US" sz="1000" dirty="0"/>
              <a:t>favor </a:t>
            </a:r>
            <a:r>
              <a:rPr lang="en-US" sz="1000" dirty="0" err="1"/>
              <a:t>comuníquese</a:t>
            </a:r>
            <a:r>
              <a:rPr lang="en-US" sz="1000" dirty="0"/>
              <a:t> al 505-418-4900 </a:t>
            </a:r>
            <a:r>
              <a:rPr lang="en-US" sz="1000" dirty="0" err="1"/>
              <a:t>si</a:t>
            </a:r>
            <a:r>
              <a:rPr lang="en-US" sz="1000" dirty="0"/>
              <a:t> </a:t>
            </a:r>
            <a:r>
              <a:rPr lang="en-US" sz="1000" dirty="0" err="1"/>
              <a:t>desea</a:t>
            </a:r>
            <a:r>
              <a:rPr lang="en-US" sz="1000" dirty="0"/>
              <a:t> </a:t>
            </a:r>
            <a:r>
              <a:rPr lang="en-US" sz="1000" dirty="0" err="1"/>
              <a:t>esta</a:t>
            </a:r>
            <a:r>
              <a:rPr lang="en-US" sz="1000" dirty="0"/>
              <a:t> </a:t>
            </a:r>
            <a:r>
              <a:rPr lang="en-US" sz="1000" dirty="0" err="1"/>
              <a:t>informacion</a:t>
            </a:r>
            <a:r>
              <a:rPr lang="en-US" sz="1000" dirty="0"/>
              <a:t> </a:t>
            </a:r>
            <a:r>
              <a:rPr lang="en-US" sz="1000" dirty="0" err="1"/>
              <a:t>en</a:t>
            </a:r>
            <a:r>
              <a:rPr lang="en-US" sz="1000" dirty="0"/>
              <a:t> Español.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D36673-6C5E-575A-E0B2-4D3B7C42CABD}"/>
              </a:ext>
            </a:extLst>
          </p:cNvPr>
          <p:cNvSpPr txBox="1"/>
          <p:nvPr/>
        </p:nvSpPr>
        <p:spPr>
          <a:xfrm>
            <a:off x="251848" y="566998"/>
            <a:ext cx="7404615" cy="6155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4800" cap="all" dirty="0">
                <a:solidFill>
                  <a:schemeClr val="bg1"/>
                </a:solidFill>
                <a:latin typeface="+mj-lt"/>
              </a:rPr>
              <a:t>You’re Invited!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B07F02-9463-88EA-9CEF-7F95D342077D}"/>
              </a:ext>
            </a:extLst>
          </p:cNvPr>
          <p:cNvSpPr txBox="1"/>
          <p:nvPr/>
        </p:nvSpPr>
        <p:spPr>
          <a:xfrm>
            <a:off x="-2965826" y="736684"/>
            <a:ext cx="2797454" cy="1337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Title suggestions:</a:t>
            </a:r>
          </a:p>
          <a:p>
            <a:pPr algn="r">
              <a:spcAft>
                <a:spcPts val="786"/>
              </a:spcAft>
            </a:pPr>
            <a:r>
              <a:rPr lang="en-US" sz="1400" dirty="0"/>
              <a:t>- Please Join Us!</a:t>
            </a:r>
          </a:p>
          <a:p>
            <a:pPr algn="r">
              <a:spcAft>
                <a:spcPts val="786"/>
              </a:spcAft>
            </a:pPr>
            <a:r>
              <a:rPr lang="en-US" sz="1400" dirty="0"/>
              <a:t>- You’re Invited!</a:t>
            </a:r>
          </a:p>
          <a:p>
            <a:pPr algn="r">
              <a:spcAft>
                <a:spcPts val="786"/>
              </a:spcAft>
            </a:pPr>
            <a:r>
              <a:rPr lang="en-US" sz="1400" dirty="0"/>
              <a:t>-Get Involved!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BB6F89-8848-0FA8-98E9-249CFC94AB02}"/>
              </a:ext>
            </a:extLst>
          </p:cNvPr>
          <p:cNvSpPr txBox="1"/>
          <p:nvPr/>
        </p:nvSpPr>
        <p:spPr>
          <a:xfrm>
            <a:off x="-2759875" y="9550316"/>
            <a:ext cx="2797453" cy="8003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Be sure to update this name, phone number, and email address for who to contact &gt;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2250E6-4E71-DDA6-9AB5-A8582D0E65F6}"/>
              </a:ext>
            </a:extLst>
          </p:cNvPr>
          <p:cNvSpPr txBox="1"/>
          <p:nvPr/>
        </p:nvSpPr>
        <p:spPr>
          <a:xfrm>
            <a:off x="-2971852" y="96522"/>
            <a:ext cx="2797453" cy="5127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delete these text boxes  before final export!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47C5981-C769-7079-DE44-B410FE056F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7493" y="2504918"/>
            <a:ext cx="361950" cy="32385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F6EE24B-994B-B40C-6FDD-F3A60CE0EA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3687" y="3672304"/>
            <a:ext cx="309563" cy="424216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9C5F458D-4176-68FE-3FB7-672FEF3D63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681" y="3064827"/>
            <a:ext cx="409575" cy="4095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215625F-E7F6-532F-00FA-FAA3980997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11"/>
          <a:stretch/>
        </p:blipFill>
        <p:spPr>
          <a:xfrm>
            <a:off x="4160726" y="1405220"/>
            <a:ext cx="3495477" cy="4370345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3F7B214A-E2AA-C394-5704-F1DB6572FC0B}"/>
              </a:ext>
            </a:extLst>
          </p:cNvPr>
          <p:cNvSpPr txBox="1"/>
          <p:nvPr/>
        </p:nvSpPr>
        <p:spPr>
          <a:xfrm>
            <a:off x="386283" y="5658645"/>
            <a:ext cx="3453992" cy="14464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Provide a simple introduction to the project. Content may briefly include:</a:t>
            </a:r>
          </a:p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- What the project is</a:t>
            </a:r>
          </a:p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- Where it is located</a:t>
            </a:r>
          </a:p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- Which agency is leading the work</a:t>
            </a:r>
          </a:p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- What stage the project is currently in (study, design, construction, </a:t>
            </a:r>
            <a:r>
              <a:rPr lang="en-US" sz="1200" dirty="0" err="1">
                <a:solidFill>
                  <a:schemeClr val="tx1">
                    <a:lumMod val="75000"/>
                  </a:schemeClr>
                </a:solidFill>
              </a:rPr>
              <a:t>etc</a:t>
            </a: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).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7E6A034-381E-308F-0C56-61D077F1CC5F}"/>
              </a:ext>
            </a:extLst>
          </p:cNvPr>
          <p:cNvSpPr txBox="1"/>
          <p:nvPr/>
        </p:nvSpPr>
        <p:spPr>
          <a:xfrm>
            <a:off x="386283" y="5360818"/>
            <a:ext cx="2306987" cy="29073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30357"/>
              </a:lnSpc>
            </a:pPr>
            <a:r>
              <a:rPr lang="en-US" sz="1800" cap="all" dirty="0">
                <a:solidFill>
                  <a:schemeClr val="accent1"/>
                </a:solidFill>
                <a:latin typeface="+mj-lt"/>
              </a:rPr>
              <a:t>About the Project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6C9CEB6-5377-9447-52DF-215398B88BCD}"/>
              </a:ext>
            </a:extLst>
          </p:cNvPr>
          <p:cNvSpPr txBox="1"/>
          <p:nvPr/>
        </p:nvSpPr>
        <p:spPr>
          <a:xfrm>
            <a:off x="386283" y="7329940"/>
            <a:ext cx="3837936" cy="28811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30357"/>
              </a:lnSpc>
            </a:pPr>
            <a:r>
              <a:rPr lang="en-US" sz="1600" dirty="0">
                <a:solidFill>
                  <a:schemeClr val="accent1"/>
                </a:solidFill>
                <a:latin typeface="+mj-lt"/>
              </a:rPr>
              <a:t>At the meeting, you will be able to: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501C9D6-D9EB-B8BF-DD11-BAC04EAB5DB3}"/>
              </a:ext>
            </a:extLst>
          </p:cNvPr>
          <p:cNvSpPr txBox="1"/>
          <p:nvPr/>
        </p:nvSpPr>
        <p:spPr>
          <a:xfrm>
            <a:off x="386282" y="7689760"/>
            <a:ext cx="3485699" cy="1549202"/>
          </a:xfrm>
          <a:prstGeom prst="rect">
            <a:avLst/>
          </a:prstGeom>
          <a:noFill/>
        </p:spPr>
        <p:txBody>
          <a:bodyPr wrap="square" lIns="0" tIns="0" rIns="0" bIns="0" numCol="1" spcCol="365760" rtlCol="0">
            <a:no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List/describe what participants can expect to learn at the meeting, such as:</a:t>
            </a:r>
          </a:p>
          <a:p>
            <a:pPr marL="171450" indent="-171450">
              <a:lnSpc>
                <a:spcPct val="112500"/>
              </a:lnSpc>
              <a:buClr>
                <a:srgbClr val="277988"/>
              </a:buClr>
              <a:buFont typeface="Montserrat" pitchFamily="2" charset="0"/>
              <a:buChar char="»"/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Review planned/proposed improvements for the project</a:t>
            </a:r>
          </a:p>
          <a:p>
            <a:pPr marL="171450" indent="-171450">
              <a:lnSpc>
                <a:spcPct val="112500"/>
              </a:lnSpc>
              <a:buClr>
                <a:srgbClr val="277988"/>
              </a:buClr>
              <a:buFont typeface="Montserrat" pitchFamily="2" charset="0"/>
              <a:buChar char="»"/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Understand potential impacts to their travel/daily life</a:t>
            </a:r>
          </a:p>
          <a:p>
            <a:pPr marL="171450" indent="-171450">
              <a:lnSpc>
                <a:spcPct val="112500"/>
              </a:lnSpc>
              <a:buClr>
                <a:srgbClr val="277988"/>
              </a:buClr>
              <a:buFont typeface="Montserrat" pitchFamily="2" charset="0"/>
              <a:buChar char="»"/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Ask questions and share input with the project team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3FA120EA-F85C-5285-52CC-0B3CDADDBF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959" y="8758675"/>
            <a:ext cx="2441270" cy="72942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626A94E0-8E8C-8E52-78F5-237A0413FBAD}"/>
              </a:ext>
            </a:extLst>
          </p:cNvPr>
          <p:cNvSpPr txBox="1"/>
          <p:nvPr/>
        </p:nvSpPr>
        <p:spPr>
          <a:xfrm>
            <a:off x="4136072" y="7320153"/>
            <a:ext cx="3477313" cy="28811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>
              <a:lnSpc>
                <a:spcPct val="130357"/>
              </a:lnSpc>
            </a:pPr>
            <a:r>
              <a:rPr lang="en-US" sz="2400" dirty="0">
                <a:solidFill>
                  <a:schemeClr val="accent1"/>
                </a:solidFill>
                <a:latin typeface="+mj-lt"/>
              </a:rPr>
              <a:t>We hope to see you there!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CA36333D-66ED-262B-6143-686A8A20E399}"/>
              </a:ext>
            </a:extLst>
          </p:cNvPr>
          <p:cNvSpPr/>
          <p:nvPr/>
        </p:nvSpPr>
        <p:spPr>
          <a:xfrm>
            <a:off x="6374937" y="5906089"/>
            <a:ext cx="1238448" cy="1238448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6B69462F-5600-FD98-1A56-4BA72301A4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" r="62"/>
          <a:stretch/>
        </p:blipFill>
        <p:spPr>
          <a:xfrm>
            <a:off x="6479811" y="6010963"/>
            <a:ext cx="1027430" cy="102870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ED7BF4E8-EC42-FE6B-7E86-34386FCAC4C7}"/>
              </a:ext>
            </a:extLst>
          </p:cNvPr>
          <p:cNvSpPr txBox="1"/>
          <p:nvPr/>
        </p:nvSpPr>
        <p:spPr>
          <a:xfrm>
            <a:off x="4224219" y="6317976"/>
            <a:ext cx="2306987" cy="29073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30357"/>
              </a:lnSpc>
            </a:pPr>
            <a:r>
              <a:rPr lang="en-US" sz="1800" cap="all" dirty="0">
                <a:solidFill>
                  <a:schemeClr val="accent1"/>
                </a:solidFill>
                <a:latin typeface="+mj-lt"/>
              </a:rPr>
              <a:t>Learn more: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023ADF7-9CB6-B2F3-C91C-A16E5BE083B3}"/>
              </a:ext>
            </a:extLst>
          </p:cNvPr>
          <p:cNvSpPr txBox="1"/>
          <p:nvPr/>
        </p:nvSpPr>
        <p:spPr>
          <a:xfrm>
            <a:off x="4224219" y="6721194"/>
            <a:ext cx="2374334" cy="17683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>
                <a:latin typeface="Source Sans 3 SemiBold" panose="020B0303030403020204" pitchFamily="34" charset="0"/>
              </a:rPr>
              <a:t>www.projectwebsite.com</a:t>
            </a:r>
            <a:endParaRPr lang="en-US" sz="1400" i="1" dirty="0">
              <a:latin typeface="Source Sans 3 SemiBold" panose="020B0303030403020204" pitchFamily="34" charset="0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FAF03E3D-B43B-F945-6814-01A176CD3C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792" y="7783879"/>
            <a:ext cx="2589604" cy="8902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97594D9-FF45-7651-51FC-C50CFC3AA6C7}"/>
              </a:ext>
            </a:extLst>
          </p:cNvPr>
          <p:cNvSpPr txBox="1"/>
          <p:nvPr/>
        </p:nvSpPr>
        <p:spPr>
          <a:xfrm>
            <a:off x="565289" y="1310472"/>
            <a:ext cx="3341541" cy="11540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3000"/>
              </a:lnSpc>
              <a:spcBef>
                <a:spcPts val="759"/>
              </a:spcBef>
              <a:spcAft>
                <a:spcPts val="429"/>
              </a:spcAft>
            </a:pPr>
            <a:r>
              <a:rPr lang="en-US" sz="1600" dirty="0">
                <a:solidFill>
                  <a:schemeClr val="bg1"/>
                </a:solidFill>
              </a:rPr>
              <a:t>Join the NMDOT for an in-person</a:t>
            </a:r>
          </a:p>
          <a:p>
            <a:pPr>
              <a:lnSpc>
                <a:spcPct val="89000"/>
              </a:lnSpc>
              <a:spcAft>
                <a:spcPts val="643"/>
              </a:spcAft>
            </a:pPr>
            <a:r>
              <a:rPr lang="en-US" sz="3200" dirty="0">
                <a:solidFill>
                  <a:schemeClr val="bg1"/>
                </a:solidFill>
                <a:latin typeface="+mj-lt"/>
              </a:rPr>
              <a:t>PUBLIC MEETING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A2AAEE-7254-25CC-8254-C9BA80F8CC88}"/>
              </a:ext>
            </a:extLst>
          </p:cNvPr>
          <p:cNvSpPr txBox="1"/>
          <p:nvPr/>
        </p:nvSpPr>
        <p:spPr>
          <a:xfrm>
            <a:off x="1000083" y="2482910"/>
            <a:ext cx="2906747" cy="165891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89000"/>
              </a:lnSpc>
              <a:spcBef>
                <a:spcPts val="536"/>
              </a:spcBef>
              <a:spcAft>
                <a:spcPts val="1571"/>
              </a:spcAft>
            </a:pPr>
            <a:r>
              <a:rPr lang="en-US" sz="2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Day, Month 20</a:t>
            </a:r>
            <a:r>
              <a:rPr lang="en-US" sz="2400" baseline="300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th</a:t>
            </a:r>
            <a:endParaRPr lang="en-US" sz="2400" dirty="0">
              <a:solidFill>
                <a:schemeClr val="bg1"/>
              </a:solidFill>
              <a:latin typeface="Source Sans 3 SemiBold" panose="020B0303030403020204" pitchFamily="34" charset="0"/>
            </a:endParaRPr>
          </a:p>
          <a:p>
            <a:pPr>
              <a:lnSpc>
                <a:spcPct val="89000"/>
              </a:lnSpc>
              <a:spcBef>
                <a:spcPts val="536"/>
              </a:spcBef>
              <a:spcAft>
                <a:spcPts val="1071"/>
              </a:spcAft>
            </a:pPr>
            <a:r>
              <a:rPr lang="en-US" sz="2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5:30-7:30</a:t>
            </a:r>
            <a:r>
              <a:rPr lang="en-US" sz="2400" dirty="0">
                <a:solidFill>
                  <a:schemeClr val="bg1"/>
                </a:solidFill>
              </a:rPr>
              <a:t>pm</a:t>
            </a:r>
          </a:p>
          <a:p>
            <a:pPr>
              <a:lnSpc>
                <a:spcPct val="89000"/>
              </a:lnSpc>
              <a:spcBef>
                <a:spcPts val="929"/>
              </a:spcBef>
              <a:spcAft>
                <a:spcPts val="679"/>
              </a:spcAft>
            </a:pPr>
            <a:r>
              <a:rPr lang="en-US" sz="1400" dirty="0">
                <a:solidFill>
                  <a:schemeClr val="bg1"/>
                </a:solidFill>
              </a:rPr>
              <a:t>Location Name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1234 Street, Town, NM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A549A2-0FD1-A6B7-DB61-536437D5E7A5}"/>
              </a:ext>
            </a:extLst>
          </p:cNvPr>
          <p:cNvSpPr txBox="1"/>
          <p:nvPr/>
        </p:nvSpPr>
        <p:spPr>
          <a:xfrm>
            <a:off x="8019374" y="7817857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/>
              <a:t>Check if your project is federally funded. </a:t>
            </a:r>
            <a:r>
              <a:rPr lang="en-US" sz="14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400" dirty="0"/>
              <a:t>If you have other project partner agencies that require use of logo, add it here.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D5652C-F368-2D59-8620-F1247FEC96CB}"/>
              </a:ext>
            </a:extLst>
          </p:cNvPr>
          <p:cNvSpPr txBox="1"/>
          <p:nvPr/>
        </p:nvSpPr>
        <p:spPr>
          <a:xfrm>
            <a:off x="8019374" y="9488098"/>
            <a:ext cx="2797453" cy="1089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200" b="1" dirty="0"/>
              <a:t>Adapt interpretation/translation services language as needed to accommodate all multilingual populations within a study/project area.</a:t>
            </a:r>
          </a:p>
        </p:txBody>
      </p:sp>
    </p:spTree>
    <p:extLst>
      <p:ext uri="{BB962C8B-B14F-4D97-AF65-F5344CB8AC3E}">
        <p14:creationId xmlns:p14="http://schemas.microsoft.com/office/powerpoint/2010/main" val="2699987078"/>
      </p:ext>
    </p:extLst>
  </p:cSld>
  <p:clrMapOvr>
    <a:masterClrMapping/>
  </p:clrMapOvr>
</p:sld>
</file>

<file path=ppt/theme/theme1.xml><?xml version="1.0" encoding="utf-8"?>
<a:theme xmlns:a="http://schemas.openxmlformats.org/drawingml/2006/main" name="Option 1 Color Layouts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ption 2 Color Layouts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A83CA98630C443BE2CDD79BA479F5F" ma:contentTypeVersion="22" ma:contentTypeDescription="Create a new document." ma:contentTypeScope="" ma:versionID="daa2f3956b4265b2b1a730e4259404a9">
  <xsd:schema xmlns:xsd="http://www.w3.org/2001/XMLSchema" xmlns:xs="http://www.w3.org/2001/XMLSchema" xmlns:p="http://schemas.microsoft.com/office/2006/metadata/properties" xmlns:ns2="1f8824bb-a6ba-42ee-b6db-096f8a4dd4c8" xmlns:ns3="43a76525-6dd3-49bf-956e-c0dee1613efc" targetNamespace="http://schemas.microsoft.com/office/2006/metadata/properties" ma:root="true" ma:fieldsID="4ae1b0097a5119b7d053b4017be011da" ns2:_="" ns3:_="">
    <xsd:import namespace="1f8824bb-a6ba-42ee-b6db-096f8a4dd4c8"/>
    <xsd:import namespace="43a76525-6dd3-49bf-956e-c0dee1613e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8824bb-a6ba-42ee-b6db-096f8a4dd4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5d298e1-810f-4711-8be9-ef4702f2a3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a76525-6dd3-49bf-956e-c0dee1613e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1749e83-fcdc-43e3-a011-6d218da4d77d}" ma:internalName="TaxCatchAll" ma:showField="CatchAllData" ma:web="43a76525-6dd3-49bf-956e-c0dee1613e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3a76525-6dd3-49bf-956e-c0dee1613efc">
      <UserInfo>
        <DisplayName/>
        <AccountId xsi:nil="true"/>
        <AccountType/>
      </UserInfo>
    </SharedWithUsers>
    <lcf76f155ced4ddcb4097134ff3c332f xmlns="1f8824bb-a6ba-42ee-b6db-096f8a4dd4c8">
      <Terms xmlns="http://schemas.microsoft.com/office/infopath/2007/PartnerControls"/>
    </lcf76f155ced4ddcb4097134ff3c332f>
    <TaxCatchAll xmlns="43a76525-6dd3-49bf-956e-c0dee1613efc" xsi:nil="true"/>
  </documentManagement>
</p:properties>
</file>

<file path=customXml/itemProps1.xml><?xml version="1.0" encoding="utf-8"?>
<ds:datastoreItem xmlns:ds="http://schemas.openxmlformats.org/officeDocument/2006/customXml" ds:itemID="{EB918091-23A4-47DE-9D30-F9629A1087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FBD03A-9BBB-441D-B7A0-1332CC4199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8824bb-a6ba-42ee-b6db-096f8a4dd4c8"/>
    <ds:schemaRef ds:uri="43a76525-6dd3-49bf-956e-c0dee1613e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1DAAC3B-C710-4246-BE93-DC0FBD4FE20F}">
  <ds:schemaRefs>
    <ds:schemaRef ds:uri="http://schemas.microsoft.com/office/2006/metadata/properties"/>
    <ds:schemaRef ds:uri="http://schemas.microsoft.com/office/infopath/2007/PartnerControls"/>
    <ds:schemaRef ds:uri="43a76525-6dd3-49bf-956e-c0dee1613efc"/>
    <ds:schemaRef ds:uri="1f8824bb-a6ba-42ee-b6db-096f8a4dd4c8"/>
  </ds:schemaRefs>
</ds:datastoreItem>
</file>

<file path=docMetadata/LabelInfo.xml><?xml version="1.0" encoding="utf-8"?>
<clbl:labelList xmlns:clbl="http://schemas.microsoft.com/office/2020/mipLabelMetadata">
  <clbl:label id="{59096ad9-8b60-446a-90b7-017dbb9421a3}" enabled="1" method="Standard" siteId="{3d234255-e20f-4205-88a5-9658a402999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3582</TotalTime>
  <Words>1319</Words>
  <Application>Microsoft Office PowerPoint</Application>
  <PresentationFormat>Custom</PresentationFormat>
  <Paragraphs>117</Paragraphs>
  <Slides>6</Slides>
  <Notes>0</Notes>
  <HiddenSlides>4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Arial</vt:lpstr>
      <vt:lpstr>Montserrat</vt:lpstr>
      <vt:lpstr>Montserrat Regular</vt:lpstr>
      <vt:lpstr>Source Sans 3</vt:lpstr>
      <vt:lpstr>Source Sans 3 Black</vt:lpstr>
      <vt:lpstr>Source Sans 3 ExtraBold</vt:lpstr>
      <vt:lpstr>Source Sans 3 SemiBold</vt:lpstr>
      <vt:lpstr>Wingdings</vt:lpstr>
      <vt:lpstr>Option 1 Color Layouts</vt:lpstr>
      <vt:lpstr>Option 2 Color Layouts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Lamorette, Laura</dc:creator>
  <cp:lastModifiedBy>Lamorette, Laura</cp:lastModifiedBy>
  <cp:revision>5</cp:revision>
  <dcterms:created xsi:type="dcterms:W3CDTF">2023-11-06T22:24:10Z</dcterms:created>
  <dcterms:modified xsi:type="dcterms:W3CDTF">2026-09-14T17:18:01Z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0x01010041A83CA98630C443BE2CDD79BA479F5F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