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4"/>
  </p:sldMasterIdLst>
  <p:sldIdLst>
    <p:sldId id="258" r:id="rId5"/>
    <p:sldId id="259" r:id="rId6"/>
    <p:sldId id="265" r:id="rId7"/>
    <p:sldId id="260" r:id="rId8"/>
    <p:sldId id="256" r:id="rId9"/>
    <p:sldId id="262" r:id="rId10"/>
  </p:sldIdLst>
  <p:sldSz cx="8001000" cy="10287000"/>
  <p:notesSz cx="6858000" cy="9144000"/>
  <p:defaultTextStyle>
    <a:defPPr>
      <a:defRPr lang="en-US"/>
    </a:defPPr>
    <a:lvl1pPr marL="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1pPr>
    <a:lvl2pPr marL="468904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2pPr>
    <a:lvl3pPr marL="937809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3pPr>
    <a:lvl4pPr marL="1406713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4pPr>
    <a:lvl5pPr marL="1875617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5pPr>
    <a:lvl6pPr marL="2344522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6pPr>
    <a:lvl7pPr marL="2813426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7pPr>
    <a:lvl8pPr marL="3282330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8pPr>
    <a:lvl9pPr marL="3751235" algn="l" defTabSz="937809" rtl="0" eaLnBrk="1" latinLnBrk="0" hangingPunct="1">
      <a:defRPr sz="18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CDF8951B-1C5E-4650-80AF-8119082D7ECD}">
          <p14:sldIdLst>
            <p14:sldId id="258"/>
            <p14:sldId id="259"/>
            <p14:sldId id="265"/>
            <p14:sldId id="260"/>
          </p14:sldIdLst>
        </p14:section>
        <p14:section name="Opt 1 (w/project timeline)" id="{F3CB0C55-0DA1-4175-98CF-CB8900AB5E9F}">
          <p14:sldIdLst>
            <p14:sldId id="256"/>
          </p14:sldIdLst>
        </p14:section>
        <p14:section name="Opt 2 (w/out Timeline)" id="{8EBDF01F-FF44-44A8-A148-D126BADD63CE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5040" userDrawn="1">
          <p15:clr>
            <a:srgbClr val="A4A3A4"/>
          </p15:clr>
        </p15:guide>
        <p15:guide id="3" pos="148" userDrawn="1">
          <p15:clr>
            <a:srgbClr val="A4A3A4"/>
          </p15:clr>
        </p15:guide>
        <p15:guide id="4" pos="4892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6" orient="horz" pos="6480" userDrawn="1">
          <p15:clr>
            <a:srgbClr val="A4A3A4"/>
          </p15:clr>
        </p15:guide>
        <p15:guide id="7" orient="horz" pos="168" userDrawn="1">
          <p15:clr>
            <a:srgbClr val="A4A3A4"/>
          </p15:clr>
        </p15:guide>
        <p15:guide id="8" orient="horz" pos="3240" userDrawn="1">
          <p15:clr>
            <a:srgbClr val="A4A3A4"/>
          </p15:clr>
        </p15:guide>
        <p15:guide id="9" orient="horz" pos="63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988"/>
    <a:srgbClr val="FFFEFB"/>
    <a:srgbClr val="FFFDF3"/>
    <a:srgbClr val="666666"/>
    <a:srgbClr val="A6433E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663439-7B5C-47D7-9512-195FCA11724D}" v="2" dt="2026-09-14T17:19:30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2166" y="90"/>
      </p:cViewPr>
      <p:guideLst>
        <p:guide/>
        <p:guide pos="5040"/>
        <p:guide pos="148"/>
        <p:guide pos="4892"/>
        <p:guide orient="horz"/>
        <p:guide orient="horz" pos="6480"/>
        <p:guide orient="horz" pos="168"/>
        <p:guide orient="horz" pos="3240"/>
        <p:guide orient="horz" pos="63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undo custSel modSld modMainMaster">
      <pc:chgData name="Lamorette, Laura" userId="231d9543-ee48-4303-8632-b2c592304cc9" providerId="ADAL" clId="{CE39E8F0-AA68-4C36-850B-40AF15FAD26C}" dt="2026-09-14T17:21:04.847" v="328" actId="207"/>
      <pc:docMkLst>
        <pc:docMk/>
      </pc:docMkLst>
      <pc:sldChg chg="addSp modSp mod modClrScheme chgLayout">
        <pc:chgData name="Lamorette, Laura" userId="231d9543-ee48-4303-8632-b2c592304cc9" providerId="ADAL" clId="{CE39E8F0-AA68-4C36-850B-40AF15FAD26C}" dt="2026-09-14T17:19:30.124" v="198" actId="14826"/>
        <pc:sldMkLst>
          <pc:docMk/>
          <pc:sldMk cId="2784984351" sldId="256"/>
        </pc:sldMkLst>
        <pc:spChg chg="mod">
          <ac:chgData name="Lamorette, Laura" userId="231d9543-ee48-4303-8632-b2c592304cc9" providerId="ADAL" clId="{CE39E8F0-AA68-4C36-850B-40AF15FAD26C}" dt="2026-09-08T20:56:24.446" v="54" actId="2711"/>
          <ac:spMkLst>
            <pc:docMk/>
            <pc:sldMk cId="2784984351" sldId="256"/>
            <ac:spMk id="4" creationId="{FFEF1E7A-812B-3AFA-9D21-4C32461E169E}"/>
          </ac:spMkLst>
        </pc:spChg>
        <pc:spChg chg="mod">
          <ac:chgData name="Lamorette, Laura" userId="231d9543-ee48-4303-8632-b2c592304cc9" providerId="ADAL" clId="{CE39E8F0-AA68-4C36-850B-40AF15FAD26C}" dt="2026-09-08T20:54:34.881" v="40" actId="1036"/>
          <ac:spMkLst>
            <pc:docMk/>
            <pc:sldMk cId="2784984351" sldId="256"/>
            <ac:spMk id="11" creationId="{6F259CDC-C753-0B05-ABB8-BF12EF4F719D}"/>
          </ac:spMkLst>
        </pc:spChg>
        <pc:spChg chg="mod">
          <ac:chgData name="Lamorette, Laura" userId="231d9543-ee48-4303-8632-b2c592304cc9" providerId="ADAL" clId="{CE39E8F0-AA68-4C36-850B-40AF15FAD26C}" dt="2026-09-08T20:54:59.471" v="42" actId="255"/>
          <ac:spMkLst>
            <pc:docMk/>
            <pc:sldMk cId="2784984351" sldId="256"/>
            <ac:spMk id="13" creationId="{5081DA05-36F8-9281-79C8-C37EB5193866}"/>
          </ac:spMkLst>
        </pc:spChg>
        <pc:spChg chg="mod">
          <ac:chgData name="Lamorette, Laura" userId="231d9543-ee48-4303-8632-b2c592304cc9" providerId="ADAL" clId="{CE39E8F0-AA68-4C36-850B-40AF15FAD26C}" dt="2026-09-08T20:57:01.315" v="56" actId="948"/>
          <ac:spMkLst>
            <pc:docMk/>
            <pc:sldMk cId="2784984351" sldId="256"/>
            <ac:spMk id="15" creationId="{4F6CCB70-AB13-DDCE-7BD3-BCFF932963BC}"/>
          </ac:spMkLst>
        </pc:spChg>
        <pc:spChg chg="mod">
          <ac:chgData name="Lamorette, Laura" userId="231d9543-ee48-4303-8632-b2c592304cc9" providerId="ADAL" clId="{CE39E8F0-AA68-4C36-850B-40AF15FAD26C}" dt="2026-09-08T20:54:34.881" v="40" actId="1036"/>
          <ac:spMkLst>
            <pc:docMk/>
            <pc:sldMk cId="2784984351" sldId="256"/>
            <ac:spMk id="17" creationId="{677D61B0-18E7-350C-A714-5602FF0D8677}"/>
          </ac:spMkLst>
        </pc:spChg>
        <pc:spChg chg="mod">
          <ac:chgData name="Lamorette, Laura" userId="231d9543-ee48-4303-8632-b2c592304cc9" providerId="ADAL" clId="{CE39E8F0-AA68-4C36-850B-40AF15FAD26C}" dt="2026-09-08T20:54:34.881" v="40" actId="1036"/>
          <ac:spMkLst>
            <pc:docMk/>
            <pc:sldMk cId="2784984351" sldId="256"/>
            <ac:spMk id="19" creationId="{A723DF5F-386E-774E-4BD1-030E4A9EE46A}"/>
          </ac:spMkLst>
        </pc:spChg>
        <pc:spChg chg="mod">
          <ac:chgData name="Lamorette, Laura" userId="231d9543-ee48-4303-8632-b2c592304cc9" providerId="ADAL" clId="{CE39E8F0-AA68-4C36-850B-40AF15FAD26C}" dt="2026-09-08T20:54:34.881" v="40" actId="1036"/>
          <ac:spMkLst>
            <pc:docMk/>
            <pc:sldMk cId="2784984351" sldId="256"/>
            <ac:spMk id="22" creationId="{96FB7A3A-F5E0-4B95-8B47-D0369DCFC7E0}"/>
          </ac:spMkLst>
        </pc:spChg>
        <pc:spChg chg="mod">
          <ac:chgData name="Lamorette, Laura" userId="231d9543-ee48-4303-8632-b2c592304cc9" providerId="ADAL" clId="{CE39E8F0-AA68-4C36-850B-40AF15FAD26C}" dt="2026-09-08T20:52:50.579" v="21" actId="255"/>
          <ac:spMkLst>
            <pc:docMk/>
            <pc:sldMk cId="2784984351" sldId="256"/>
            <ac:spMk id="30" creationId="{A8F75A17-A6BC-52E3-DCE4-1C0CE151DE4B}"/>
          </ac:spMkLst>
        </pc:spChg>
        <pc:spChg chg="mod">
          <ac:chgData name="Lamorette, Laura" userId="231d9543-ee48-4303-8632-b2c592304cc9" providerId="ADAL" clId="{CE39E8F0-AA68-4C36-850B-40AF15FAD26C}" dt="2026-09-08T20:52:57.070" v="22" actId="255"/>
          <ac:spMkLst>
            <pc:docMk/>
            <pc:sldMk cId="2784984351" sldId="256"/>
            <ac:spMk id="37" creationId="{9255FA09-C5DC-C593-370E-418567621F4F}"/>
          </ac:spMkLst>
        </pc:spChg>
        <pc:spChg chg="mod">
          <ac:chgData name="Lamorette, Laura" userId="231d9543-ee48-4303-8632-b2c592304cc9" providerId="ADAL" clId="{CE39E8F0-AA68-4C36-850B-40AF15FAD26C}" dt="2026-09-08T20:53:07.267" v="24" actId="255"/>
          <ac:spMkLst>
            <pc:docMk/>
            <pc:sldMk cId="2784984351" sldId="256"/>
            <ac:spMk id="40" creationId="{98913A11-49D6-0A5D-F634-033455F1292D}"/>
          </ac:spMkLst>
        </pc:spChg>
        <pc:spChg chg="mod">
          <ac:chgData name="Lamorette, Laura" userId="231d9543-ee48-4303-8632-b2c592304cc9" providerId="ADAL" clId="{CE39E8F0-AA68-4C36-850B-40AF15FAD26C}" dt="2026-09-08T20:55:36.429" v="51" actId="1036"/>
          <ac:spMkLst>
            <pc:docMk/>
            <pc:sldMk cId="2784984351" sldId="256"/>
            <ac:spMk id="58" creationId="{86EA45AB-1860-99AE-E967-EF0BDCFD4102}"/>
          </ac:spMkLst>
        </pc:spChg>
        <pc:spChg chg="mod">
          <ac:chgData name="Lamorette, Laura" userId="231d9543-ee48-4303-8632-b2c592304cc9" providerId="ADAL" clId="{CE39E8F0-AA68-4C36-850B-40AF15FAD26C}" dt="2026-09-08T20:55:36.429" v="51" actId="1036"/>
          <ac:spMkLst>
            <pc:docMk/>
            <pc:sldMk cId="2784984351" sldId="256"/>
            <ac:spMk id="77" creationId="{FDDCC70A-EA18-119B-8A5C-E0E115172D26}"/>
          </ac:spMkLst>
        </pc:spChg>
        <pc:spChg chg="mod">
          <ac:chgData name="Lamorette, Laura" userId="231d9543-ee48-4303-8632-b2c592304cc9" providerId="ADAL" clId="{CE39E8F0-AA68-4C36-850B-40AF15FAD26C}" dt="2026-09-08T20:56:00.862" v="53" actId="255"/>
          <ac:spMkLst>
            <pc:docMk/>
            <pc:sldMk cId="2784984351" sldId="256"/>
            <ac:spMk id="82" creationId="{BA127BB6-9227-B2BD-09B9-4BE3FD419CBC}"/>
          </ac:spMkLst>
        </pc:spChg>
        <pc:spChg chg="mod">
          <ac:chgData name="Lamorette, Laura" userId="231d9543-ee48-4303-8632-b2c592304cc9" providerId="ADAL" clId="{CE39E8F0-AA68-4C36-850B-40AF15FAD26C}" dt="2026-09-08T20:54:34.881" v="40" actId="1036"/>
          <ac:spMkLst>
            <pc:docMk/>
            <pc:sldMk cId="2784984351" sldId="256"/>
            <ac:spMk id="88" creationId="{06C9DE53-DB45-831A-7CDC-5F3EE1E8DDD7}"/>
          </ac:spMkLst>
        </pc:spChg>
        <pc:grpChg chg="mod">
          <ac:chgData name="Lamorette, Laura" userId="231d9543-ee48-4303-8632-b2c592304cc9" providerId="ADAL" clId="{CE39E8F0-AA68-4C36-850B-40AF15FAD26C}" dt="2026-09-08T20:55:36.429" v="51" actId="1036"/>
          <ac:grpSpMkLst>
            <pc:docMk/>
            <pc:sldMk cId="2784984351" sldId="256"/>
            <ac:grpSpMk id="80" creationId="{FAF09DCD-2DF8-B043-946B-8AC492DE242A}"/>
          </ac:grpSpMkLst>
        </pc:grpChg>
        <pc:grpChg chg="mod">
          <ac:chgData name="Lamorette, Laura" userId="231d9543-ee48-4303-8632-b2c592304cc9" providerId="ADAL" clId="{CE39E8F0-AA68-4C36-850B-40AF15FAD26C}" dt="2026-09-08T20:55:36.429" v="51" actId="1036"/>
          <ac:grpSpMkLst>
            <pc:docMk/>
            <pc:sldMk cId="2784984351" sldId="256"/>
            <ac:grpSpMk id="81" creationId="{BECD7D27-CC63-DA14-2E67-826BA3017032}"/>
          </ac:grpSpMkLst>
        </pc:grpChg>
        <pc:picChg chg="add mod">
          <ac:chgData name="Lamorette, Laura" userId="231d9543-ee48-4303-8632-b2c592304cc9" providerId="ADAL" clId="{CE39E8F0-AA68-4C36-850B-40AF15FAD26C}" dt="2026-09-09T20:34:45.509" v="183" actId="14100"/>
          <ac:picMkLst>
            <pc:docMk/>
            <pc:sldMk cId="2784984351" sldId="256"/>
            <ac:picMk id="8" creationId="{9C36DFFD-D513-41DE-798A-3C7FA2AC08B8}"/>
          </ac:picMkLst>
        </pc:picChg>
        <pc:picChg chg="mod">
          <ac:chgData name="Lamorette, Laura" userId="231d9543-ee48-4303-8632-b2c592304cc9" providerId="ADAL" clId="{CE39E8F0-AA68-4C36-850B-40AF15FAD26C}" dt="2026-09-14T17:19:30.124" v="198" actId="14826"/>
          <ac:picMkLst>
            <pc:docMk/>
            <pc:sldMk cId="2784984351" sldId="256"/>
            <ac:picMk id="16" creationId="{4394ACFA-84C9-9220-877E-206D2995295A}"/>
          </ac:picMkLst>
        </pc:picChg>
        <pc:picChg chg="mod">
          <ac:chgData name="Lamorette, Laura" userId="231d9543-ee48-4303-8632-b2c592304cc9" providerId="ADAL" clId="{CE39E8F0-AA68-4C36-850B-40AF15FAD26C}" dt="2026-09-08T20:52:23.517" v="18" actId="14826"/>
          <ac:picMkLst>
            <pc:docMk/>
            <pc:sldMk cId="2784984351" sldId="256"/>
            <ac:picMk id="39" creationId="{B4299771-8D04-B688-F0AC-AF1E64EA2106}"/>
          </ac:picMkLst>
        </pc:picChg>
        <pc:picChg chg="mod">
          <ac:chgData name="Lamorette, Laura" userId="231d9543-ee48-4303-8632-b2c592304cc9" providerId="ADAL" clId="{CE39E8F0-AA68-4C36-850B-40AF15FAD26C}" dt="2026-09-08T20:52:31.066" v="20" actId="14826"/>
          <ac:picMkLst>
            <pc:docMk/>
            <pc:sldMk cId="2784984351" sldId="256"/>
            <ac:picMk id="42" creationId="{85175158-B869-6BB4-91DF-3FC04E1E15FB}"/>
          </ac:picMkLst>
        </pc:picChg>
      </pc:sldChg>
      <pc:sldChg chg="modSp mod">
        <pc:chgData name="Lamorette, Laura" userId="231d9543-ee48-4303-8632-b2c592304cc9" providerId="ADAL" clId="{CE39E8F0-AA68-4C36-850B-40AF15FAD26C}" dt="2026-09-09T20:47:17.026" v="195" actId="255"/>
        <pc:sldMkLst>
          <pc:docMk/>
          <pc:sldMk cId="3100773775" sldId="258"/>
        </pc:sldMkLst>
        <pc:spChg chg="mod">
          <ac:chgData name="Lamorette, Laura" userId="231d9543-ee48-4303-8632-b2c592304cc9" providerId="ADAL" clId="{CE39E8F0-AA68-4C36-850B-40AF15FAD26C}" dt="2026-09-09T20:47:17.026" v="195" actId="255"/>
          <ac:spMkLst>
            <pc:docMk/>
            <pc:sldMk cId="3100773775" sldId="258"/>
            <ac:spMk id="5" creationId="{4C2AA3C9-B7BD-8FAA-76B2-726F499D41B1}"/>
          </ac:spMkLst>
        </pc:spChg>
        <pc:spChg chg="mod">
          <ac:chgData name="Lamorette, Laura" userId="231d9543-ee48-4303-8632-b2c592304cc9" providerId="ADAL" clId="{CE39E8F0-AA68-4C36-850B-40AF15FAD26C}" dt="2026-09-08T20:43:14.266" v="4" actId="27636"/>
          <ac:spMkLst>
            <pc:docMk/>
            <pc:sldMk cId="3100773775" sldId="258"/>
            <ac:spMk id="7" creationId="{D96CFCC4-08E4-44C3-0F7E-E6472299515C}"/>
          </ac:spMkLst>
        </pc:spChg>
        <pc:spChg chg="mod">
          <ac:chgData name="Lamorette, Laura" userId="231d9543-ee48-4303-8632-b2c592304cc9" providerId="ADAL" clId="{CE39E8F0-AA68-4C36-850B-40AF15FAD26C}" dt="2026-09-08T20:45:17.514" v="12" actId="2711"/>
          <ac:spMkLst>
            <pc:docMk/>
            <pc:sldMk cId="3100773775" sldId="258"/>
            <ac:spMk id="10" creationId="{5461746F-1721-E0B0-CB08-770A3F9CA1B0}"/>
          </ac:spMkLst>
        </pc:spChg>
      </pc:sldChg>
      <pc:sldChg chg="modSp mod">
        <pc:chgData name="Lamorette, Laura" userId="231d9543-ee48-4303-8632-b2c592304cc9" providerId="ADAL" clId="{CE39E8F0-AA68-4C36-850B-40AF15FAD26C}" dt="2026-09-08T20:46:04.075" v="13" actId="20577"/>
        <pc:sldMkLst>
          <pc:docMk/>
          <pc:sldMk cId="2200788053" sldId="259"/>
        </pc:sldMkLst>
        <pc:spChg chg="mod">
          <ac:chgData name="Lamorette, Laura" userId="231d9543-ee48-4303-8632-b2c592304cc9" providerId="ADAL" clId="{CE39E8F0-AA68-4C36-850B-40AF15FAD26C}" dt="2026-09-08T20:46:04.075" v="13" actId="20577"/>
          <ac:spMkLst>
            <pc:docMk/>
            <pc:sldMk cId="2200788053" sldId="259"/>
            <ac:spMk id="9" creationId="{6A468C7E-3F8E-4E3A-2477-F5A30472815A}"/>
          </ac:spMkLst>
        </pc:spChg>
        <pc:spChg chg="mod">
          <ac:chgData name="Lamorette, Laura" userId="231d9543-ee48-4303-8632-b2c592304cc9" providerId="ADAL" clId="{CE39E8F0-AA68-4C36-850B-40AF15FAD26C}" dt="2026-09-08T20:43:14.270" v="5" actId="27636"/>
          <ac:spMkLst>
            <pc:docMk/>
            <pc:sldMk cId="2200788053" sldId="259"/>
            <ac:spMk id="12" creationId="{264060A0-21B3-A48B-D9C3-E0A2B9AB7FBB}"/>
          </ac:spMkLst>
        </pc:spChg>
      </pc:sldChg>
      <pc:sldChg chg="modSp mod">
        <pc:chgData name="Lamorette, Laura" userId="231d9543-ee48-4303-8632-b2c592304cc9" providerId="ADAL" clId="{CE39E8F0-AA68-4C36-850B-40AF15FAD26C}" dt="2026-09-08T20:46:26.261" v="14" actId="2711"/>
        <pc:sldMkLst>
          <pc:docMk/>
          <pc:sldMk cId="920644530" sldId="260"/>
        </pc:sldMkLst>
        <pc:spChg chg="mod">
          <ac:chgData name="Lamorette, Laura" userId="231d9543-ee48-4303-8632-b2c592304cc9" providerId="ADAL" clId="{CE39E8F0-AA68-4C36-850B-40AF15FAD26C}" dt="2026-09-08T20:46:26.261" v="14" actId="2711"/>
          <ac:spMkLst>
            <pc:docMk/>
            <pc:sldMk cId="920644530" sldId="260"/>
            <ac:spMk id="10" creationId="{5461746F-1721-E0B0-CB08-770A3F9CA1B0}"/>
          </ac:spMkLst>
        </pc:spChg>
      </pc:sldChg>
      <pc:sldChg chg="addSp delSp modSp mod">
        <pc:chgData name="Lamorette, Laura" userId="231d9543-ee48-4303-8632-b2c592304cc9" providerId="ADAL" clId="{CE39E8F0-AA68-4C36-850B-40AF15FAD26C}" dt="2026-09-08T21:03:43.901" v="179" actId="1036"/>
        <pc:sldMkLst>
          <pc:docMk/>
          <pc:sldMk cId="2257482457" sldId="262"/>
        </pc:sldMkLst>
        <pc:spChg chg="add">
          <ac:chgData name="Lamorette, Laura" userId="231d9543-ee48-4303-8632-b2c592304cc9" providerId="ADAL" clId="{CE39E8F0-AA68-4C36-850B-40AF15FAD26C}" dt="2026-09-08T21:01:03.791" v="63" actId="22"/>
          <ac:spMkLst>
            <pc:docMk/>
            <pc:sldMk cId="2257482457" sldId="262"/>
            <ac:spMk id="4" creationId="{5C910A47-E31E-F49B-4DAC-69839409550F}"/>
          </ac:spMkLst>
        </pc:spChg>
        <pc:spChg chg="add">
          <ac:chgData name="Lamorette, Laura" userId="231d9543-ee48-4303-8632-b2c592304cc9" providerId="ADAL" clId="{CE39E8F0-AA68-4C36-850B-40AF15FAD26C}" dt="2026-09-08T21:01:03.791" v="63" actId="22"/>
          <ac:spMkLst>
            <pc:docMk/>
            <pc:sldMk cId="2257482457" sldId="262"/>
            <ac:spMk id="7" creationId="{90A9D57E-F17C-CF5E-C545-3455EB49DEAE}"/>
          </ac:spMkLst>
        </pc:spChg>
        <pc:spChg chg="add">
          <ac:chgData name="Lamorette, Laura" userId="231d9543-ee48-4303-8632-b2c592304cc9" providerId="ADAL" clId="{CE39E8F0-AA68-4C36-850B-40AF15FAD26C}" dt="2026-09-08T21:01:03.791" v="63" actId="22"/>
          <ac:spMkLst>
            <pc:docMk/>
            <pc:sldMk cId="2257482457" sldId="262"/>
            <ac:spMk id="9" creationId="{61DDFE5B-DE5D-4937-F2AC-B6130CC65058}"/>
          </ac:spMkLst>
        </pc:spChg>
        <pc:spChg chg="add">
          <ac:chgData name="Lamorette, Laura" userId="231d9543-ee48-4303-8632-b2c592304cc9" providerId="ADAL" clId="{CE39E8F0-AA68-4C36-850B-40AF15FAD26C}" dt="2026-09-08T21:01:03.791" v="63" actId="22"/>
          <ac:spMkLst>
            <pc:docMk/>
            <pc:sldMk cId="2257482457" sldId="262"/>
            <ac:spMk id="11" creationId="{452201D2-DF10-4B1C-D805-A2936EDEF26C}"/>
          </ac:spMkLst>
        </pc:spChg>
        <pc:spChg chg="add mod">
          <ac:chgData name="Lamorette, Laura" userId="231d9543-ee48-4303-8632-b2c592304cc9" providerId="ADAL" clId="{CE39E8F0-AA68-4C36-850B-40AF15FAD26C}" dt="2026-09-08T21:03:43.901" v="179" actId="1036"/>
          <ac:spMkLst>
            <pc:docMk/>
            <pc:sldMk cId="2257482457" sldId="262"/>
            <ac:spMk id="14" creationId="{6788220A-3550-2B32-AD2A-9EDE6F251E38}"/>
          </ac:spMkLst>
        </pc:spChg>
        <pc:spChg chg="add mod">
          <ac:chgData name="Lamorette, Laura" userId="231d9543-ee48-4303-8632-b2c592304cc9" providerId="ADAL" clId="{CE39E8F0-AA68-4C36-850B-40AF15FAD26C}" dt="2026-09-08T21:02:40.129" v="172" actId="1076"/>
          <ac:spMkLst>
            <pc:docMk/>
            <pc:sldMk cId="2257482457" sldId="262"/>
            <ac:spMk id="16" creationId="{4DBEB0AB-4D74-8C8A-9498-F27F6735D9CC}"/>
          </ac:spMkLst>
        </pc:spChg>
        <pc:spChg chg="mod">
          <ac:chgData name="Lamorette, Laura" userId="231d9543-ee48-4303-8632-b2c592304cc9" providerId="ADAL" clId="{CE39E8F0-AA68-4C36-850B-40AF15FAD26C}" dt="2026-09-08T21:01:33.495" v="69" actId="255"/>
          <ac:spMkLst>
            <pc:docMk/>
            <pc:sldMk cId="2257482457" sldId="262"/>
            <ac:spMk id="25" creationId="{7975DB3B-2B13-2F5A-846F-FF6FE9379A94}"/>
          </ac:spMkLst>
        </pc:spChg>
        <pc:spChg chg="mod">
          <ac:chgData name="Lamorette, Laura" userId="231d9543-ee48-4303-8632-b2c592304cc9" providerId="ADAL" clId="{CE39E8F0-AA68-4C36-850B-40AF15FAD26C}" dt="2026-09-08T21:01:33.495" v="69" actId="255"/>
          <ac:spMkLst>
            <pc:docMk/>
            <pc:sldMk cId="2257482457" sldId="262"/>
            <ac:spMk id="27" creationId="{EE39E89C-CBE8-EDBB-79D0-4D86819D6DEE}"/>
          </ac:spMkLst>
        </pc:spChg>
        <pc:spChg chg="mod">
          <ac:chgData name="Lamorette, Laura" userId="231d9543-ee48-4303-8632-b2c592304cc9" providerId="ADAL" clId="{CE39E8F0-AA68-4C36-850B-40AF15FAD26C}" dt="2026-09-08T21:03:22.554" v="176" actId="948"/>
          <ac:spMkLst>
            <pc:docMk/>
            <pc:sldMk cId="2257482457" sldId="262"/>
            <ac:spMk id="29" creationId="{9F7647A1-7991-7C49-5D71-E879E400DEB1}"/>
          </ac:spMkLst>
        </pc:spChg>
        <pc:spChg chg="mod">
          <ac:chgData name="Lamorette, Laura" userId="231d9543-ee48-4303-8632-b2c592304cc9" providerId="ADAL" clId="{CE39E8F0-AA68-4C36-850B-40AF15FAD26C}" dt="2026-09-08T21:03:43.901" v="179" actId="1036"/>
          <ac:spMkLst>
            <pc:docMk/>
            <pc:sldMk cId="2257482457" sldId="262"/>
            <ac:spMk id="52" creationId="{CD194A9C-AA2E-F76E-E69C-8233421D5466}"/>
          </ac:spMkLst>
        </pc:spChg>
        <pc:spChg chg="mod">
          <ac:chgData name="Lamorette, Laura" userId="231d9543-ee48-4303-8632-b2c592304cc9" providerId="ADAL" clId="{CE39E8F0-AA68-4C36-850B-40AF15FAD26C}" dt="2026-09-08T21:02:32.584" v="171" actId="1076"/>
          <ac:spMkLst>
            <pc:docMk/>
            <pc:sldMk cId="2257482457" sldId="262"/>
            <ac:spMk id="80" creationId="{7300F673-3E8B-99A7-DCEB-60A2D5A5F95D}"/>
          </ac:spMkLst>
        </pc:spChg>
        <pc:grpChg chg="mod">
          <ac:chgData name="Lamorette, Laura" userId="231d9543-ee48-4303-8632-b2c592304cc9" providerId="ADAL" clId="{CE39E8F0-AA68-4C36-850B-40AF15FAD26C}" dt="2026-09-08T21:03:43.901" v="179" actId="1036"/>
          <ac:grpSpMkLst>
            <pc:docMk/>
            <pc:sldMk cId="2257482457" sldId="262"/>
            <ac:grpSpMk id="53" creationId="{AF4CEE15-9F23-6250-039A-AA98D99BFC10}"/>
          </ac:grpSpMkLst>
        </pc:grpChg>
        <pc:grpChg chg="mod">
          <ac:chgData name="Lamorette, Laura" userId="231d9543-ee48-4303-8632-b2c592304cc9" providerId="ADAL" clId="{CE39E8F0-AA68-4C36-850B-40AF15FAD26C}" dt="2026-09-08T21:03:43.901" v="179" actId="1036"/>
          <ac:grpSpMkLst>
            <pc:docMk/>
            <pc:sldMk cId="2257482457" sldId="262"/>
            <ac:grpSpMk id="56" creationId="{063F0C98-51AB-79A9-5BAB-F9043BF702BA}"/>
          </ac:grpSpMkLst>
        </pc:grpChg>
        <pc:picChg chg="mod">
          <ac:chgData name="Lamorette, Laura" userId="231d9543-ee48-4303-8632-b2c592304cc9" providerId="ADAL" clId="{CE39E8F0-AA68-4C36-850B-40AF15FAD26C}" dt="2026-09-08T21:01:20.279" v="67" actId="14826"/>
          <ac:picMkLst>
            <pc:docMk/>
            <pc:sldMk cId="2257482457" sldId="262"/>
            <ac:picMk id="28" creationId="{3DE7F7C5-090C-CED0-99E6-F596CC195451}"/>
          </ac:picMkLst>
        </pc:picChg>
        <pc:picChg chg="mod">
          <ac:chgData name="Lamorette, Laura" userId="231d9543-ee48-4303-8632-b2c592304cc9" providerId="ADAL" clId="{CE39E8F0-AA68-4C36-850B-40AF15FAD26C}" dt="2026-09-08T21:01:10.745" v="65" actId="14826"/>
          <ac:picMkLst>
            <pc:docMk/>
            <pc:sldMk cId="2257482457" sldId="262"/>
            <ac:picMk id="31" creationId="{ED9CEEE4-1D20-A0DF-14AE-44644F06413A}"/>
          </ac:picMkLst>
        </pc:picChg>
        <pc:picChg chg="mod">
          <ac:chgData name="Lamorette, Laura" userId="231d9543-ee48-4303-8632-b2c592304cc9" providerId="ADAL" clId="{CE39E8F0-AA68-4C36-850B-40AF15FAD26C}" dt="2026-09-08T21:03:43.901" v="179" actId="1036"/>
          <ac:picMkLst>
            <pc:docMk/>
            <pc:sldMk cId="2257482457" sldId="262"/>
            <ac:picMk id="50" creationId="{CCEC66C3-DAFC-9B7F-E774-E04857BAC71F}"/>
          </ac:picMkLst>
        </pc:picChg>
      </pc:sldChg>
      <pc:sldMasterChg chg="modSldLayout">
        <pc:chgData name="Lamorette, Laura" userId="231d9543-ee48-4303-8632-b2c592304cc9" providerId="ADAL" clId="{CE39E8F0-AA68-4C36-850B-40AF15FAD26C}" dt="2026-09-14T17:21:04.847" v="328" actId="207"/>
        <pc:sldMasterMkLst>
          <pc:docMk/>
          <pc:sldMasterMk cId="254798290" sldId="2147483648"/>
        </pc:sldMasterMkLst>
        <pc:sldLayoutChg chg="modSp mod">
          <pc:chgData name="Lamorette, Laura" userId="231d9543-ee48-4303-8632-b2c592304cc9" providerId="ADAL" clId="{CE39E8F0-AA68-4C36-850B-40AF15FAD26C}" dt="2026-09-14T17:19:58.782" v="199" actId="207"/>
          <pc:sldLayoutMkLst>
            <pc:docMk/>
            <pc:sldMasterMk cId="254798290" sldId="2147483648"/>
            <pc:sldLayoutMk cId="3264560331" sldId="2147483649"/>
          </pc:sldLayoutMkLst>
          <pc:spChg chg="mod">
            <ac:chgData name="Lamorette, Laura" userId="231d9543-ee48-4303-8632-b2c592304cc9" providerId="ADAL" clId="{CE39E8F0-AA68-4C36-850B-40AF15FAD26C}" dt="2026-09-14T17:19:58.782" v="199" actId="207"/>
            <ac:spMkLst>
              <pc:docMk/>
              <pc:sldMasterMk cId="254798290" sldId="2147483648"/>
              <pc:sldLayoutMk cId="3264560331" sldId="2147483649"/>
              <ac:spMk id="9" creationId="{F01AEACA-2788-C3F9-6D80-941376612A04}"/>
            </ac:spMkLst>
          </pc:spChg>
        </pc:sldLayoutChg>
        <pc:sldLayoutChg chg="modSp mod">
          <pc:chgData name="Lamorette, Laura" userId="231d9543-ee48-4303-8632-b2c592304cc9" providerId="ADAL" clId="{CE39E8F0-AA68-4C36-850B-40AF15FAD26C}" dt="2026-09-14T17:21:04.847" v="328" actId="207"/>
          <pc:sldLayoutMkLst>
            <pc:docMk/>
            <pc:sldMasterMk cId="254798290" sldId="2147483648"/>
            <pc:sldLayoutMk cId="902622016" sldId="2147483660"/>
          </pc:sldLayoutMkLst>
          <pc:spChg chg="mod">
            <ac:chgData name="Lamorette, Laura" userId="231d9543-ee48-4303-8632-b2c592304cc9" providerId="ADAL" clId="{CE39E8F0-AA68-4C36-850B-40AF15FAD26C}" dt="2026-09-14T17:21:04.847" v="328" actId="207"/>
            <ac:spMkLst>
              <pc:docMk/>
              <pc:sldMasterMk cId="254798290" sldId="2147483648"/>
              <pc:sldLayoutMk cId="902622016" sldId="2147483660"/>
              <ac:spMk id="9" creationId="{F01AEACA-2788-C3F9-6D80-941376612A04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C37158-ACEF-AAB9-F221-E76C518D4CD8}"/>
              </a:ext>
            </a:extLst>
          </p:cNvPr>
          <p:cNvSpPr/>
          <p:nvPr userDrawn="1"/>
        </p:nvSpPr>
        <p:spPr>
          <a:xfrm>
            <a:off x="0" y="7508987"/>
            <a:ext cx="8001000" cy="27742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1AEACA-2788-C3F9-6D80-941376612A04}"/>
              </a:ext>
            </a:extLst>
          </p:cNvPr>
          <p:cNvSpPr/>
          <p:nvPr userDrawn="1"/>
        </p:nvSpPr>
        <p:spPr>
          <a:xfrm>
            <a:off x="-1" y="-12526"/>
            <a:ext cx="8000999" cy="15521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943B28-2BD2-57D0-79E7-6E4B3F187792}"/>
              </a:ext>
            </a:extLst>
          </p:cNvPr>
          <p:cNvGrpSpPr/>
          <p:nvPr userDrawn="1"/>
        </p:nvGrpSpPr>
        <p:grpSpPr>
          <a:xfrm>
            <a:off x="0" y="1396896"/>
            <a:ext cx="8006243" cy="142739"/>
            <a:chOff x="-5036" y="5068007"/>
            <a:chExt cx="8006243" cy="2050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FFD70AC-B0BA-3D06-7526-860BD6AB66BC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AF8C38-AB9B-792E-658D-C80A1725A39B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F1EE12-3151-3801-6ADE-FF284F96246B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33B7B4-EB9C-44C3-7B98-36F2D08A7AB4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C4A4E-74AD-E194-9ABF-76F613EC4B06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64560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 Them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C37158-ACEF-AAB9-F221-E76C518D4CD8}"/>
              </a:ext>
            </a:extLst>
          </p:cNvPr>
          <p:cNvSpPr/>
          <p:nvPr userDrawn="1"/>
        </p:nvSpPr>
        <p:spPr>
          <a:xfrm>
            <a:off x="0" y="7508987"/>
            <a:ext cx="8001000" cy="27742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1AEACA-2788-C3F9-6D80-941376612A04}"/>
              </a:ext>
            </a:extLst>
          </p:cNvPr>
          <p:cNvSpPr/>
          <p:nvPr userDrawn="1"/>
        </p:nvSpPr>
        <p:spPr>
          <a:xfrm>
            <a:off x="0" y="-12526"/>
            <a:ext cx="8001000" cy="15521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943B28-2BD2-57D0-79E7-6E4B3F187792}"/>
              </a:ext>
            </a:extLst>
          </p:cNvPr>
          <p:cNvGrpSpPr/>
          <p:nvPr userDrawn="1"/>
        </p:nvGrpSpPr>
        <p:grpSpPr>
          <a:xfrm>
            <a:off x="0" y="1396896"/>
            <a:ext cx="8006243" cy="142739"/>
            <a:chOff x="-5036" y="5068007"/>
            <a:chExt cx="8006243" cy="2050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FFD70AC-B0BA-3D06-7526-860BD6AB66BC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AF8C38-AB9B-792E-658D-C80A1725A39B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F1EE12-3151-3801-6ADE-FF284F96246B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33B7B4-EB9C-44C3-7B98-36F2D08A7AB4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C4A4E-74AD-E194-9ABF-76F613EC4B06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67520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25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C37158-ACEF-AAB9-F221-E76C518D4CD8}"/>
              </a:ext>
            </a:extLst>
          </p:cNvPr>
          <p:cNvSpPr/>
          <p:nvPr userDrawn="1"/>
        </p:nvSpPr>
        <p:spPr>
          <a:xfrm>
            <a:off x="0" y="7508987"/>
            <a:ext cx="8001000" cy="27742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1AEACA-2788-C3F9-6D80-941376612A04}"/>
              </a:ext>
            </a:extLst>
          </p:cNvPr>
          <p:cNvSpPr/>
          <p:nvPr userDrawn="1"/>
        </p:nvSpPr>
        <p:spPr>
          <a:xfrm>
            <a:off x="-1" y="-12526"/>
            <a:ext cx="8000999" cy="1552161"/>
          </a:xfrm>
          <a:prstGeom prst="rect">
            <a:avLst/>
          </a:prstGeom>
          <a:gradFill>
            <a:gsLst>
              <a:gs pos="11000">
                <a:schemeClr val="accent1"/>
              </a:gs>
              <a:gs pos="66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1FD1DD-EEC1-A336-2786-CD5E20B7A357}"/>
              </a:ext>
            </a:extLst>
          </p:cNvPr>
          <p:cNvGrpSpPr/>
          <p:nvPr userDrawn="1"/>
        </p:nvGrpSpPr>
        <p:grpSpPr>
          <a:xfrm>
            <a:off x="0" y="1396896"/>
            <a:ext cx="8006243" cy="142739"/>
            <a:chOff x="-5036" y="5068007"/>
            <a:chExt cx="8006243" cy="2050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3543201-685F-D138-2E75-08248D1C50D6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F139BB-FF35-C584-9C0B-46653DE3356F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6A69635-F707-09EE-8834-AAA886931120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0308AB1-54C4-AA67-47DF-C8051A905ADD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3E6A366-51A0-C23D-6748-C9F314047E36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02622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25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Them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C37158-ACEF-AAB9-F221-E76C518D4CD8}"/>
              </a:ext>
            </a:extLst>
          </p:cNvPr>
          <p:cNvSpPr/>
          <p:nvPr userDrawn="1"/>
        </p:nvSpPr>
        <p:spPr>
          <a:xfrm>
            <a:off x="0" y="7508987"/>
            <a:ext cx="8001000" cy="27742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1AEACA-2788-C3F9-6D80-941376612A04}"/>
              </a:ext>
            </a:extLst>
          </p:cNvPr>
          <p:cNvSpPr/>
          <p:nvPr userDrawn="1"/>
        </p:nvSpPr>
        <p:spPr>
          <a:xfrm>
            <a:off x="0" y="-12526"/>
            <a:ext cx="8001000" cy="15521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7EC477-FC0C-1E45-AB1B-423B3F7E1C25}"/>
              </a:ext>
            </a:extLst>
          </p:cNvPr>
          <p:cNvGrpSpPr/>
          <p:nvPr userDrawn="1"/>
        </p:nvGrpSpPr>
        <p:grpSpPr>
          <a:xfrm>
            <a:off x="-5243" y="1396896"/>
            <a:ext cx="8006243" cy="142739"/>
            <a:chOff x="-5036" y="5068007"/>
            <a:chExt cx="8006243" cy="20508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F9F87CF-CF16-A5EB-E497-052205ED7507}"/>
                </a:ext>
              </a:extLst>
            </p:cNvPr>
            <p:cNvSpPr/>
            <p:nvPr/>
          </p:nvSpPr>
          <p:spPr>
            <a:xfrm>
              <a:off x="5654973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6804EEB-D70E-BCBB-A547-6459555EEB10}"/>
                </a:ext>
              </a:extLst>
            </p:cNvPr>
            <p:cNvSpPr/>
            <p:nvPr/>
          </p:nvSpPr>
          <p:spPr>
            <a:xfrm>
              <a:off x="6441540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0503EC0-0ED7-D08F-4F40-B65C5F07C07F}"/>
                </a:ext>
              </a:extLst>
            </p:cNvPr>
            <p:cNvSpPr/>
            <p:nvPr/>
          </p:nvSpPr>
          <p:spPr>
            <a:xfrm>
              <a:off x="7214639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405431C-DECD-5461-4C5E-202B8372CED1}"/>
                </a:ext>
              </a:extLst>
            </p:cNvPr>
            <p:cNvSpPr/>
            <p:nvPr/>
          </p:nvSpPr>
          <p:spPr>
            <a:xfrm>
              <a:off x="4868405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535343-0FDB-BED3-F2A8-9FF3E4B9230B}"/>
                </a:ext>
              </a:extLst>
            </p:cNvPr>
            <p:cNvSpPr/>
            <p:nvPr/>
          </p:nvSpPr>
          <p:spPr>
            <a:xfrm>
              <a:off x="-5036" y="5068007"/>
              <a:ext cx="4886910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61396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>
          <p15:clr>
            <a:srgbClr val="FBAE40"/>
          </p15:clr>
        </p15:guide>
        <p15:guide id="2" pos="25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2558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75ADA-17E5-1E36-1B02-27798C469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70" y="547689"/>
            <a:ext cx="6900863" cy="19883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6FE1E-9374-F41E-B0BC-8BE93867D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070" y="2738438"/>
            <a:ext cx="6900863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578BE-559A-44D2-8107-87D288424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069" y="9534526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68E0A-79F3-4AD7-BD57-B4F5083C8C9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36B13-FF9F-54F4-9FB7-703D6159D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0332" y="9534526"/>
            <a:ext cx="270033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F495F-284E-E145-1A1E-AAFAB603D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650707" y="9534526"/>
            <a:ext cx="180022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08166-5923-4E79-B358-82319DE0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61" r:id="rId4"/>
    <p:sldLayoutId id="2147483650" r:id="rId5"/>
  </p:sldLayoutIdLst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Clr>
          <a:srgbClr val="277988"/>
        </a:buClr>
        <a:buFont typeface="Montserrat" pitchFamily="2" charset="0"/>
        <a:buChar char="»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Clr>
          <a:srgbClr val="277988"/>
        </a:buClr>
        <a:buFont typeface="Montserrat" pitchFamily="2" charset="0"/>
        <a:buChar char="»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Clr>
          <a:srgbClr val="277988"/>
        </a:buClr>
        <a:buFont typeface="Montserrat" pitchFamily="2" charset="0"/>
        <a:buChar char="»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Clr>
          <a:srgbClr val="277988"/>
        </a:buClr>
        <a:buFont typeface="Montserrat" pitchFamily="2" charset="0"/>
        <a:buChar char="»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Clr>
          <a:srgbClr val="277988"/>
        </a:buClr>
        <a:buFont typeface="Montserrat" pitchFamily="2" charset="0"/>
        <a:buChar char="»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>
          <p15:clr>
            <a:srgbClr val="F26B43"/>
          </p15:clr>
        </p15:guide>
        <p15:guide id="2" pos="25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t.nm.gov/wp-content/uploads/2024/04/NMDOT_PPT_Template.pptx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jp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7904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2AA3C9-B7BD-8FAA-76B2-726F499D41B1}"/>
              </a:ext>
            </a:extLst>
          </p:cNvPr>
          <p:cNvSpPr txBox="1">
            <a:spLocks/>
          </p:cNvSpPr>
          <p:nvPr/>
        </p:nvSpPr>
        <p:spPr>
          <a:xfrm>
            <a:off x="342901" y="1859975"/>
            <a:ext cx="7315200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2000" i="1" dirty="0">
                <a:solidFill>
                  <a:schemeClr val="tx1"/>
                </a:solidFill>
              </a:rPr>
              <a:t>Italic, </a:t>
            </a:r>
            <a:r>
              <a:rPr lang="en-US" sz="2000" dirty="0" err="1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b="1" dirty="0">
                <a:solidFill>
                  <a:schemeClr val="tx1"/>
                </a:solidFill>
              </a:rPr>
              <a:t>Bold, </a:t>
            </a:r>
            <a:r>
              <a:rPr lang="en-US" sz="20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20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</a:rPr>
              <a:t>Download for free here: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https://fonts.google.com/specimen/Source+Sans+3</a:t>
            </a:r>
            <a:endParaRPr lang="en-US" sz="20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42904" y="4385799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42901" y="4889665"/>
            <a:ext cx="3657597" cy="285020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20000"/>
              </a:lnSpc>
            </a:pPr>
            <a:r>
              <a:rPr lang="en-US" sz="18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800" dirty="0" err="1">
                <a:solidFill>
                  <a:schemeClr val="tx1"/>
                </a:solidFill>
              </a:rPr>
              <a:t>ttf</a:t>
            </a:r>
            <a:r>
              <a:rPr lang="en-US" sz="1800" dirty="0">
                <a:solidFill>
                  <a:schemeClr val="tx1"/>
                </a:solidFill>
              </a:rPr>
              <a:t>), OpenType (.</a:t>
            </a:r>
            <a:r>
              <a:rPr lang="en-US" sz="1800" dirty="0" err="1">
                <a:solidFill>
                  <a:schemeClr val="tx1"/>
                </a:solidFill>
              </a:rPr>
              <a:t>otf</a:t>
            </a:r>
            <a:r>
              <a:rPr lang="en-US" sz="1800" dirty="0">
                <a:solidFill>
                  <a:schemeClr val="tx1"/>
                </a:solidFill>
              </a:rPr>
              <a:t>), and PostScript (.</a:t>
            </a:r>
            <a:r>
              <a:rPr lang="en-US" sz="1800" dirty="0" err="1">
                <a:solidFill>
                  <a:schemeClr val="tx1"/>
                </a:solidFill>
              </a:rPr>
              <a:t>ps</a:t>
            </a:r>
            <a:r>
              <a:rPr lang="en-US" sz="18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2632D6-470E-5EA5-9737-E5A22C9F3C64}"/>
              </a:ext>
            </a:extLst>
          </p:cNvPr>
          <p:cNvSpPr txBox="1">
            <a:spLocks/>
          </p:cNvSpPr>
          <p:nvPr/>
        </p:nvSpPr>
        <p:spPr>
          <a:xfrm>
            <a:off x="4257933" y="4385799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For </a:t>
            </a:r>
            <a:r>
              <a:rPr lang="en-US" sz="2000">
                <a:solidFill>
                  <a:schemeClr val="accent1"/>
                </a:solidFill>
                <a:latin typeface="+mj-lt"/>
              </a:rPr>
              <a:t>Mac users:</a:t>
            </a:r>
            <a:endParaRPr lang="en-US" sz="20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EF9E986-1969-912D-B020-BB2937BA698B}"/>
              </a:ext>
            </a:extLst>
          </p:cNvPr>
          <p:cNvSpPr txBox="1">
            <a:spLocks/>
          </p:cNvSpPr>
          <p:nvPr/>
        </p:nvSpPr>
        <p:spPr>
          <a:xfrm>
            <a:off x="4257936" y="4889664"/>
            <a:ext cx="3400165" cy="254212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>
                <a:solidFill>
                  <a:schemeClr val="tx1"/>
                </a:solidFill>
              </a:rPr>
              <a:t>Double-click </a:t>
            </a:r>
            <a:r>
              <a:rPr lang="en-US" sz="2000" dirty="0">
                <a:solidFill>
                  <a:schemeClr val="tx1"/>
                </a:solidFill>
              </a:rPr>
              <a:t>a .</a:t>
            </a:r>
            <a:r>
              <a:rPr lang="en-US" sz="2000" dirty="0" err="1">
                <a:solidFill>
                  <a:schemeClr val="tx1"/>
                </a:solidFill>
              </a:rPr>
              <a:t>ttf</a:t>
            </a:r>
            <a:r>
              <a:rPr lang="en-US" sz="2000" dirty="0">
                <a:solidFill>
                  <a:schemeClr val="tx1"/>
                </a:solidFill>
              </a:rPr>
              <a:t> or .</a:t>
            </a:r>
            <a:r>
              <a:rPr lang="en-US" sz="2000" dirty="0" err="1">
                <a:solidFill>
                  <a:schemeClr val="tx1"/>
                </a:solidFill>
              </a:rPr>
              <a:t>otf</a:t>
            </a:r>
            <a:r>
              <a:rPr lang="en-US" sz="20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7714445"/>
            <a:ext cx="7350853" cy="222965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14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786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1400" b="1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00773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997A7E-91D0-831D-3C9F-F7D866DCA7FC}"/>
              </a:ext>
            </a:extLst>
          </p:cNvPr>
          <p:cNvSpPr/>
          <p:nvPr/>
        </p:nvSpPr>
        <p:spPr>
          <a:xfrm>
            <a:off x="0" y="8766629"/>
            <a:ext cx="8001000" cy="15203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64060A0-21B3-A48B-D9C3-E0A2B9AB7FBB}"/>
              </a:ext>
            </a:extLst>
          </p:cNvPr>
          <p:cNvSpPr txBox="1">
            <a:spLocks/>
          </p:cNvSpPr>
          <p:nvPr/>
        </p:nvSpPr>
        <p:spPr>
          <a:xfrm>
            <a:off x="378554" y="866003"/>
            <a:ext cx="7350853" cy="2487934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b="1">
                <a:solidFill>
                  <a:schemeClr val="tx1"/>
                </a:solidFill>
              </a:rPr>
              <a:t>Choose the section with your desired information, </a:t>
            </a:r>
            <a:r>
              <a:rPr lang="en-US" sz="2000" b="1">
                <a:solidFill>
                  <a:schemeClr val="tx1"/>
                </a:solidFill>
                <a:highlight>
                  <a:srgbClr val="FFFF00"/>
                </a:highlight>
              </a:rPr>
              <a:t>use the slide layout to choose colors</a:t>
            </a:r>
            <a:r>
              <a:rPr lang="en-US" sz="2000" b="1">
                <a:solidFill>
                  <a:schemeClr val="tx1"/>
                </a:solidFill>
              </a:rPr>
              <a:t>, and delete the slide sections you are not using.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headlines and body copy with your content using the sample text as a guide.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Use Icons from the </a:t>
            </a:r>
            <a:r>
              <a:rPr lang="en-US" sz="2000" dirty="0">
                <a:solidFill>
                  <a:schemeClr val="tx1"/>
                </a:solidFill>
                <a:hlinkClick r:id="rId2"/>
              </a:rPr>
              <a:t>Icon Gallery </a:t>
            </a:r>
            <a:r>
              <a:rPr lang="en-US" sz="2000" dirty="0">
                <a:solidFill>
                  <a:schemeClr val="tx1"/>
                </a:solidFill>
              </a:rPr>
              <a:t>to break up long blocks of text.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Replace image placeholders using instructions on the following slide.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2CFDFD-E200-AE60-F777-6D063AF89341}"/>
              </a:ext>
            </a:extLst>
          </p:cNvPr>
          <p:cNvSpPr txBox="1"/>
          <p:nvPr/>
        </p:nvSpPr>
        <p:spPr>
          <a:xfrm>
            <a:off x="307247" y="9171951"/>
            <a:ext cx="7350853" cy="111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 careful not to leave any placeholder text  or images in your final document!</a:t>
            </a:r>
          </a:p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F8E75B-D9DF-ABA2-806B-6AE813473759}"/>
              </a:ext>
            </a:extLst>
          </p:cNvPr>
          <p:cNvSpPr txBox="1">
            <a:spLocks/>
          </p:cNvSpPr>
          <p:nvPr/>
        </p:nvSpPr>
        <p:spPr>
          <a:xfrm>
            <a:off x="378554" y="3506337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Make sure your Document includes: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A468C7E-3F8E-4E3A-2477-F5A30472815A}"/>
              </a:ext>
            </a:extLst>
          </p:cNvPr>
          <p:cNvSpPr txBox="1">
            <a:spLocks/>
          </p:cNvSpPr>
          <p:nvPr/>
        </p:nvSpPr>
        <p:spPr>
          <a:xfrm>
            <a:off x="449860" y="4021999"/>
            <a:ext cx="7350853" cy="45559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NMDOT and any Partner Agency Logos (i.e. FHWA)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NMDOT project Control Number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Clear Project Name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A ‘Call to Action’ (</a:t>
            </a:r>
            <a:r>
              <a:rPr lang="en-US" sz="2000" dirty="0" err="1">
                <a:solidFill>
                  <a:schemeClr val="tx1"/>
                </a:solidFill>
              </a:rPr>
              <a:t>i.e</a:t>
            </a:r>
            <a:r>
              <a:rPr lang="en-US" sz="2000" dirty="0">
                <a:solidFill>
                  <a:schemeClr val="tx1"/>
                </a:solidFill>
              </a:rPr>
              <a:t> Learn more, take a survey, send in comments, etc.) 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A name/number/email address to direct questions/comments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QR code and link to project website or other web presence for project (i.e. public survey site)</a:t>
            </a:r>
          </a:p>
          <a:p>
            <a:pPr marL="349250" indent="-349250"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r>
              <a:rPr lang="en-US" sz="2000" dirty="0">
                <a:solidFill>
                  <a:schemeClr val="tx1"/>
                </a:solidFill>
              </a:rPr>
              <a:t>ADA accessibility and translation-needs statement, with update contact information for project. Text must be a minimum of 10pt.</a:t>
            </a:r>
          </a:p>
          <a:p>
            <a:pPr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Clr>
                <a:schemeClr val="tx1">
                  <a:lumMod val="75000"/>
                </a:schemeClr>
              </a:buClr>
              <a:buFont typeface="Wingdings" panose="05000000000000000000" pitchFamily="2" charset="2"/>
              <a:buChar char="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78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A78F06-5B06-F660-F580-42EE8DB4B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13A1CE-2836-0968-09EA-EE13C8E77CD4}"/>
              </a:ext>
            </a:extLst>
          </p:cNvPr>
          <p:cNvSpPr txBox="1">
            <a:spLocks/>
          </p:cNvSpPr>
          <p:nvPr/>
        </p:nvSpPr>
        <p:spPr>
          <a:xfrm>
            <a:off x="307248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EF78158-4621-4D61-8438-BE58C422A9AC}"/>
              </a:ext>
            </a:extLst>
          </p:cNvPr>
          <p:cNvSpPr txBox="1">
            <a:spLocks/>
          </p:cNvSpPr>
          <p:nvPr/>
        </p:nvSpPr>
        <p:spPr>
          <a:xfrm>
            <a:off x="307248" y="119130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BCC442C-7FC7-2138-CDAB-86AB0B294886}"/>
              </a:ext>
            </a:extLst>
          </p:cNvPr>
          <p:cNvSpPr txBox="1">
            <a:spLocks/>
          </p:cNvSpPr>
          <p:nvPr/>
        </p:nvSpPr>
        <p:spPr>
          <a:xfrm>
            <a:off x="342902" y="1708126"/>
            <a:ext cx="7350853" cy="385620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Picture Format</a:t>
            </a:r>
            <a:r>
              <a:rPr lang="en-US" sz="20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Change Picture </a:t>
            </a:r>
            <a:r>
              <a:rPr lang="en-US" sz="2000" dirty="0">
                <a:solidFill>
                  <a:schemeClr val="tx1"/>
                </a:solidFill>
              </a:rPr>
              <a:t>&gt; </a:t>
            </a:r>
            <a:r>
              <a:rPr lang="en-US" sz="2000" b="1" dirty="0">
                <a:solidFill>
                  <a:schemeClr val="tx1"/>
                </a:solidFill>
              </a:rPr>
              <a:t>from this device </a:t>
            </a:r>
            <a:r>
              <a:rPr lang="en-US" sz="2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2000" b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8ED4F66-3C88-1959-7B80-A442892D26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655096"/>
              </p:ext>
            </p:extLst>
          </p:nvPr>
        </p:nvGraphicFramePr>
        <p:xfrm>
          <a:off x="1429545" y="5443837"/>
          <a:ext cx="5141913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8ED4F66-3C88-1959-7B80-A442892D26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9545" y="5443837"/>
                        <a:ext cx="5141913" cy="246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86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610C5-6945-42B0-778D-096622302C25}"/>
              </a:ext>
            </a:extLst>
          </p:cNvPr>
          <p:cNvSpPr txBox="1">
            <a:spLocks/>
          </p:cNvSpPr>
          <p:nvPr/>
        </p:nvSpPr>
        <p:spPr>
          <a:xfrm>
            <a:off x="356676" y="350340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1E71EAB-5A0E-ED9F-A60F-9EE68789030C}"/>
              </a:ext>
            </a:extLst>
          </p:cNvPr>
          <p:cNvSpPr txBox="1">
            <a:spLocks/>
          </p:cNvSpPr>
          <p:nvPr/>
        </p:nvSpPr>
        <p:spPr>
          <a:xfrm>
            <a:off x="356675" y="1242137"/>
            <a:ext cx="7386506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96CFCC4-08E4-44C3-0F7E-E6472299515C}"/>
              </a:ext>
            </a:extLst>
          </p:cNvPr>
          <p:cNvSpPr txBox="1">
            <a:spLocks/>
          </p:cNvSpPr>
          <p:nvPr/>
        </p:nvSpPr>
        <p:spPr>
          <a:xfrm>
            <a:off x="356676" y="1688092"/>
            <a:ext cx="7350853" cy="53459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Go to the </a:t>
            </a:r>
            <a:r>
              <a:rPr lang="en-US" sz="2000" b="1" dirty="0">
                <a:solidFill>
                  <a:schemeClr val="tx1"/>
                </a:solidFill>
              </a:rPr>
              <a:t>File </a:t>
            </a:r>
            <a:r>
              <a:rPr lang="en-US" sz="20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Select </a:t>
            </a:r>
            <a:r>
              <a:rPr lang="en-US" sz="20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Note: This file has 0.125-inch bleeds built into the document, it will be slightly larger than 8.5x11-inch but will print to a normal office printer just fine if you print document at 100%.</a:t>
            </a:r>
          </a:p>
          <a:p>
            <a:pPr lvl="1">
              <a:lnSpc>
                <a:spcPct val="100000"/>
              </a:lnSpc>
              <a:spcAft>
                <a:spcPts val="357"/>
              </a:spcAft>
            </a:pPr>
            <a:r>
              <a:rPr lang="en-US" sz="1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461746F-1721-E0B0-CB08-770A3F9CA1B0}"/>
              </a:ext>
            </a:extLst>
          </p:cNvPr>
          <p:cNvSpPr txBox="1">
            <a:spLocks/>
          </p:cNvSpPr>
          <p:nvPr/>
        </p:nvSpPr>
        <p:spPr>
          <a:xfrm>
            <a:off x="342901" y="8051624"/>
            <a:ext cx="7350853" cy="1892476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bg1"/>
                </a:solidFill>
                <a:latin typeface="+mn-lt"/>
                <a:ea typeface="Montserrat Regular"/>
              </a:rPr>
              <a:t>Don’t forget to delete these instruction slides first before exporting your final document.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dirty="0">
              <a:solidFill>
                <a:schemeClr val="bg1"/>
              </a:solidFill>
              <a:ea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2064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F6CCB70-AB13-DDCE-7BD3-BCFF932963BC}"/>
              </a:ext>
            </a:extLst>
          </p:cNvPr>
          <p:cNvSpPr txBox="1"/>
          <p:nvPr/>
        </p:nvSpPr>
        <p:spPr>
          <a:xfrm>
            <a:off x="308076" y="419401"/>
            <a:ext cx="3808186" cy="9243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800"/>
              </a:lnSpc>
            </a:pPr>
            <a:r>
              <a:rPr lang="en-US" sz="3600" cap="all" dirty="0">
                <a:solidFill>
                  <a:schemeClr val="bg1"/>
                </a:solidFill>
                <a:latin typeface="+mj-lt"/>
              </a:rPr>
              <a:t>Project Name Goes Here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C17577-DE33-1E16-7A9B-F903773B5C38}"/>
              </a:ext>
            </a:extLst>
          </p:cNvPr>
          <p:cNvSpPr txBox="1"/>
          <p:nvPr/>
        </p:nvSpPr>
        <p:spPr>
          <a:xfrm>
            <a:off x="342900" y="2021490"/>
            <a:ext cx="3339243" cy="1655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Place project overview text here. Provide a simple introduction to the project. Content may briefly include: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the project is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Where it is located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Which agency is leading the work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stage the project is currently in (study, design, construction, </a:t>
            </a:r>
            <a:r>
              <a:rPr lang="en-US" sz="1200" dirty="0" err="1">
                <a:solidFill>
                  <a:schemeClr val="tx1">
                    <a:lumMod val="75000"/>
                  </a:schemeClr>
                </a:solidFill>
              </a:rPr>
              <a:t>etc</a:t>
            </a: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).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EF1E7A-812B-3AFA-9D21-4C32461E169E}"/>
              </a:ext>
            </a:extLst>
          </p:cNvPr>
          <p:cNvSpPr txBox="1"/>
          <p:nvPr/>
        </p:nvSpPr>
        <p:spPr>
          <a:xfrm>
            <a:off x="314692" y="107799"/>
            <a:ext cx="116698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s-ES" sz="14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1400" cap="all" dirty="0">
                <a:solidFill>
                  <a:schemeClr val="bg1"/>
                </a:solidFill>
              </a:rPr>
              <a:t> </a:t>
            </a:r>
            <a:r>
              <a:rPr lang="es-ES" sz="1400" cap="all" dirty="0" err="1">
                <a:solidFill>
                  <a:schemeClr val="bg1"/>
                </a:solidFill>
              </a:rPr>
              <a:t>Number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4B6D97-30EA-E793-AA45-A0F384953C53}"/>
              </a:ext>
            </a:extLst>
          </p:cNvPr>
          <p:cNvSpPr txBox="1"/>
          <p:nvPr/>
        </p:nvSpPr>
        <p:spPr>
          <a:xfrm>
            <a:off x="342900" y="9504448"/>
            <a:ext cx="73152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>
                <a:solidFill>
                  <a:schemeClr val="bg1"/>
                </a:solidFill>
              </a:rPr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>
                <a:solidFill>
                  <a:schemeClr val="bg1"/>
                </a:solidFill>
              </a:rPr>
              <a:t>Por favor </a:t>
            </a:r>
            <a:r>
              <a:rPr lang="en-US" sz="1000" dirty="0" err="1">
                <a:solidFill>
                  <a:schemeClr val="bg1"/>
                </a:solidFill>
              </a:rPr>
              <a:t>comuníquese</a:t>
            </a:r>
            <a:r>
              <a:rPr lang="en-US" sz="1000" dirty="0">
                <a:solidFill>
                  <a:schemeClr val="bg1"/>
                </a:solidFill>
              </a:rPr>
              <a:t> al [phone number for Spanish translation help] </a:t>
            </a:r>
            <a:r>
              <a:rPr lang="en-US" sz="1000" dirty="0" err="1">
                <a:solidFill>
                  <a:schemeClr val="bg1"/>
                </a:solidFill>
              </a:rPr>
              <a:t>si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desea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esta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informacion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en</a:t>
            </a:r>
            <a:r>
              <a:rPr lang="en-US" sz="1000" dirty="0">
                <a:solidFill>
                  <a:schemeClr val="bg1"/>
                </a:solidFill>
              </a:rPr>
              <a:t> Español.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81DA05-36F8-9281-79C8-C37EB5193866}"/>
              </a:ext>
            </a:extLst>
          </p:cNvPr>
          <p:cNvSpPr txBox="1"/>
          <p:nvPr/>
        </p:nvSpPr>
        <p:spPr>
          <a:xfrm>
            <a:off x="982113" y="7669305"/>
            <a:ext cx="4994712" cy="445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PUBLIC INPUT TITLE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5E39F23-5359-33BD-B2A7-3CFD69E362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9589" y="7669304"/>
            <a:ext cx="495300" cy="3905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8F75A17-A6BC-52E3-DCE4-1C0CE151DE4B}"/>
              </a:ext>
            </a:extLst>
          </p:cNvPr>
          <p:cNvSpPr txBox="1"/>
          <p:nvPr/>
        </p:nvSpPr>
        <p:spPr>
          <a:xfrm>
            <a:off x="342900" y="1723663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b="1" cap="all" dirty="0">
                <a:solidFill>
                  <a:schemeClr val="accent1"/>
                </a:solidFill>
                <a:latin typeface="+mj-lt"/>
              </a:rPr>
              <a:t>Project Overview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83D6D97-1655-6D73-B8EE-3EE85439D9D6}"/>
              </a:ext>
            </a:extLst>
          </p:cNvPr>
          <p:cNvSpPr txBox="1"/>
          <p:nvPr/>
        </p:nvSpPr>
        <p:spPr>
          <a:xfrm>
            <a:off x="342900" y="4125326"/>
            <a:ext cx="3339243" cy="1655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Place project purpose text here. Explain why the project is being studied or implemented. Content may briefly include: 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Existing issues or conditions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Safety and/or mobility needs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Environmental or infrastructure considerations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Desired long-term outcomes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55FA09-C5DC-C593-370E-418567621F4F}"/>
              </a:ext>
            </a:extLst>
          </p:cNvPr>
          <p:cNvSpPr txBox="1"/>
          <p:nvPr/>
        </p:nvSpPr>
        <p:spPr>
          <a:xfrm>
            <a:off x="342900" y="3827499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b="1" cap="all" dirty="0">
                <a:solidFill>
                  <a:schemeClr val="accent1"/>
                </a:solidFill>
                <a:latin typeface="+mj-lt"/>
              </a:rPr>
              <a:t>Project Purpose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4299771-8D04-B688-F0AC-AF1E64EA2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4180836" y="1723663"/>
            <a:ext cx="3495477" cy="4370345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8913A11-49D6-0A5D-F634-033455F1292D}"/>
              </a:ext>
            </a:extLst>
          </p:cNvPr>
          <p:cNvSpPr txBox="1"/>
          <p:nvPr/>
        </p:nvSpPr>
        <p:spPr>
          <a:xfrm>
            <a:off x="342900" y="5988952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b="1" cap="all" dirty="0">
                <a:solidFill>
                  <a:schemeClr val="accent1"/>
                </a:solidFill>
                <a:latin typeface="+mj-lt"/>
              </a:rPr>
              <a:t>Project Timeline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0FF0765-08A7-0D2B-C9D3-636B3A3DFE74}"/>
              </a:ext>
            </a:extLst>
          </p:cNvPr>
          <p:cNvSpPr/>
          <p:nvPr/>
        </p:nvSpPr>
        <p:spPr>
          <a:xfrm>
            <a:off x="6337762" y="7693314"/>
            <a:ext cx="1238448" cy="12384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5175158-B869-6BB4-91DF-3FC04E1E15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/>
        </p:blipFill>
        <p:spPr>
          <a:xfrm>
            <a:off x="6442636" y="7798188"/>
            <a:ext cx="1027430" cy="10287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3018796-1A41-2F42-94F5-49C6529F4C43}"/>
              </a:ext>
            </a:extLst>
          </p:cNvPr>
          <p:cNvSpPr txBox="1"/>
          <p:nvPr/>
        </p:nvSpPr>
        <p:spPr>
          <a:xfrm>
            <a:off x="369589" y="8108770"/>
            <a:ext cx="5672320" cy="4031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The purpose of this section is meant to encourage community participation and provide a clear next step/instruction.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B7B4D9C-83B3-44D4-16DE-71D7A8F009A5}"/>
              </a:ext>
            </a:extLst>
          </p:cNvPr>
          <p:cNvSpPr txBox="1"/>
          <p:nvPr/>
        </p:nvSpPr>
        <p:spPr>
          <a:xfrm>
            <a:off x="-2945380" y="7508987"/>
            <a:ext cx="2797454" cy="1337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Title suggestions: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Share Your Input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We Want to Hear From You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-Stay Informed 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D4F5C62-83FC-B4CB-2E27-631C3DA5AD74}"/>
              </a:ext>
            </a:extLst>
          </p:cNvPr>
          <p:cNvGrpSpPr/>
          <p:nvPr/>
        </p:nvGrpSpPr>
        <p:grpSpPr>
          <a:xfrm>
            <a:off x="5969873" y="6360608"/>
            <a:ext cx="2017669" cy="889695"/>
            <a:chOff x="5969873" y="6458144"/>
            <a:chExt cx="2017669" cy="889695"/>
          </a:xfrm>
        </p:grpSpPr>
        <p:sp>
          <p:nvSpPr>
            <p:cNvPr id="48" name="Arrow: Pentagon 47">
              <a:extLst>
                <a:ext uri="{FF2B5EF4-FFF2-40B4-BE49-F238E27FC236}">
                  <a16:creationId xmlns:a16="http://schemas.microsoft.com/office/drawing/2014/main" id="{84AD449F-BAF2-C193-3F7A-6304E286E29E}"/>
                </a:ext>
              </a:extLst>
            </p:cNvPr>
            <p:cNvSpPr/>
            <p:nvPr/>
          </p:nvSpPr>
          <p:spPr>
            <a:xfrm>
              <a:off x="6191365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row: Pentagon 48">
              <a:extLst>
                <a:ext uri="{FF2B5EF4-FFF2-40B4-BE49-F238E27FC236}">
                  <a16:creationId xmlns:a16="http://schemas.microsoft.com/office/drawing/2014/main" id="{F205A062-D5E8-1481-73EB-B6ED63F18CEF}"/>
                </a:ext>
              </a:extLst>
            </p:cNvPr>
            <p:cNvSpPr/>
            <p:nvPr/>
          </p:nvSpPr>
          <p:spPr>
            <a:xfrm>
              <a:off x="5969873" y="6458144"/>
              <a:ext cx="1796177" cy="889695"/>
            </a:xfrm>
            <a:prstGeom prst="homePlate">
              <a:avLst/>
            </a:prstGeom>
            <a:solidFill>
              <a:srgbClr val="27798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3C7BC99-569C-2EB0-1D31-B7052451A8C0}"/>
              </a:ext>
            </a:extLst>
          </p:cNvPr>
          <p:cNvGrpSpPr/>
          <p:nvPr/>
        </p:nvGrpSpPr>
        <p:grpSpPr>
          <a:xfrm>
            <a:off x="4426562" y="6360608"/>
            <a:ext cx="2017669" cy="889695"/>
            <a:chOff x="4426562" y="6458144"/>
            <a:chExt cx="2017669" cy="889695"/>
          </a:xfrm>
        </p:grpSpPr>
        <p:sp>
          <p:nvSpPr>
            <p:cNvPr id="50" name="Arrow: Pentagon 49">
              <a:extLst>
                <a:ext uri="{FF2B5EF4-FFF2-40B4-BE49-F238E27FC236}">
                  <a16:creationId xmlns:a16="http://schemas.microsoft.com/office/drawing/2014/main" id="{0BCCC48B-46D4-332B-CD8B-C3B214A5F187}"/>
                </a:ext>
              </a:extLst>
            </p:cNvPr>
            <p:cNvSpPr/>
            <p:nvPr/>
          </p:nvSpPr>
          <p:spPr>
            <a:xfrm>
              <a:off x="4648054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Arrow: Pentagon 50">
              <a:extLst>
                <a:ext uri="{FF2B5EF4-FFF2-40B4-BE49-F238E27FC236}">
                  <a16:creationId xmlns:a16="http://schemas.microsoft.com/office/drawing/2014/main" id="{C886242D-7E5E-3C6C-83E5-17278A49B79A}"/>
                </a:ext>
              </a:extLst>
            </p:cNvPr>
            <p:cNvSpPr/>
            <p:nvPr/>
          </p:nvSpPr>
          <p:spPr>
            <a:xfrm>
              <a:off x="4426562" y="6458144"/>
              <a:ext cx="1796177" cy="889695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884E524-839F-1E18-2735-0094B74171E9}"/>
              </a:ext>
            </a:extLst>
          </p:cNvPr>
          <p:cNvGrpSpPr/>
          <p:nvPr/>
        </p:nvGrpSpPr>
        <p:grpSpPr>
          <a:xfrm>
            <a:off x="2972189" y="6360608"/>
            <a:ext cx="2017669" cy="889695"/>
            <a:chOff x="2972189" y="6458144"/>
            <a:chExt cx="2017669" cy="889695"/>
          </a:xfrm>
        </p:grpSpPr>
        <p:sp>
          <p:nvSpPr>
            <p:cNvPr id="52" name="Arrow: Pentagon 51">
              <a:extLst>
                <a:ext uri="{FF2B5EF4-FFF2-40B4-BE49-F238E27FC236}">
                  <a16:creationId xmlns:a16="http://schemas.microsoft.com/office/drawing/2014/main" id="{82104612-E5F2-D217-FA8A-CAEE68B2EF07}"/>
                </a:ext>
              </a:extLst>
            </p:cNvPr>
            <p:cNvSpPr/>
            <p:nvPr/>
          </p:nvSpPr>
          <p:spPr>
            <a:xfrm>
              <a:off x="3193681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Arrow: Pentagon 52">
              <a:extLst>
                <a:ext uri="{FF2B5EF4-FFF2-40B4-BE49-F238E27FC236}">
                  <a16:creationId xmlns:a16="http://schemas.microsoft.com/office/drawing/2014/main" id="{CF6FD31E-D0B6-9380-F8EB-F9757EB42A55}"/>
                </a:ext>
              </a:extLst>
            </p:cNvPr>
            <p:cNvSpPr/>
            <p:nvPr/>
          </p:nvSpPr>
          <p:spPr>
            <a:xfrm>
              <a:off x="2972189" y="6458144"/>
              <a:ext cx="1796177" cy="889695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E2610DD-71C6-2B40-FBE8-020281B1D2A4}"/>
              </a:ext>
            </a:extLst>
          </p:cNvPr>
          <p:cNvGrpSpPr/>
          <p:nvPr/>
        </p:nvGrpSpPr>
        <p:grpSpPr>
          <a:xfrm>
            <a:off x="1541768" y="6360608"/>
            <a:ext cx="2017669" cy="889695"/>
            <a:chOff x="1541768" y="6458144"/>
            <a:chExt cx="2017669" cy="889695"/>
          </a:xfrm>
        </p:grpSpPr>
        <p:sp>
          <p:nvSpPr>
            <p:cNvPr id="54" name="Arrow: Pentagon 53">
              <a:extLst>
                <a:ext uri="{FF2B5EF4-FFF2-40B4-BE49-F238E27FC236}">
                  <a16:creationId xmlns:a16="http://schemas.microsoft.com/office/drawing/2014/main" id="{021BF2C0-6599-D4E4-4B98-73C25C59287B}"/>
                </a:ext>
              </a:extLst>
            </p:cNvPr>
            <p:cNvSpPr/>
            <p:nvPr/>
          </p:nvSpPr>
          <p:spPr>
            <a:xfrm>
              <a:off x="1763260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Arrow: Pentagon 54">
              <a:extLst>
                <a:ext uri="{FF2B5EF4-FFF2-40B4-BE49-F238E27FC236}">
                  <a16:creationId xmlns:a16="http://schemas.microsoft.com/office/drawing/2014/main" id="{36FF77C3-83C9-BBD8-AB32-B9E1CE14091F}"/>
                </a:ext>
              </a:extLst>
            </p:cNvPr>
            <p:cNvSpPr/>
            <p:nvPr/>
          </p:nvSpPr>
          <p:spPr>
            <a:xfrm>
              <a:off x="1541768" y="6458144"/>
              <a:ext cx="1796177" cy="889695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9DE8F26-CFA8-78D3-E4CB-60EDA8A97CFF}"/>
              </a:ext>
            </a:extLst>
          </p:cNvPr>
          <p:cNvGrpSpPr/>
          <p:nvPr/>
        </p:nvGrpSpPr>
        <p:grpSpPr>
          <a:xfrm>
            <a:off x="247644" y="6360608"/>
            <a:ext cx="1824818" cy="889695"/>
            <a:chOff x="218232" y="6458144"/>
            <a:chExt cx="1947534" cy="889695"/>
          </a:xfrm>
        </p:grpSpPr>
        <p:sp>
          <p:nvSpPr>
            <p:cNvPr id="56" name="Arrow: Pentagon 55">
              <a:extLst>
                <a:ext uri="{FF2B5EF4-FFF2-40B4-BE49-F238E27FC236}">
                  <a16:creationId xmlns:a16="http://schemas.microsoft.com/office/drawing/2014/main" id="{4B9C41C9-4332-210F-8AE4-FC0A526D0A32}"/>
                </a:ext>
              </a:extLst>
            </p:cNvPr>
            <p:cNvSpPr/>
            <p:nvPr/>
          </p:nvSpPr>
          <p:spPr>
            <a:xfrm>
              <a:off x="369589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Arrow: Pentagon 56">
              <a:extLst>
                <a:ext uri="{FF2B5EF4-FFF2-40B4-BE49-F238E27FC236}">
                  <a16:creationId xmlns:a16="http://schemas.microsoft.com/office/drawing/2014/main" id="{63D8C5E4-E602-F106-15C7-B660E7ABEC1A}"/>
                </a:ext>
              </a:extLst>
            </p:cNvPr>
            <p:cNvSpPr/>
            <p:nvPr/>
          </p:nvSpPr>
          <p:spPr>
            <a:xfrm>
              <a:off x="218232" y="6458144"/>
              <a:ext cx="1726042" cy="889695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6EA45AB-1860-99AE-E967-EF0BDCFD4102}"/>
              </a:ext>
            </a:extLst>
          </p:cNvPr>
          <p:cNvSpPr txBox="1"/>
          <p:nvPr/>
        </p:nvSpPr>
        <p:spPr>
          <a:xfrm>
            <a:off x="392195" y="8549469"/>
            <a:ext cx="3139121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Questions?</a:t>
            </a:r>
          </a:p>
        </p:txBody>
      </p:sp>
      <p:pic>
        <p:nvPicPr>
          <p:cNvPr id="75" name="Graphic 74">
            <a:extLst>
              <a:ext uri="{FF2B5EF4-FFF2-40B4-BE49-F238E27FC236}">
                <a16:creationId xmlns:a16="http://schemas.microsoft.com/office/drawing/2014/main" id="{CE1315C3-91A6-6061-B645-C958DF250C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2548" y="9064484"/>
            <a:ext cx="268360" cy="26836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6B7A4423-6647-F1B0-0581-765CB34A1829}"/>
              </a:ext>
            </a:extLst>
          </p:cNvPr>
          <p:cNvSpPr txBox="1"/>
          <p:nvPr/>
        </p:nvSpPr>
        <p:spPr>
          <a:xfrm>
            <a:off x="-2639456" y="8822860"/>
            <a:ext cx="2513272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b="1" dirty="0"/>
              <a:t>Provide a clear point of contact for the public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DDCC70A-EA18-119B-8A5C-E0E115172D26}"/>
              </a:ext>
            </a:extLst>
          </p:cNvPr>
          <p:cNvSpPr txBox="1"/>
          <p:nvPr/>
        </p:nvSpPr>
        <p:spPr>
          <a:xfrm>
            <a:off x="404418" y="8880045"/>
            <a:ext cx="2374334" cy="176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200" dirty="0">
                <a:solidFill>
                  <a:schemeClr val="bg1"/>
                </a:solidFill>
              </a:rPr>
              <a:t>Project contact name and </a:t>
            </a:r>
            <a:r>
              <a:rPr lang="en-US" sz="1200" i="1" dirty="0">
                <a:solidFill>
                  <a:schemeClr val="bg1"/>
                </a:solidFill>
              </a:rPr>
              <a:t>title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ECD7D27-CC63-DA14-2E67-826BA3017032}"/>
              </a:ext>
            </a:extLst>
          </p:cNvPr>
          <p:cNvGrpSpPr/>
          <p:nvPr/>
        </p:nvGrpSpPr>
        <p:grpSpPr>
          <a:xfrm>
            <a:off x="2027695" y="9160571"/>
            <a:ext cx="1527223" cy="236413"/>
            <a:chOff x="4640827" y="8847949"/>
            <a:chExt cx="1527223" cy="236413"/>
          </a:xfrm>
        </p:grpSpPr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97E3B8F1-32D5-08BD-1F38-9E5955469C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40827" y="8847949"/>
              <a:ext cx="217244" cy="236413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446996A-272F-C833-84D1-DCFCC8CA6D5C}"/>
                </a:ext>
              </a:extLst>
            </p:cNvPr>
            <p:cNvSpPr txBox="1"/>
            <p:nvPr/>
          </p:nvSpPr>
          <p:spPr>
            <a:xfrm>
              <a:off x="4909355" y="8888016"/>
              <a:ext cx="1258695" cy="196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786"/>
                </a:spcAft>
              </a:pPr>
              <a:r>
                <a:rPr lang="en-US" sz="1200" dirty="0">
                  <a:solidFill>
                    <a:schemeClr val="bg1"/>
                  </a:solidFill>
                </a:rPr>
                <a:t>Phone-number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AF09DCD-2DF8-B043-946B-8AC492DE242A}"/>
              </a:ext>
            </a:extLst>
          </p:cNvPr>
          <p:cNvGrpSpPr/>
          <p:nvPr/>
        </p:nvGrpSpPr>
        <p:grpSpPr>
          <a:xfrm>
            <a:off x="412005" y="9200638"/>
            <a:ext cx="1560087" cy="196346"/>
            <a:chOff x="2953147" y="8888016"/>
            <a:chExt cx="1560087" cy="196346"/>
          </a:xfrm>
        </p:grpSpPr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71688C77-FB98-3B91-BCC5-8A40DD4947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53147" y="8902070"/>
              <a:ext cx="230023" cy="159738"/>
            </a:xfrm>
            <a:prstGeom prst="rect">
              <a:avLst/>
            </a:prstGeom>
          </p:spPr>
        </p:pic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8EEA824-ED27-765A-004D-62AAD5AA3DE6}"/>
                </a:ext>
              </a:extLst>
            </p:cNvPr>
            <p:cNvSpPr txBox="1"/>
            <p:nvPr/>
          </p:nvSpPr>
          <p:spPr>
            <a:xfrm>
              <a:off x="3238773" y="8888016"/>
              <a:ext cx="1274461" cy="196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786"/>
                </a:spcAft>
              </a:pPr>
              <a:r>
                <a:rPr lang="en-US" sz="1200" dirty="0" err="1">
                  <a:solidFill>
                    <a:schemeClr val="bg1"/>
                  </a:solidFill>
                </a:rPr>
                <a:t>Email@address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BA127BB6-9227-B2BD-09B9-4BE3FD419CBC}"/>
              </a:ext>
            </a:extLst>
          </p:cNvPr>
          <p:cNvSpPr txBox="1"/>
          <p:nvPr/>
        </p:nvSpPr>
        <p:spPr>
          <a:xfrm>
            <a:off x="5546142" y="9105465"/>
            <a:ext cx="2374334" cy="176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www.projectwebsite.com</a:t>
            </a:r>
            <a:endParaRPr lang="en-US" sz="1400" i="1" dirty="0">
              <a:solidFill>
                <a:schemeClr val="bg1"/>
              </a:solidFill>
              <a:latin typeface="Source Sans 3 SemiBold" panose="020B0303030403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6C9DE53-DB45-831A-7CDC-5F3EE1E8DDD7}"/>
              </a:ext>
            </a:extLst>
          </p:cNvPr>
          <p:cNvSpPr txBox="1"/>
          <p:nvPr/>
        </p:nvSpPr>
        <p:spPr>
          <a:xfrm>
            <a:off x="299937" y="6577624"/>
            <a:ext cx="1212405" cy="446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SEASON/YEAR</a:t>
            </a:r>
          </a:p>
          <a:p>
            <a:pPr algn="ctr"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Activity Title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16D4A33-6FF5-7E5F-5543-23165020AF27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6D7F0F-E2A3-005C-3DEC-A3EE715A372B}"/>
              </a:ext>
            </a:extLst>
          </p:cNvPr>
          <p:cNvSpPr txBox="1"/>
          <p:nvPr/>
        </p:nvSpPr>
        <p:spPr>
          <a:xfrm>
            <a:off x="-2857853" y="6924550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490550-B58C-6E19-99CE-5DCCCA41DD69}"/>
              </a:ext>
            </a:extLst>
          </p:cNvPr>
          <p:cNvSpPr txBox="1"/>
          <p:nvPr/>
        </p:nvSpPr>
        <p:spPr>
          <a:xfrm>
            <a:off x="8124093" y="248539"/>
            <a:ext cx="2797453" cy="1712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Check if your project is federally funded. </a:t>
            </a:r>
            <a:r>
              <a:rPr lang="en-US" sz="14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400" dirty="0"/>
              <a:t>If you have other project partner agencies that require use of logo, add it here.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76F0D0-F728-98A6-7D16-6D920F2013A8}"/>
              </a:ext>
            </a:extLst>
          </p:cNvPr>
          <p:cNvSpPr txBox="1"/>
          <p:nvPr/>
        </p:nvSpPr>
        <p:spPr>
          <a:xfrm>
            <a:off x="8137108" y="6347278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/>
              <a:t>Use up to 5 items for your timeline. If you have less than 5, delete and resize the timeline to fill the space.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59CDC-C753-0B05-ABB8-BF12EF4F719D}"/>
              </a:ext>
            </a:extLst>
          </p:cNvPr>
          <p:cNvSpPr txBox="1"/>
          <p:nvPr/>
        </p:nvSpPr>
        <p:spPr>
          <a:xfrm>
            <a:off x="1992792" y="6577624"/>
            <a:ext cx="1212405" cy="446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SEASON/YEAR</a:t>
            </a:r>
          </a:p>
          <a:p>
            <a:pPr algn="ctr"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Activity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D61B0-18E7-350C-A714-5602FF0D8677}"/>
              </a:ext>
            </a:extLst>
          </p:cNvPr>
          <p:cNvSpPr txBox="1"/>
          <p:nvPr/>
        </p:nvSpPr>
        <p:spPr>
          <a:xfrm>
            <a:off x="3448441" y="6577624"/>
            <a:ext cx="1212405" cy="446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SEASON/YEAR</a:t>
            </a:r>
          </a:p>
          <a:p>
            <a:pPr algn="ctr"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Activity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23DF5F-386E-774E-4BD1-030E4A9EE46A}"/>
              </a:ext>
            </a:extLst>
          </p:cNvPr>
          <p:cNvSpPr txBox="1"/>
          <p:nvPr/>
        </p:nvSpPr>
        <p:spPr>
          <a:xfrm>
            <a:off x="4896897" y="6577624"/>
            <a:ext cx="1212405" cy="446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SEASON/YEAR</a:t>
            </a:r>
          </a:p>
          <a:p>
            <a:pPr algn="ctr"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Activity Title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FB7A3A-F5E0-4B95-8B47-D0369DCFC7E0}"/>
              </a:ext>
            </a:extLst>
          </p:cNvPr>
          <p:cNvSpPr txBox="1"/>
          <p:nvPr/>
        </p:nvSpPr>
        <p:spPr>
          <a:xfrm>
            <a:off x="6399131" y="6577624"/>
            <a:ext cx="1212405" cy="446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25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SEASON/YEAR</a:t>
            </a:r>
          </a:p>
          <a:p>
            <a:pPr algn="ctr"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Activity Title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D1E184-0C12-BC10-EC42-D1F34D22D442}"/>
              </a:ext>
            </a:extLst>
          </p:cNvPr>
          <p:cNvSpPr txBox="1"/>
          <p:nvPr/>
        </p:nvSpPr>
        <p:spPr>
          <a:xfrm>
            <a:off x="8107484" y="9017127"/>
            <a:ext cx="2797453" cy="1089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200" b="1" dirty="0"/>
              <a:t>Adapt interpretation/translation services language as needed to accommodate all multilingual populations within a study/project area.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C07B57-BC22-C84F-0F8C-D46DDA176E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74" y="401930"/>
            <a:ext cx="2206081" cy="6584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94ACFA-84C9-9220-877E-206D299529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4711403" y="143067"/>
            <a:ext cx="953102" cy="11762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36DFFD-D513-41DE-798A-3C7FA2AC08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108" y="1723663"/>
            <a:ext cx="2424875" cy="72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84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79B13D1-EF8E-F039-EFD7-1E3EEF29B2FC}"/>
              </a:ext>
            </a:extLst>
          </p:cNvPr>
          <p:cNvSpPr txBox="1"/>
          <p:nvPr/>
        </p:nvSpPr>
        <p:spPr>
          <a:xfrm>
            <a:off x="342900" y="2021490"/>
            <a:ext cx="3339243" cy="1655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Place project overview text here. Provide a simple introduction to the project. Content may briefly include: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the project is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Where it is located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Which agency is leading the work</a:t>
            </a:r>
          </a:p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- What stage the project is currently in (study, design, construction, </a:t>
            </a:r>
            <a:r>
              <a:rPr lang="en-US" sz="1200" dirty="0" err="1">
                <a:solidFill>
                  <a:schemeClr val="tx1">
                    <a:lumMod val="75000"/>
                  </a:schemeClr>
                </a:solidFill>
              </a:rPr>
              <a:t>etc</a:t>
            </a: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).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58E74A-A1F7-15E1-3AE4-E5A0BE28AF56}"/>
              </a:ext>
            </a:extLst>
          </p:cNvPr>
          <p:cNvSpPr txBox="1"/>
          <p:nvPr/>
        </p:nvSpPr>
        <p:spPr>
          <a:xfrm>
            <a:off x="342900" y="9504448"/>
            <a:ext cx="7315200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2"/>
              </a:spcAft>
            </a:pPr>
            <a:r>
              <a:rPr lang="en-US" sz="1000" dirty="0">
                <a:solidFill>
                  <a:schemeClr val="bg1"/>
                </a:solidFill>
              </a:rPr>
              <a:t>If you need accessibility or language assistance (ADA or Title VI), or for more information, please contact [Name] at [phone number] or by email at [email]@dot.nm.gov</a:t>
            </a:r>
          </a:p>
          <a:p>
            <a:pPr>
              <a:spcAft>
                <a:spcPts val="402"/>
              </a:spcAft>
            </a:pPr>
            <a:r>
              <a:rPr lang="en-US" sz="1000" dirty="0">
                <a:solidFill>
                  <a:schemeClr val="bg1"/>
                </a:solidFill>
              </a:rPr>
              <a:t>Por favor </a:t>
            </a:r>
            <a:r>
              <a:rPr lang="en-US" sz="1000" dirty="0" err="1">
                <a:solidFill>
                  <a:schemeClr val="bg1"/>
                </a:solidFill>
              </a:rPr>
              <a:t>comuníquese</a:t>
            </a:r>
            <a:r>
              <a:rPr lang="en-US" sz="1000" dirty="0">
                <a:solidFill>
                  <a:schemeClr val="bg1"/>
                </a:solidFill>
              </a:rPr>
              <a:t> al [phone number for Spanish translation help] </a:t>
            </a:r>
            <a:r>
              <a:rPr lang="en-US" sz="1000" dirty="0" err="1">
                <a:solidFill>
                  <a:schemeClr val="bg1"/>
                </a:solidFill>
              </a:rPr>
              <a:t>si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desea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esta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informacion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en</a:t>
            </a:r>
            <a:r>
              <a:rPr lang="en-US" sz="1000" dirty="0">
                <a:solidFill>
                  <a:schemeClr val="bg1"/>
                </a:solidFill>
              </a:rPr>
              <a:t> Español.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09A2A46C-1318-63D3-1C59-9A12FFBA8E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9589" y="7669304"/>
            <a:ext cx="495300" cy="3905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975DB3B-2B13-2F5A-846F-FF6FE9379A94}"/>
              </a:ext>
            </a:extLst>
          </p:cNvPr>
          <p:cNvSpPr txBox="1"/>
          <p:nvPr/>
        </p:nvSpPr>
        <p:spPr>
          <a:xfrm>
            <a:off x="342900" y="1723663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b="1" cap="all" dirty="0">
                <a:solidFill>
                  <a:schemeClr val="accent1"/>
                </a:solidFill>
                <a:latin typeface="+mj-lt"/>
              </a:rPr>
              <a:t>Project Overview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BCD803-C8D8-FB82-638E-0F328CE3A287}"/>
              </a:ext>
            </a:extLst>
          </p:cNvPr>
          <p:cNvSpPr txBox="1"/>
          <p:nvPr/>
        </p:nvSpPr>
        <p:spPr>
          <a:xfrm>
            <a:off x="342900" y="4076558"/>
            <a:ext cx="3339243" cy="1655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Place project purpose text here. Explain why the project is being studied or implemented. Content may briefly include: 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Existing issues or conditions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Safety and/or mobility needs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Environmental or infrastructure considerations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Desired long-term outcomes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39E89C-CBE8-EDBB-79D0-4D86819D6DEE}"/>
              </a:ext>
            </a:extLst>
          </p:cNvPr>
          <p:cNvSpPr txBox="1"/>
          <p:nvPr/>
        </p:nvSpPr>
        <p:spPr>
          <a:xfrm>
            <a:off x="342900" y="3778731"/>
            <a:ext cx="2306987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b="1" cap="all" dirty="0">
                <a:solidFill>
                  <a:schemeClr val="accent1"/>
                </a:solidFill>
                <a:latin typeface="+mj-lt"/>
              </a:rPr>
              <a:t>Project Purpose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DE7F7C5-090C-CED0-99E6-F596CC195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11"/>
          <a:stretch/>
        </p:blipFill>
        <p:spPr>
          <a:xfrm>
            <a:off x="4180836" y="1723663"/>
            <a:ext cx="3495477" cy="437034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F7647A1-7991-7C49-5D71-E879E400DEB1}"/>
              </a:ext>
            </a:extLst>
          </p:cNvPr>
          <p:cNvSpPr txBox="1"/>
          <p:nvPr/>
        </p:nvSpPr>
        <p:spPr>
          <a:xfrm>
            <a:off x="342900" y="5630227"/>
            <a:ext cx="3495477" cy="51272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800" b="1" cap="all" dirty="0">
                <a:solidFill>
                  <a:schemeClr val="accent1"/>
                </a:solidFill>
                <a:latin typeface="+mj-lt"/>
              </a:rPr>
              <a:t>Planned/Proposed Improvements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89CA6DE-6FC1-4F50-4397-BA91EAF1AC4F}"/>
              </a:ext>
            </a:extLst>
          </p:cNvPr>
          <p:cNvSpPr/>
          <p:nvPr/>
        </p:nvSpPr>
        <p:spPr>
          <a:xfrm>
            <a:off x="6337762" y="7693314"/>
            <a:ext cx="1238448" cy="12384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D9CEEE4-1D20-A0DF-14AE-44644F064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/>
        </p:blipFill>
        <p:spPr>
          <a:xfrm>
            <a:off x="6442636" y="7798188"/>
            <a:ext cx="1027430" cy="10287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BBF91EF-BDFB-3D1C-61A3-6BFD90EA7475}"/>
              </a:ext>
            </a:extLst>
          </p:cNvPr>
          <p:cNvSpPr txBox="1"/>
          <p:nvPr/>
        </p:nvSpPr>
        <p:spPr>
          <a:xfrm>
            <a:off x="369589" y="8108770"/>
            <a:ext cx="5672320" cy="4031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The purpose of this section is meant to encourage community participation and provide a clear next step/instruction.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668E0E-6D50-1576-D680-E740EDCB4928}"/>
              </a:ext>
            </a:extLst>
          </p:cNvPr>
          <p:cNvSpPr txBox="1"/>
          <p:nvPr/>
        </p:nvSpPr>
        <p:spPr>
          <a:xfrm>
            <a:off x="-2945380" y="7508987"/>
            <a:ext cx="2797454" cy="13370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Title suggestions: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Share Your Input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 We Want to Hear From You</a:t>
            </a:r>
          </a:p>
          <a:p>
            <a:pPr algn="r">
              <a:spcAft>
                <a:spcPts val="786"/>
              </a:spcAft>
            </a:pPr>
            <a:r>
              <a:rPr lang="en-US" sz="1400" dirty="0"/>
              <a:t>-Stay Informed 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CCEC66C3-DAFC-9B7F-E774-E04857BAC7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2548" y="9104240"/>
            <a:ext cx="268360" cy="26836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8184FF9-3857-7DAE-3219-CE6DB5D1AF13}"/>
              </a:ext>
            </a:extLst>
          </p:cNvPr>
          <p:cNvSpPr txBox="1"/>
          <p:nvPr/>
        </p:nvSpPr>
        <p:spPr>
          <a:xfrm>
            <a:off x="-2639456" y="8822860"/>
            <a:ext cx="2513272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b="1" dirty="0"/>
              <a:t>Provide a clear point of contact for the public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D194A9C-AA2E-F76E-E69C-8233421D5466}"/>
              </a:ext>
            </a:extLst>
          </p:cNvPr>
          <p:cNvSpPr txBox="1"/>
          <p:nvPr/>
        </p:nvSpPr>
        <p:spPr>
          <a:xfrm>
            <a:off x="404418" y="8880045"/>
            <a:ext cx="2374334" cy="176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200" dirty="0">
                <a:solidFill>
                  <a:schemeClr val="bg1"/>
                </a:solidFill>
              </a:rPr>
              <a:t>Project contact name and </a:t>
            </a:r>
            <a:r>
              <a:rPr lang="en-US" sz="1200" i="1" dirty="0">
                <a:solidFill>
                  <a:schemeClr val="bg1"/>
                </a:solidFill>
              </a:rPr>
              <a:t>title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F4CEE15-9F23-6250-039A-AA98D99BFC10}"/>
              </a:ext>
            </a:extLst>
          </p:cNvPr>
          <p:cNvGrpSpPr/>
          <p:nvPr/>
        </p:nvGrpSpPr>
        <p:grpSpPr>
          <a:xfrm>
            <a:off x="2027695" y="9160571"/>
            <a:ext cx="1527223" cy="236413"/>
            <a:chOff x="4640827" y="8847949"/>
            <a:chExt cx="1527223" cy="236413"/>
          </a:xfrm>
        </p:grpSpPr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0DF62F44-9893-37C3-CD98-0125A874AB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40827" y="8847949"/>
              <a:ext cx="217244" cy="236413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53F6AE3-8471-86F8-E6AB-69E7769AECC6}"/>
                </a:ext>
              </a:extLst>
            </p:cNvPr>
            <p:cNvSpPr txBox="1"/>
            <p:nvPr/>
          </p:nvSpPr>
          <p:spPr>
            <a:xfrm>
              <a:off x="4909355" y="8888016"/>
              <a:ext cx="1258695" cy="196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786"/>
                </a:spcAft>
              </a:pPr>
              <a:r>
                <a:rPr lang="en-US" sz="1200" dirty="0">
                  <a:solidFill>
                    <a:schemeClr val="bg1"/>
                  </a:solidFill>
                </a:rPr>
                <a:t>Phone-number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63F0C98-51AB-79A9-5BAB-F9043BF702BA}"/>
              </a:ext>
            </a:extLst>
          </p:cNvPr>
          <p:cNvGrpSpPr/>
          <p:nvPr/>
        </p:nvGrpSpPr>
        <p:grpSpPr>
          <a:xfrm>
            <a:off x="412005" y="9200638"/>
            <a:ext cx="1560087" cy="196346"/>
            <a:chOff x="2953147" y="8888016"/>
            <a:chExt cx="1560087" cy="196346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55F49F5A-E4C7-DF42-D328-4F6F48DFA4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53147" y="8902070"/>
              <a:ext cx="230023" cy="159738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779772D-EEC4-99C0-FE67-8ACC45ACE193}"/>
                </a:ext>
              </a:extLst>
            </p:cNvPr>
            <p:cNvSpPr txBox="1"/>
            <p:nvPr/>
          </p:nvSpPr>
          <p:spPr>
            <a:xfrm>
              <a:off x="3238773" y="8888016"/>
              <a:ext cx="1274461" cy="1963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786"/>
                </a:spcAft>
              </a:pPr>
              <a:r>
                <a:rPr lang="en-US" sz="1200" dirty="0" err="1">
                  <a:solidFill>
                    <a:schemeClr val="bg1"/>
                  </a:solidFill>
                </a:rPr>
                <a:t>Email@address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55F01319-7EFF-55DE-EFCA-CC64FBB7BF4E}"/>
              </a:ext>
            </a:extLst>
          </p:cNvPr>
          <p:cNvSpPr txBox="1"/>
          <p:nvPr/>
        </p:nvSpPr>
        <p:spPr>
          <a:xfrm>
            <a:off x="-2923637" y="9431293"/>
            <a:ext cx="2797453" cy="8003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Be sure to update this name, phone number, and email address for who to contact &gt;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300F673-3E8B-99A7-DCEB-60A2D5A5F95D}"/>
              </a:ext>
            </a:extLst>
          </p:cNvPr>
          <p:cNvSpPr txBox="1"/>
          <p:nvPr/>
        </p:nvSpPr>
        <p:spPr>
          <a:xfrm>
            <a:off x="-2857854" y="4904092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delete these text boxes  before final export!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6F39713-615A-EAF3-E5F7-491CC083772B}"/>
              </a:ext>
            </a:extLst>
          </p:cNvPr>
          <p:cNvSpPr txBox="1"/>
          <p:nvPr/>
        </p:nvSpPr>
        <p:spPr>
          <a:xfrm>
            <a:off x="342899" y="6214659"/>
            <a:ext cx="7315201" cy="1256510"/>
          </a:xfrm>
          <a:prstGeom prst="rect">
            <a:avLst/>
          </a:prstGeom>
          <a:noFill/>
        </p:spPr>
        <p:txBody>
          <a:bodyPr wrap="square" lIns="0" tIns="0" rIns="0" bIns="0" numCol="2" spcCol="365760" rtlCol="0">
            <a:no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Describe the types of improvements being studied or constructed. Content may briefly include: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Major project elements (ex: bridge replacement, roadway improvements, drainage upgrades, safety features)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Brief description of each improvement</a:t>
            </a:r>
          </a:p>
          <a:p>
            <a:pPr marL="171450" indent="-171450">
              <a:lnSpc>
                <a:spcPct val="112500"/>
              </a:lnSpc>
              <a:buClr>
                <a:srgbClr val="277988"/>
              </a:buClr>
              <a:buFont typeface="Montserrat" pitchFamily="2" charset="0"/>
              <a:buChar char="»"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</a:rPr>
              <a:t>Use icons from the icon library  to break up larger blocks of text if needed.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3E1263-6462-AE94-73D5-67890CA597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274" y="401930"/>
            <a:ext cx="2206081" cy="6584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4D83FB-2195-6C15-AF60-38EE88033F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03" y="143067"/>
            <a:ext cx="953502" cy="11762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910A47-E31E-F49B-4DAC-69839409550F}"/>
              </a:ext>
            </a:extLst>
          </p:cNvPr>
          <p:cNvSpPr txBox="1"/>
          <p:nvPr/>
        </p:nvSpPr>
        <p:spPr>
          <a:xfrm>
            <a:off x="308076" y="419401"/>
            <a:ext cx="3808186" cy="9243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800"/>
              </a:lnSpc>
            </a:pPr>
            <a:r>
              <a:rPr lang="en-US" sz="3600" cap="all" dirty="0">
                <a:solidFill>
                  <a:schemeClr val="bg1"/>
                </a:solidFill>
                <a:latin typeface="+mj-lt"/>
              </a:rPr>
              <a:t>Project Name Goes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A9D57E-F17C-CF5E-C545-3455EB49DEAE}"/>
              </a:ext>
            </a:extLst>
          </p:cNvPr>
          <p:cNvSpPr txBox="1"/>
          <p:nvPr/>
        </p:nvSpPr>
        <p:spPr>
          <a:xfrm>
            <a:off x="314692" y="107799"/>
            <a:ext cx="116698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s-ES" sz="14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1400" cap="all" dirty="0">
                <a:solidFill>
                  <a:schemeClr val="bg1"/>
                </a:solidFill>
              </a:rPr>
              <a:t> </a:t>
            </a:r>
            <a:r>
              <a:rPr lang="es-ES" sz="1400" cap="all" dirty="0" err="1">
                <a:solidFill>
                  <a:schemeClr val="bg1"/>
                </a:solidFill>
              </a:rPr>
              <a:t>Number</a:t>
            </a:r>
            <a:endParaRPr lang="en-US" sz="1400" cap="all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DDFE5B-DE5D-4937-F2AC-B6130CC65058}"/>
              </a:ext>
            </a:extLst>
          </p:cNvPr>
          <p:cNvSpPr txBox="1"/>
          <p:nvPr/>
        </p:nvSpPr>
        <p:spPr>
          <a:xfrm>
            <a:off x="982113" y="7669305"/>
            <a:ext cx="4994712" cy="4450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07143"/>
              </a:lnSpc>
              <a:spcAft>
                <a:spcPts val="929"/>
              </a:spcAft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PUBLIC INPUT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2201D2-DF10-4B1C-D805-A2936EDEF26C}"/>
              </a:ext>
            </a:extLst>
          </p:cNvPr>
          <p:cNvSpPr txBox="1"/>
          <p:nvPr/>
        </p:nvSpPr>
        <p:spPr>
          <a:xfrm>
            <a:off x="392195" y="8549469"/>
            <a:ext cx="3139121" cy="2907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ct val="130357"/>
              </a:lnSpc>
            </a:pPr>
            <a:r>
              <a:rPr lang="en-US" sz="18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Questions?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88220A-3550-2B32-AD2A-9EDE6F251E38}"/>
              </a:ext>
            </a:extLst>
          </p:cNvPr>
          <p:cNvSpPr txBox="1"/>
          <p:nvPr/>
        </p:nvSpPr>
        <p:spPr>
          <a:xfrm>
            <a:off x="5546142" y="9145221"/>
            <a:ext cx="2374334" cy="1768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400" dirty="0">
                <a:solidFill>
                  <a:schemeClr val="bg1"/>
                </a:solidFill>
                <a:latin typeface="Source Sans 3 SemiBold" panose="020B0303030403020204" pitchFamily="34" charset="0"/>
              </a:rPr>
              <a:t>www.projectwebsite.com</a:t>
            </a:r>
            <a:endParaRPr lang="en-US" sz="1400" i="1" dirty="0">
              <a:solidFill>
                <a:schemeClr val="bg1"/>
              </a:solidFill>
              <a:latin typeface="Source Sans 3 SemiBold" panose="020B03030304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BEB0AB-4D74-8C8A-9498-F27F6735D9CC}"/>
              </a:ext>
            </a:extLst>
          </p:cNvPr>
          <p:cNvSpPr txBox="1"/>
          <p:nvPr/>
        </p:nvSpPr>
        <p:spPr>
          <a:xfrm>
            <a:off x="-2857855" y="5854840"/>
            <a:ext cx="2797453" cy="5127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Aft>
                <a:spcPts val="786"/>
              </a:spcAft>
            </a:pPr>
            <a:r>
              <a:rPr lang="en-US" sz="1400" dirty="0"/>
              <a:t>Use either Planned or Proposed, whichever describes your project best. Delete the unused word</a:t>
            </a:r>
          </a:p>
        </p:txBody>
      </p:sp>
    </p:spTree>
    <p:extLst>
      <p:ext uri="{BB962C8B-B14F-4D97-AF65-F5344CB8AC3E}">
        <p14:creationId xmlns:p14="http://schemas.microsoft.com/office/powerpoint/2010/main" val="2257482457"/>
      </p:ext>
    </p:extLst>
  </p:cSld>
  <p:clrMapOvr>
    <a:masterClrMapping/>
  </p:clrMapOvr>
</p:sld>
</file>

<file path=ppt/theme/theme1.xml><?xml version="1.0" encoding="utf-8"?>
<a:theme xmlns:a="http://schemas.openxmlformats.org/drawingml/2006/main" name="Factsheet Color Options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Props1.xml><?xml version="1.0" encoding="utf-8"?>
<ds:datastoreItem xmlns:ds="http://schemas.openxmlformats.org/officeDocument/2006/customXml" ds:itemID="{EB918091-23A4-47DE-9D30-F9629A1087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FBD03A-9BBB-441D-B7A0-1332CC419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DAAC3B-C710-4246-BE93-DC0FBD4FE20F}">
  <ds:schemaRefs>
    <ds:schemaRef ds:uri="http://purl.org/dc/terms/"/>
    <ds:schemaRef ds:uri="http://schemas.microsoft.com/office/2006/metadata/properties"/>
    <ds:schemaRef ds:uri="43a76525-6dd3-49bf-956e-c0dee1613efc"/>
    <ds:schemaRef ds:uri="http://purl.org/dc/elements/1.1/"/>
    <ds:schemaRef ds:uri="1f8824bb-a6ba-42ee-b6db-096f8a4dd4c8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NMDOT_Theme</Template>
  <TotalTime>3658</TotalTime>
  <Words>1380</Words>
  <Application>Microsoft Office PowerPoint</Application>
  <PresentationFormat>Custom</PresentationFormat>
  <Paragraphs>133</Paragraphs>
  <Slides>6</Slides>
  <Notes>0</Notes>
  <HiddenSlides>4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Montserrat</vt:lpstr>
      <vt:lpstr>Montserrat Regular</vt:lpstr>
      <vt:lpstr>Source Sans 3</vt:lpstr>
      <vt:lpstr>Source Sans 3 Black</vt:lpstr>
      <vt:lpstr>Source Sans 3 ExtraBold</vt:lpstr>
      <vt:lpstr>Source Sans 3 SemiBold</vt:lpstr>
      <vt:lpstr>Wingdings</vt:lpstr>
      <vt:lpstr>Factsheet Color Options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3</cp:revision>
  <dcterms:created xsi:type="dcterms:W3CDTF">2023-11-06T22:24:10Z</dcterms:created>
  <dcterms:modified xsi:type="dcterms:W3CDTF">2026-09-14T17:21:13Z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