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  <p:sldMasterId id="2147483687" r:id="rId4"/>
  </p:sldMasterIdLst>
  <p:notesMasterIdLst>
    <p:notesMasterId r:id="rId19"/>
  </p:notesMasterIdLst>
  <p:sldIdLst>
    <p:sldId id="263" r:id="rId5"/>
    <p:sldId id="265" r:id="rId6"/>
    <p:sldId id="264" r:id="rId7"/>
    <p:sldId id="266" r:id="rId8"/>
    <p:sldId id="256" r:id="rId9"/>
    <p:sldId id="258" r:id="rId10"/>
    <p:sldId id="267" r:id="rId11"/>
    <p:sldId id="257" r:id="rId12"/>
    <p:sldId id="260" r:id="rId13"/>
    <p:sldId id="262" r:id="rId14"/>
    <p:sldId id="259" r:id="rId15"/>
    <p:sldId id="268" r:id="rId16"/>
    <p:sldId id="269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433E"/>
    <a:srgbClr val="004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57ABA9-78D1-4499-9501-7BA1F5A214F1}" v="316" dt="2024-02-21T15:56:34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zio, Nick" userId="62d8213f-bbd0-4e8d-a82a-fdeec7eea687" providerId="ADAL" clId="{3ACFFB57-F7F3-4FBB-B22F-15AE740F576A}"/>
    <pc:docChg chg="undo custSel addSld delSld modSld">
      <pc:chgData name="Fazio, Nick" userId="62d8213f-bbd0-4e8d-a82a-fdeec7eea687" providerId="ADAL" clId="{3ACFFB57-F7F3-4FBB-B22F-15AE740F576A}" dt="2023-11-16T20:07:19.780" v="153" actId="20577"/>
      <pc:docMkLst>
        <pc:docMk/>
      </pc:docMkLst>
      <pc:sldChg chg="modSp mod">
        <pc:chgData name="Fazio, Nick" userId="62d8213f-bbd0-4e8d-a82a-fdeec7eea687" providerId="ADAL" clId="{3ACFFB57-F7F3-4FBB-B22F-15AE740F576A}" dt="2023-11-16T20:02:50.962" v="106" actId="20577"/>
        <pc:sldMkLst>
          <pc:docMk/>
          <pc:sldMk cId="2978924012" sldId="258"/>
        </pc:sldMkLst>
        <pc:spChg chg="mod">
          <ac:chgData name="Fazio, Nick" userId="62d8213f-bbd0-4e8d-a82a-fdeec7eea687" providerId="ADAL" clId="{3ACFFB57-F7F3-4FBB-B22F-15AE740F576A}" dt="2023-11-16T20:02:33.118" v="70" actId="20577"/>
          <ac:spMkLst>
            <pc:docMk/>
            <pc:sldMk cId="2978924012" sldId="258"/>
            <ac:spMk id="4" creationId="{AE92CE76-7B46-E711-49B4-C6FCEEA5CAFC}"/>
          </ac:spMkLst>
        </pc:spChg>
        <pc:spChg chg="mod">
          <ac:chgData name="Fazio, Nick" userId="62d8213f-bbd0-4e8d-a82a-fdeec7eea687" providerId="ADAL" clId="{3ACFFB57-F7F3-4FBB-B22F-15AE740F576A}" dt="2023-11-16T20:02:50.962" v="106" actId="20577"/>
          <ac:spMkLst>
            <pc:docMk/>
            <pc:sldMk cId="2978924012" sldId="258"/>
            <ac:spMk id="5" creationId="{E58E98AC-3C36-B36D-FAAD-AB98C1E2A042}"/>
          </ac:spMkLst>
        </pc:spChg>
      </pc:sldChg>
      <pc:sldChg chg="add">
        <pc:chgData name="Fazio, Nick" userId="62d8213f-bbd0-4e8d-a82a-fdeec7eea687" providerId="ADAL" clId="{3ACFFB57-F7F3-4FBB-B22F-15AE740F576A}" dt="2023-11-16T20:01:02.265" v="0" actId="2890"/>
        <pc:sldMkLst>
          <pc:docMk/>
          <pc:sldMk cId="350566947" sldId="267"/>
        </pc:sldMkLst>
      </pc:sldChg>
      <pc:sldChg chg="modSp add mod">
        <pc:chgData name="Fazio, Nick" userId="62d8213f-bbd0-4e8d-a82a-fdeec7eea687" providerId="ADAL" clId="{3ACFFB57-F7F3-4FBB-B22F-15AE740F576A}" dt="2023-11-16T20:05:45.621" v="134" actId="13926"/>
        <pc:sldMkLst>
          <pc:docMk/>
          <pc:sldMk cId="1254780746" sldId="268"/>
        </pc:sldMkLst>
        <pc:spChg chg="mod">
          <ac:chgData name="Fazio, Nick" userId="62d8213f-bbd0-4e8d-a82a-fdeec7eea687" providerId="ADAL" clId="{3ACFFB57-F7F3-4FBB-B22F-15AE740F576A}" dt="2023-11-16T20:05:45.621" v="134" actId="13926"/>
          <ac:spMkLst>
            <pc:docMk/>
            <pc:sldMk cId="1254780746" sldId="268"/>
            <ac:spMk id="2" creationId="{235A5AC0-3EA5-9D4E-8394-5F3EBE11E377}"/>
          </ac:spMkLst>
        </pc:spChg>
      </pc:sldChg>
      <pc:sldChg chg="new del">
        <pc:chgData name="Fazio, Nick" userId="62d8213f-bbd0-4e8d-a82a-fdeec7eea687" providerId="ADAL" clId="{3ACFFB57-F7F3-4FBB-B22F-15AE740F576A}" dt="2023-11-16T20:06:22.450" v="138" actId="680"/>
        <pc:sldMkLst>
          <pc:docMk/>
          <pc:sldMk cId="654322423" sldId="269"/>
        </pc:sldMkLst>
      </pc:sldChg>
      <pc:sldChg chg="modSp add mod">
        <pc:chgData name="Fazio, Nick" userId="62d8213f-bbd0-4e8d-a82a-fdeec7eea687" providerId="ADAL" clId="{3ACFFB57-F7F3-4FBB-B22F-15AE740F576A}" dt="2023-11-16T20:07:19.780" v="153" actId="20577"/>
        <pc:sldMkLst>
          <pc:docMk/>
          <pc:sldMk cId="3678925949" sldId="269"/>
        </pc:sldMkLst>
        <pc:spChg chg="mod">
          <ac:chgData name="Fazio, Nick" userId="62d8213f-bbd0-4e8d-a82a-fdeec7eea687" providerId="ADAL" clId="{3ACFFB57-F7F3-4FBB-B22F-15AE740F576A}" dt="2023-11-16T20:07:19.780" v="153" actId="20577"/>
          <ac:spMkLst>
            <pc:docMk/>
            <pc:sldMk cId="3678925949" sldId="269"/>
            <ac:spMk id="2" creationId="{235A5AC0-3EA5-9D4E-8394-5F3EBE11E377}"/>
          </ac:spMkLst>
        </pc:spChg>
      </pc:sldChg>
      <pc:sldChg chg="new del">
        <pc:chgData name="Fazio, Nick" userId="62d8213f-bbd0-4e8d-a82a-fdeec7eea687" providerId="ADAL" clId="{3ACFFB57-F7F3-4FBB-B22F-15AE740F576A}" dt="2023-11-16T20:06:21.283" v="137" actId="680"/>
        <pc:sldMkLst>
          <pc:docMk/>
          <pc:sldMk cId="101010539" sldId="270"/>
        </pc:sldMkLst>
      </pc:sldChg>
    </pc:docChg>
  </pc:docChgLst>
  <pc:docChgLst>
    <pc:chgData name="Lamorette, Laura" userId="231d9543-ee48-4303-8632-b2c592304cc9" providerId="ADAL" clId="{2D7BF90F-E788-4F9E-92FC-3E216DE8E903}"/>
    <pc:docChg chg="undo custSel addSld modSld sldOrd addMainMaster delMainMaster modMainMaster">
      <pc:chgData name="Lamorette, Laura" userId="231d9543-ee48-4303-8632-b2c592304cc9" providerId="ADAL" clId="{2D7BF90F-E788-4F9E-92FC-3E216DE8E903}" dt="2023-11-16T21:57:34.483" v="5026" actId="700"/>
      <pc:docMkLst>
        <pc:docMk/>
      </pc:docMkLst>
      <pc:sldChg chg="addSp delSp modSp mod">
        <pc:chgData name="Lamorette, Laura" userId="231d9543-ee48-4303-8632-b2c592304cc9" providerId="ADAL" clId="{2D7BF90F-E788-4F9E-92FC-3E216DE8E903}" dt="2023-11-06T22:40:09.743" v="0" actId="478"/>
        <pc:sldMkLst>
          <pc:docMk/>
          <pc:sldMk cId="2856472512" sldId="256"/>
        </pc:sldMkLst>
        <pc:spChg chg="add mod">
          <ac:chgData name="Lamorette, Laura" userId="231d9543-ee48-4303-8632-b2c592304cc9" providerId="ADAL" clId="{2D7BF90F-E788-4F9E-92FC-3E216DE8E903}" dt="2023-11-06T22:40:09.743" v="0" actId="478"/>
          <ac:spMkLst>
            <pc:docMk/>
            <pc:sldMk cId="2856472512" sldId="256"/>
            <ac:spMk id="4" creationId="{9124741B-1C17-DA25-C792-E550F1470CCE}"/>
          </ac:spMkLst>
        </pc:spChg>
        <pc:picChg chg="del">
          <ac:chgData name="Lamorette, Laura" userId="231d9543-ee48-4303-8632-b2c592304cc9" providerId="ADAL" clId="{2D7BF90F-E788-4F9E-92FC-3E216DE8E903}" dt="2023-11-06T22:40:09.743" v="0" actId="478"/>
          <ac:picMkLst>
            <pc:docMk/>
            <pc:sldMk cId="2856472512" sldId="256"/>
            <ac:picMk id="3" creationId="{1DE419F0-0AEE-4B56-7CA6-BE19B676CE80}"/>
          </ac:picMkLst>
        </pc:picChg>
      </pc:sldChg>
      <pc:sldChg chg="modSp mod">
        <pc:chgData name="Lamorette, Laura" userId="231d9543-ee48-4303-8632-b2c592304cc9" providerId="ADAL" clId="{2D7BF90F-E788-4F9E-92FC-3E216DE8E903}" dt="2023-11-16T21:56:36.602" v="5023" actId="13926"/>
        <pc:sldMkLst>
          <pc:docMk/>
          <pc:sldMk cId="2978924012" sldId="258"/>
        </pc:sldMkLst>
        <pc:spChg chg="mod">
          <ac:chgData name="Lamorette, Laura" userId="231d9543-ee48-4303-8632-b2c592304cc9" providerId="ADAL" clId="{2D7BF90F-E788-4F9E-92FC-3E216DE8E903}" dt="2023-11-16T21:56:36.602" v="5023" actId="13926"/>
          <ac:spMkLst>
            <pc:docMk/>
            <pc:sldMk cId="2978924012" sldId="258"/>
            <ac:spMk id="4" creationId="{AE92CE76-7B46-E711-49B4-C6FCEEA5CAFC}"/>
          </ac:spMkLst>
        </pc:spChg>
      </pc:sldChg>
      <pc:sldChg chg="addSp delSp modSp mod">
        <pc:chgData name="Lamorette, Laura" userId="231d9543-ee48-4303-8632-b2c592304cc9" providerId="ADAL" clId="{2D7BF90F-E788-4F9E-92FC-3E216DE8E903}" dt="2023-11-14T22:42:20.252" v="5022" actId="478"/>
        <pc:sldMkLst>
          <pc:docMk/>
          <pc:sldMk cId="1450191093" sldId="261"/>
        </pc:sldMkLst>
        <pc:spChg chg="add mod">
          <ac:chgData name="Lamorette, Laura" userId="231d9543-ee48-4303-8632-b2c592304cc9" providerId="ADAL" clId="{2D7BF90F-E788-4F9E-92FC-3E216DE8E903}" dt="2023-11-14T22:42:20.252" v="5022" actId="478"/>
          <ac:spMkLst>
            <pc:docMk/>
            <pc:sldMk cId="1450191093" sldId="261"/>
            <ac:spMk id="4" creationId="{627EB814-1F30-1E9D-0806-BC437A4F2F36}"/>
          </ac:spMkLst>
        </pc:spChg>
        <pc:spChg chg="mod">
          <ac:chgData name="Lamorette, Laura" userId="231d9543-ee48-4303-8632-b2c592304cc9" providerId="ADAL" clId="{2D7BF90F-E788-4F9E-92FC-3E216DE8E903}" dt="2023-11-14T21:17:39.360" v="1169" actId="20577"/>
          <ac:spMkLst>
            <pc:docMk/>
            <pc:sldMk cId="1450191093" sldId="261"/>
            <ac:spMk id="14" creationId="{39778549-19C8-A56B-F389-BA70C26B477E}"/>
          </ac:spMkLst>
        </pc:spChg>
        <pc:picChg chg="del">
          <ac:chgData name="Lamorette, Laura" userId="231d9543-ee48-4303-8632-b2c592304cc9" providerId="ADAL" clId="{2D7BF90F-E788-4F9E-92FC-3E216DE8E903}" dt="2023-11-14T22:42:20.252" v="5022" actId="478"/>
          <ac:picMkLst>
            <pc:docMk/>
            <pc:sldMk cId="1450191093" sldId="261"/>
            <ac:picMk id="3" creationId="{1DE419F0-0AEE-4B56-7CA6-BE19B676CE80}"/>
          </ac:picMkLst>
        </pc:picChg>
      </pc:sldChg>
      <pc:sldChg chg="addSp delSp modSp mod modClrScheme chgLayout">
        <pc:chgData name="Lamorette, Laura" userId="231d9543-ee48-4303-8632-b2c592304cc9" providerId="ADAL" clId="{2D7BF90F-E788-4F9E-92FC-3E216DE8E903}" dt="2023-11-16T21:57:34.483" v="5026" actId="700"/>
        <pc:sldMkLst>
          <pc:docMk/>
          <pc:sldMk cId="471734651" sldId="262"/>
        </pc:sldMkLst>
        <pc:spChg chg="mod ord">
          <ac:chgData name="Lamorette, Laura" userId="231d9543-ee48-4303-8632-b2c592304cc9" providerId="ADAL" clId="{2D7BF90F-E788-4F9E-92FC-3E216DE8E903}" dt="2023-11-16T21:57:34.483" v="5026" actId="700"/>
          <ac:spMkLst>
            <pc:docMk/>
            <pc:sldMk cId="471734651" sldId="262"/>
            <ac:spMk id="2" creationId="{235A5AC0-3EA5-9D4E-8394-5F3EBE11E377}"/>
          </ac:spMkLst>
        </pc:spChg>
        <pc:spChg chg="add mod ord">
          <ac:chgData name="Lamorette, Laura" userId="231d9543-ee48-4303-8632-b2c592304cc9" providerId="ADAL" clId="{2D7BF90F-E788-4F9E-92FC-3E216DE8E903}" dt="2023-11-16T21:57:34.483" v="5026" actId="700"/>
          <ac:spMkLst>
            <pc:docMk/>
            <pc:sldMk cId="471734651" sldId="262"/>
            <ac:spMk id="3" creationId="{9855BEB2-6844-9753-6501-749FD7D4BED2}"/>
          </ac:spMkLst>
        </pc:spChg>
        <pc:spChg chg="mod ord">
          <ac:chgData name="Lamorette, Laura" userId="231d9543-ee48-4303-8632-b2c592304cc9" providerId="ADAL" clId="{2D7BF90F-E788-4F9E-92FC-3E216DE8E903}" dt="2023-11-16T21:57:34.483" v="5026" actId="700"/>
          <ac:spMkLst>
            <pc:docMk/>
            <pc:sldMk cId="471734651" sldId="262"/>
            <ac:spMk id="4" creationId="{E995B57C-76BF-47DC-B4F3-F14397ABCA43}"/>
          </ac:spMkLst>
        </pc:spChg>
        <pc:spChg chg="mod ord">
          <ac:chgData name="Lamorette, Laura" userId="231d9543-ee48-4303-8632-b2c592304cc9" providerId="ADAL" clId="{2D7BF90F-E788-4F9E-92FC-3E216DE8E903}" dt="2023-11-16T21:57:34.483" v="5026" actId="700"/>
          <ac:spMkLst>
            <pc:docMk/>
            <pc:sldMk cId="471734651" sldId="262"/>
            <ac:spMk id="5" creationId="{2E967D03-8582-E42B-A4BA-242945881DF3}"/>
          </ac:spMkLst>
        </pc:spChg>
        <pc:spChg chg="add mod ord">
          <ac:chgData name="Lamorette, Laura" userId="231d9543-ee48-4303-8632-b2c592304cc9" providerId="ADAL" clId="{2D7BF90F-E788-4F9E-92FC-3E216DE8E903}" dt="2023-11-16T21:57:34.483" v="5026" actId="700"/>
          <ac:spMkLst>
            <pc:docMk/>
            <pc:sldMk cId="471734651" sldId="262"/>
            <ac:spMk id="6" creationId="{5519DA6E-E045-32CC-BE61-FB0C7F3E3D5C}"/>
          </ac:spMkLst>
        </pc:spChg>
        <pc:spChg chg="del mod ord">
          <ac:chgData name="Lamorette, Laura" userId="231d9543-ee48-4303-8632-b2c592304cc9" providerId="ADAL" clId="{2D7BF90F-E788-4F9E-92FC-3E216DE8E903}" dt="2023-11-16T21:57:34.483" v="5026" actId="700"/>
          <ac:spMkLst>
            <pc:docMk/>
            <pc:sldMk cId="471734651" sldId="262"/>
            <ac:spMk id="10" creationId="{9A0C3FB0-1E2B-DE30-DB30-6C395C19425E}"/>
          </ac:spMkLst>
        </pc:spChg>
        <pc:picChg chg="add del mod">
          <ac:chgData name="Lamorette, Laura" userId="231d9543-ee48-4303-8632-b2c592304cc9" providerId="ADAL" clId="{2D7BF90F-E788-4F9E-92FC-3E216DE8E903}" dt="2023-11-06T22:42:55.288" v="7" actId="478"/>
          <ac:picMkLst>
            <pc:docMk/>
            <pc:sldMk cId="471734651" sldId="262"/>
            <ac:picMk id="3" creationId="{05310751-1608-A7A1-8B62-D34FC1B59161}"/>
          </ac:picMkLst>
        </pc:picChg>
        <pc:picChg chg="del">
          <ac:chgData name="Lamorette, Laura" userId="231d9543-ee48-4303-8632-b2c592304cc9" providerId="ADAL" clId="{2D7BF90F-E788-4F9E-92FC-3E216DE8E903}" dt="2023-11-06T22:40:19.268" v="1" actId="478"/>
          <ac:picMkLst>
            <pc:docMk/>
            <pc:sldMk cId="471734651" sldId="262"/>
            <ac:picMk id="7" creationId="{1321E7DC-D4D4-A548-E6BE-5EDCE00F00B2}"/>
          </ac:picMkLst>
        </pc:picChg>
        <pc:picChg chg="del">
          <ac:chgData name="Lamorette, Laura" userId="231d9543-ee48-4303-8632-b2c592304cc9" providerId="ADAL" clId="{2D7BF90F-E788-4F9E-92FC-3E216DE8E903}" dt="2023-11-06T22:40:21.518" v="2" actId="478"/>
          <ac:picMkLst>
            <pc:docMk/>
            <pc:sldMk cId="471734651" sldId="262"/>
            <ac:picMk id="9" creationId="{AA2A3D9F-4E84-B0AA-4A4A-E54F24F666DC}"/>
          </ac:picMkLst>
        </pc:picChg>
      </pc:sldChg>
      <pc:sldChg chg="addSp delSp modSp new mod ord modClrScheme modShow chgLayout">
        <pc:chgData name="Lamorette, Laura" userId="231d9543-ee48-4303-8632-b2c592304cc9" providerId="ADAL" clId="{2D7BF90F-E788-4F9E-92FC-3E216DE8E903}" dt="2023-11-14T21:24:39.974" v="2132" actId="1076"/>
        <pc:sldMkLst>
          <pc:docMk/>
          <pc:sldMk cId="483946755" sldId="263"/>
        </pc:sldMkLst>
        <pc:spChg chg="mod ord">
          <ac:chgData name="Lamorette, Laura" userId="231d9543-ee48-4303-8632-b2c592304cc9" providerId="ADAL" clId="{2D7BF90F-E788-4F9E-92FC-3E216DE8E903}" dt="2023-11-14T21:20:06.898" v="1253" actId="20577"/>
          <ac:spMkLst>
            <pc:docMk/>
            <pc:sldMk cId="483946755" sldId="263"/>
            <ac:spMk id="2" creationId="{6690C852-1FB1-FF1F-A7B6-C4671771189C}"/>
          </ac:spMkLst>
        </pc:spChg>
        <pc:spChg chg="del">
          <ac:chgData name="Lamorette, Laura" userId="231d9543-ee48-4303-8632-b2c592304cc9" providerId="ADAL" clId="{2D7BF90F-E788-4F9E-92FC-3E216DE8E903}" dt="2023-11-06T22:43:27.911" v="25" actId="478"/>
          <ac:spMkLst>
            <pc:docMk/>
            <pc:sldMk cId="483946755" sldId="263"/>
            <ac:spMk id="3" creationId="{46BEBE0D-0496-2C6C-6F99-9EDBA50327D3}"/>
          </ac:spMkLst>
        </pc:spChg>
        <pc:spChg chg="add mod">
          <ac:chgData name="Lamorette, Laura" userId="231d9543-ee48-4303-8632-b2c592304cc9" providerId="ADAL" clId="{2D7BF90F-E788-4F9E-92FC-3E216DE8E903}" dt="2023-11-14T21:24:08.343" v="2130" actId="207"/>
          <ac:spMkLst>
            <pc:docMk/>
            <pc:sldMk cId="483946755" sldId="263"/>
            <ac:spMk id="3" creationId="{67315C3B-3EAD-96DC-9B8D-3D83526179E3}"/>
          </ac:spMkLst>
        </pc:spChg>
        <pc:spChg chg="del mod ord">
          <ac:chgData name="Lamorette, Laura" userId="231d9543-ee48-4303-8632-b2c592304cc9" providerId="ADAL" clId="{2D7BF90F-E788-4F9E-92FC-3E216DE8E903}" dt="2023-11-14T21:19:02.057" v="1175" actId="478"/>
          <ac:spMkLst>
            <pc:docMk/>
            <pc:sldMk cId="483946755" sldId="263"/>
            <ac:spMk id="4" creationId="{447FF265-70A0-758D-882D-8A1DCBD4E1CE}"/>
          </ac:spMkLst>
        </pc:spChg>
        <pc:spChg chg="add mod">
          <ac:chgData name="Lamorette, Laura" userId="231d9543-ee48-4303-8632-b2c592304cc9" providerId="ADAL" clId="{2D7BF90F-E788-4F9E-92FC-3E216DE8E903}" dt="2023-11-14T21:24:39.974" v="2132" actId="1076"/>
          <ac:spMkLst>
            <pc:docMk/>
            <pc:sldMk cId="483946755" sldId="263"/>
            <ac:spMk id="5" creationId="{1089C229-2318-3A48-0380-E5A4372E1EBA}"/>
          </ac:spMkLst>
        </pc:spChg>
        <pc:spChg chg="del mod ord">
          <ac:chgData name="Lamorette, Laura" userId="231d9543-ee48-4303-8632-b2c592304cc9" providerId="ADAL" clId="{2D7BF90F-E788-4F9E-92FC-3E216DE8E903}" dt="2023-11-07T20:41:07.241" v="452" actId="478"/>
          <ac:spMkLst>
            <pc:docMk/>
            <pc:sldMk cId="483946755" sldId="263"/>
            <ac:spMk id="5" creationId="{648952FD-A5E7-E2C7-9EFB-14D09BD02196}"/>
          </ac:spMkLst>
        </pc:spChg>
        <pc:spChg chg="add del mod">
          <ac:chgData name="Lamorette, Laura" userId="231d9543-ee48-4303-8632-b2c592304cc9" providerId="ADAL" clId="{2D7BF90F-E788-4F9E-92FC-3E216DE8E903}" dt="2023-11-14T21:19:02.057" v="1175" actId="478"/>
          <ac:spMkLst>
            <pc:docMk/>
            <pc:sldMk cId="483946755" sldId="263"/>
            <ac:spMk id="6" creationId="{492DF889-F1BC-E659-4E3B-CB5D60502F4C}"/>
          </ac:spMkLst>
        </pc:spChg>
        <pc:spChg chg="add del mod">
          <ac:chgData name="Lamorette, Laura" userId="231d9543-ee48-4303-8632-b2c592304cc9" providerId="ADAL" clId="{2D7BF90F-E788-4F9E-92FC-3E216DE8E903}" dt="2023-11-14T21:19:02.057" v="1175" actId="478"/>
          <ac:spMkLst>
            <pc:docMk/>
            <pc:sldMk cId="483946755" sldId="263"/>
            <ac:spMk id="7" creationId="{71AB3498-52EB-2766-DAB7-780DDAA4D02C}"/>
          </ac:spMkLst>
        </pc:spChg>
        <pc:spChg chg="add del mod">
          <ac:chgData name="Lamorette, Laura" userId="231d9543-ee48-4303-8632-b2c592304cc9" providerId="ADAL" clId="{2D7BF90F-E788-4F9E-92FC-3E216DE8E903}" dt="2023-11-14T21:19:02.057" v="1175" actId="478"/>
          <ac:spMkLst>
            <pc:docMk/>
            <pc:sldMk cId="483946755" sldId="263"/>
            <ac:spMk id="8" creationId="{0ADA1FC8-DAB5-E725-0C79-269A285379D2}"/>
          </ac:spMkLst>
        </pc:spChg>
        <pc:spChg chg="add del mod">
          <ac:chgData name="Lamorette, Laura" userId="231d9543-ee48-4303-8632-b2c592304cc9" providerId="ADAL" clId="{2D7BF90F-E788-4F9E-92FC-3E216DE8E903}" dt="2023-11-07T20:40:57.258" v="449" actId="478"/>
          <ac:spMkLst>
            <pc:docMk/>
            <pc:sldMk cId="483946755" sldId="263"/>
            <ac:spMk id="9" creationId="{B84E3026-6D2F-BFD8-07CD-B4DB9E19E619}"/>
          </ac:spMkLst>
        </pc:spChg>
        <pc:spChg chg="add del mod">
          <ac:chgData name="Lamorette, Laura" userId="231d9543-ee48-4303-8632-b2c592304cc9" providerId="ADAL" clId="{2D7BF90F-E788-4F9E-92FC-3E216DE8E903}" dt="2023-11-07T20:40:59.449" v="450" actId="478"/>
          <ac:spMkLst>
            <pc:docMk/>
            <pc:sldMk cId="483946755" sldId="263"/>
            <ac:spMk id="10" creationId="{357C5D30-AB74-3351-2D0A-B0D01B384EE4}"/>
          </ac:spMkLst>
        </pc:spChg>
        <pc:spChg chg="add del mod">
          <ac:chgData name="Lamorette, Laura" userId="231d9543-ee48-4303-8632-b2c592304cc9" providerId="ADAL" clId="{2D7BF90F-E788-4F9E-92FC-3E216DE8E903}" dt="2023-11-14T21:19:02.057" v="1175" actId="478"/>
          <ac:spMkLst>
            <pc:docMk/>
            <pc:sldMk cId="483946755" sldId="263"/>
            <ac:spMk id="11" creationId="{EC73BAFC-F336-6F36-B0F8-35569448EF79}"/>
          </ac:spMkLst>
        </pc:spChg>
        <pc:spChg chg="add del mod">
          <ac:chgData name="Lamorette, Laura" userId="231d9543-ee48-4303-8632-b2c592304cc9" providerId="ADAL" clId="{2D7BF90F-E788-4F9E-92FC-3E216DE8E903}" dt="2023-11-14T21:19:02.057" v="1175" actId="478"/>
          <ac:spMkLst>
            <pc:docMk/>
            <pc:sldMk cId="483946755" sldId="263"/>
            <ac:spMk id="82" creationId="{5C729E4E-4350-CC5E-94A2-7329E5CD138D}"/>
          </ac:spMkLst>
        </pc:spChg>
        <pc:spChg chg="add del mod">
          <ac:chgData name="Lamorette, Laura" userId="231d9543-ee48-4303-8632-b2c592304cc9" providerId="ADAL" clId="{2D7BF90F-E788-4F9E-92FC-3E216DE8E903}" dt="2023-11-14T21:19:02.057" v="1175" actId="478"/>
          <ac:spMkLst>
            <pc:docMk/>
            <pc:sldMk cId="483946755" sldId="263"/>
            <ac:spMk id="83" creationId="{60B6F618-08EF-4879-60B7-4B08CBB23E73}"/>
          </ac:spMkLst>
        </pc:spChg>
        <pc:spChg chg="add del mod">
          <ac:chgData name="Lamorette, Laura" userId="231d9543-ee48-4303-8632-b2c592304cc9" providerId="ADAL" clId="{2D7BF90F-E788-4F9E-92FC-3E216DE8E903}" dt="2023-11-14T21:19:02.057" v="1175" actId="478"/>
          <ac:spMkLst>
            <pc:docMk/>
            <pc:sldMk cId="483946755" sldId="263"/>
            <ac:spMk id="84" creationId="{BC21000C-CDD2-8670-70DA-B3CD67A8667D}"/>
          </ac:spMkLst>
        </pc:sp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3" creationId="{426CBD65-002E-4CC1-3710-D135B8B4B512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5" creationId="{A382E4C3-DF14-F1C7-325F-0FA2FB5EF09D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7" creationId="{743F3CDC-018E-B03E-E388-1C92DE19C5B2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9" creationId="{28426077-9BEA-55A8-6494-C12305EB8381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21" creationId="{6E01E705-F9C5-F7A6-4D4A-D68A2813D11E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23" creationId="{D0A78065-FF7C-5B2D-B1CA-A0FB74BB9F85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25" creationId="{3CC75831-9E8E-32C1-F573-BC11474D7677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27" creationId="{B070DEBB-C025-84F8-6982-AC5F3DE0AD74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29" creationId="{9AB22A8C-1352-9EA2-4183-853742084245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31" creationId="{B656D5EB-B163-7696-0472-24EE0532D426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33" creationId="{E90FF208-E733-5586-1ADA-2960F3B0F78C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35" creationId="{6EDD9713-AACD-30EB-DF7E-6C186A341206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37" creationId="{3EBF987D-5250-5083-0E45-1909D153E0F9}"/>
          </ac:picMkLst>
        </pc:picChg>
        <pc:picChg chg="add del mod">
          <ac:chgData name="Lamorette, Laura" userId="231d9543-ee48-4303-8632-b2c592304cc9" providerId="ADAL" clId="{2D7BF90F-E788-4F9E-92FC-3E216DE8E903}" dt="2023-11-07T21:12:10.028" v="1102" actId="478"/>
          <ac:picMkLst>
            <pc:docMk/>
            <pc:sldMk cId="483946755" sldId="263"/>
            <ac:picMk id="39" creationId="{8DE03FFF-0FF8-C0B9-4703-7510FC843005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41" creationId="{CB69E094-73BF-0E00-2D2D-2FBCCB12B032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43" creationId="{2253529F-EDA1-76FF-976A-2A42C6028B18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45" creationId="{5C81D496-D2E4-B01C-04CA-489560AD88A9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47" creationId="{BAC3D2F2-096A-8A03-E973-BBE5527DE849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49" creationId="{EC4E35E1-6564-3609-D8E1-00D6DECC53A8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51" creationId="{E976EE5C-7AA0-16CF-8384-C6A9D350809B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53" creationId="{79524741-CB68-7CC9-1D65-A3C8C8C79B24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55" creationId="{761072AE-1336-7AD3-11A4-9C8EE7604815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57" creationId="{C2863017-10F0-DF55-D21D-F66100792648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59" creationId="{9E229255-F783-0350-6D17-AC037DE2259B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61" creationId="{42482C8D-C58F-854C-3375-D0CD4B8A1443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63" creationId="{EE8AA193-3681-B284-DC65-E6D5EF128005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65" creationId="{D006906F-F954-F00E-4076-97DC2CB9E737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67" creationId="{8B3AFBA0-4C8E-FF4B-C0E2-E3E258140C05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69" creationId="{73B3944C-8F01-4F47-9A06-F4056315FDDF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71" creationId="{8156BDCF-D8CE-EBB3-BD1C-4DC96E8059B8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73" creationId="{F1F4A3E2-C597-22D0-8F07-7517D1FB0C83}"/>
          </ac:picMkLst>
        </pc:picChg>
        <pc:picChg chg="add del mod">
          <ac:chgData name="Lamorette, Laura" userId="231d9543-ee48-4303-8632-b2c592304cc9" providerId="ADAL" clId="{2D7BF90F-E788-4F9E-92FC-3E216DE8E903}" dt="2023-11-07T21:10:56.568" v="1091" actId="478"/>
          <ac:picMkLst>
            <pc:docMk/>
            <pc:sldMk cId="483946755" sldId="263"/>
            <ac:picMk id="75" creationId="{E04AE5BD-BE89-BB50-FDF4-3EEBDAFA2D89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77" creationId="{8D629A84-1AB7-8958-89F0-178AD4C23346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79" creationId="{90FDF62B-5A5E-E700-4DB4-EDEAF641D97F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81" creationId="{A4E20E56-F08D-E6A2-F392-D7C5BF4B7403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85" creationId="{800E4A77-2D83-FE71-D3E1-BAF9FDC8EDC4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86" creationId="{75FCC928-0399-6F2A-D44E-D2907489FBAF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87" creationId="{8012FE5F-EFF6-F487-6FEA-86AEC4A1B7B6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88" creationId="{AB9849C6-34C2-4C99-CA0C-933D6BF0F42F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89" creationId="{E1BEA3A5-7858-3FCD-F7BC-E5D3E91EB225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90" creationId="{41CE1468-A6E6-A2DB-0DDB-24E42402EE59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91" creationId="{1EB85FDC-5E7B-5F90-E757-C3731AAF907C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92" creationId="{A1EA71F9-44F9-1046-F993-6FB0DFD4BEEF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93" creationId="{B430DFFB-0551-C2C1-51A5-A773342589B6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94" creationId="{5D818736-8B1E-1A11-DF42-1FFE895E8ABC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95" creationId="{802D716B-CE89-70EF-5A89-22C08A5DDF5D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96" creationId="{68537DF5-D84C-3B33-7A6F-658E82FB7678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97" creationId="{EF101EE4-F20C-DB5D-AFCB-757721890D6A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98" creationId="{D97D9FD9-7BC4-D706-8923-C7416270DF77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99" creationId="{10E4574B-E996-24B3-55E4-960FC2D966E1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00" creationId="{83FB79CE-F314-1725-3E77-207E88642BB3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01" creationId="{4A812D49-01EF-9DAA-31B4-615CE539163B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02" creationId="{FC444224-3C44-8C62-40AA-A9BCF27BFEB6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03" creationId="{45CF1571-CCC9-8021-8C22-77AB9E638150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04" creationId="{7BFC40C3-18A6-FB12-84AE-4A20CA67A93B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05" creationId="{C3C9DF6A-B1F4-8A3B-F3CD-FAAA0806C980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06" creationId="{5DA53F66-C3A7-A468-DC1F-F80822D37EA1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07" creationId="{2B003A3F-E97C-4A3D-00DB-BB7298667837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08" creationId="{37D03227-5526-9901-C874-905637466A0A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09" creationId="{0874F285-F14A-ECA2-29CB-3D5ECAFA5D2B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10" creationId="{3998701D-402F-FD68-85F4-BCF6CBB0CB08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11" creationId="{AE047324-9327-8C83-3F6B-DE82BD38CA66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12" creationId="{DEF44BC6-75CE-29BC-282E-65B66C3646E6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13" creationId="{086C3CD1-F09E-F45D-F5E2-1A6691A8B116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14" creationId="{661868E0-2238-0DC6-F764-6F1DD813EF89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15" creationId="{7930CD20-5D72-AA50-9EFD-B915698DB7D9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16" creationId="{255DD68E-9601-552F-E136-E93BDC38A12F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17" creationId="{55FB695D-4E23-F5B7-FF2B-A895AE3AD7F1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18" creationId="{D2F59431-7338-2F5E-BE6C-2BA73C65FA73}"/>
          </ac:picMkLst>
        </pc:picChg>
        <pc:picChg chg="add del mod">
          <ac:chgData name="Lamorette, Laura" userId="231d9543-ee48-4303-8632-b2c592304cc9" providerId="ADAL" clId="{2D7BF90F-E788-4F9E-92FC-3E216DE8E903}" dt="2023-11-07T20:56:32.989" v="1046" actId="478"/>
          <ac:picMkLst>
            <pc:docMk/>
            <pc:sldMk cId="483946755" sldId="263"/>
            <ac:picMk id="119" creationId="{8E120213-9A00-B13A-23C4-6FC9B913ECA9}"/>
          </ac:picMkLst>
        </pc:picChg>
        <pc:picChg chg="add del mod">
          <ac:chgData name="Lamorette, Laura" userId="231d9543-ee48-4303-8632-b2c592304cc9" providerId="ADAL" clId="{2D7BF90F-E788-4F9E-92FC-3E216DE8E903}" dt="2023-11-14T21:19:31.455" v="1244" actId="478"/>
          <ac:picMkLst>
            <pc:docMk/>
            <pc:sldMk cId="483946755" sldId="263"/>
            <ac:picMk id="121" creationId="{1B4D87C4-5D94-5DFB-596C-DD52248A4575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23" creationId="{E59D334D-A8CE-B0FB-5D98-91FF8FBFDE84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25" creationId="{4A5728F5-B9DB-C3BE-B122-2FD960970117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27" creationId="{F23015D8-8F8B-02F6-0790-E6DB2226DBF0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29" creationId="{C6444397-F1DC-A20C-FF74-C2EC40285800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31" creationId="{3B95A453-C41F-27B9-1C49-EE0B33F2B6FC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33" creationId="{EC5BE5AC-B20F-F0A9-A6B9-6F3E000DD955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35" creationId="{8114D6D0-1462-0C5F-5FD8-8A056309A617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37" creationId="{29B54337-06B3-A638-A86C-1798D20BA342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39" creationId="{81F8E923-2E75-9174-E2A8-6E7F85A1D4D3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41" creationId="{6C44647F-6E1E-E8B2-45A3-F5F3160FE873}"/>
          </ac:picMkLst>
        </pc:picChg>
        <pc:picChg chg="add del mod">
          <ac:chgData name="Lamorette, Laura" userId="231d9543-ee48-4303-8632-b2c592304cc9" providerId="ADAL" clId="{2D7BF90F-E788-4F9E-92FC-3E216DE8E903}" dt="2023-11-07T21:10:44.320" v="1088" actId="478"/>
          <ac:picMkLst>
            <pc:docMk/>
            <pc:sldMk cId="483946755" sldId="263"/>
            <ac:picMk id="143" creationId="{99DCDC8B-30EE-F875-BD3C-5C315F1924B4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45" creationId="{128A48C7-AD91-9DF2-BD97-9D055C57A4BF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47" creationId="{82C0D996-0602-9AA7-88DD-3CB3C0118DCC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49" creationId="{31BFADEF-AAB3-BA63-B130-DBDD46606DAF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51" creationId="{1B034896-1CAF-84CF-4253-375ED98E72E2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53" creationId="{37018650-0B16-2D87-D126-7E62AB8D3CED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55" creationId="{50454D70-8489-F34D-37BD-84E79BEB0C32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57" creationId="{083FB2B9-E079-EABA-D2FB-E8083E675019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59" creationId="{D4D8E562-CAB3-6D4E-340F-0C8D6890A944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61" creationId="{A2F2A12D-30BF-F7C4-681E-5DF868ED5145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63" creationId="{C9A6285F-8BD7-3EBD-1C24-037F52BAFA82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65" creationId="{29B98E71-728B-585C-219F-B13DA1FF3163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67" creationId="{B07A91DF-EA87-E06C-766C-3A551E6CFA29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69" creationId="{8BAFFAD7-6498-945F-3A4C-E1AEF17FCDBC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71" creationId="{757E66C2-60B9-B3E8-969A-984EDFF30A96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73" creationId="{2FB9E1A3-795E-4872-3751-04EBA9ABAB47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75" creationId="{12178739-B05E-BD1B-4E70-3D3869B99FAC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77" creationId="{99EB86AC-794C-B8DE-C6B2-D761B89F3E91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79" creationId="{85073EFD-50B7-1C80-48BC-7C55AD98040B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81" creationId="{C34F85E4-0FEF-82B0-C91E-B0D51BFF7F33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83" creationId="{0E5F072B-9F59-2D88-ECE4-6457D45B2492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85" creationId="{E7FD8B60-417E-F9DA-F25F-FF22BA7ECAC6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87" creationId="{13E9F17D-A3DE-E29A-458D-9ADF9E97CE8A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89" creationId="{14CF303D-0CF5-5198-0D75-2F60D84E20CD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91" creationId="{CAD911B8-5855-275D-262D-80C6AD1B0839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93" creationId="{C8622582-8063-F70A-4DE2-7C2AEEC14237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95" creationId="{6B104F0E-940D-A654-77B6-02CEFEC4C04B}"/>
          </ac:picMkLst>
        </pc:picChg>
        <pc:picChg chg="add del mod">
          <ac:chgData name="Lamorette, Laura" userId="231d9543-ee48-4303-8632-b2c592304cc9" providerId="ADAL" clId="{2D7BF90F-E788-4F9E-92FC-3E216DE8E903}" dt="2023-11-14T21:19:02.057" v="1175" actId="478"/>
          <ac:picMkLst>
            <pc:docMk/>
            <pc:sldMk cId="483946755" sldId="263"/>
            <ac:picMk id="197" creationId="{BE8BDF08-803B-9E2E-9B65-3341DE62721E}"/>
          </ac:picMkLst>
        </pc:picChg>
      </pc:sldChg>
      <pc:sldChg chg="addSp delSp modSp add mod">
        <pc:chgData name="Lamorette, Laura" userId="231d9543-ee48-4303-8632-b2c592304cc9" providerId="ADAL" clId="{2D7BF90F-E788-4F9E-92FC-3E216DE8E903}" dt="2023-11-14T21:40:34.871" v="4848" actId="27636"/>
        <pc:sldMkLst>
          <pc:docMk/>
          <pc:sldMk cId="3650339683" sldId="264"/>
        </pc:sldMkLst>
        <pc:spChg chg="del mod">
          <ac:chgData name="Lamorette, Laura" userId="231d9543-ee48-4303-8632-b2c592304cc9" providerId="ADAL" clId="{2D7BF90F-E788-4F9E-92FC-3E216DE8E903}" dt="2023-11-14T21:33:50.169" v="2391" actId="478"/>
          <ac:spMkLst>
            <pc:docMk/>
            <pc:sldMk cId="3650339683" sldId="264"/>
            <ac:spMk id="2" creationId="{6690C852-1FB1-FF1F-A7B6-C4671771189C}"/>
          </ac:spMkLst>
        </pc:spChg>
        <pc:spChg chg="add del mod">
          <ac:chgData name="Lamorette, Laura" userId="231d9543-ee48-4303-8632-b2c592304cc9" providerId="ADAL" clId="{2D7BF90F-E788-4F9E-92FC-3E216DE8E903}" dt="2023-11-14T21:33:50.169" v="2391" actId="478"/>
          <ac:spMkLst>
            <pc:docMk/>
            <pc:sldMk cId="3650339683" sldId="264"/>
            <ac:spMk id="3" creationId="{C3F5387D-9FF5-5E4D-C34B-AE9B1E362507}"/>
          </ac:spMkLst>
        </pc:spChg>
        <pc:spChg chg="del">
          <ac:chgData name="Lamorette, Laura" userId="231d9543-ee48-4303-8632-b2c592304cc9" providerId="ADAL" clId="{2D7BF90F-E788-4F9E-92FC-3E216DE8E903}" dt="2023-11-14T21:33:50.169" v="2391" actId="478"/>
          <ac:spMkLst>
            <pc:docMk/>
            <pc:sldMk cId="3650339683" sldId="264"/>
            <ac:spMk id="4" creationId="{447FF265-70A0-758D-882D-8A1DCBD4E1CE}"/>
          </ac:spMkLst>
        </pc:spChg>
        <pc:spChg chg="add del mod">
          <ac:chgData name="Lamorette, Laura" userId="231d9543-ee48-4303-8632-b2c592304cc9" providerId="ADAL" clId="{2D7BF90F-E788-4F9E-92FC-3E216DE8E903}" dt="2023-11-14T21:33:50.169" v="2391" actId="478"/>
          <ac:spMkLst>
            <pc:docMk/>
            <pc:sldMk cId="3650339683" sldId="264"/>
            <ac:spMk id="5" creationId="{5C8E2EBA-D1AB-2336-6AE8-8DB11A312975}"/>
          </ac:spMkLst>
        </pc:spChg>
        <pc:spChg chg="del">
          <ac:chgData name="Lamorette, Laura" userId="231d9543-ee48-4303-8632-b2c592304cc9" providerId="ADAL" clId="{2D7BF90F-E788-4F9E-92FC-3E216DE8E903}" dt="2023-11-14T21:33:50.169" v="2391" actId="478"/>
          <ac:spMkLst>
            <pc:docMk/>
            <pc:sldMk cId="3650339683" sldId="264"/>
            <ac:spMk id="6" creationId="{492DF889-F1BC-E659-4E3B-CB5D60502F4C}"/>
          </ac:spMkLst>
        </pc:spChg>
        <pc:spChg chg="del mod">
          <ac:chgData name="Lamorette, Laura" userId="231d9543-ee48-4303-8632-b2c592304cc9" providerId="ADAL" clId="{2D7BF90F-E788-4F9E-92FC-3E216DE8E903}" dt="2023-11-14T21:33:50.169" v="2391" actId="478"/>
          <ac:spMkLst>
            <pc:docMk/>
            <pc:sldMk cId="3650339683" sldId="264"/>
            <ac:spMk id="7" creationId="{71AB3498-52EB-2766-DAB7-780DDAA4D02C}"/>
          </ac:spMkLst>
        </pc:spChg>
        <pc:spChg chg="del mod">
          <ac:chgData name="Lamorette, Laura" userId="231d9543-ee48-4303-8632-b2c592304cc9" providerId="ADAL" clId="{2D7BF90F-E788-4F9E-92FC-3E216DE8E903}" dt="2023-11-14T21:33:50.169" v="2391" actId="478"/>
          <ac:spMkLst>
            <pc:docMk/>
            <pc:sldMk cId="3650339683" sldId="264"/>
            <ac:spMk id="8" creationId="{0ADA1FC8-DAB5-E725-0C79-269A285379D2}"/>
          </ac:spMkLst>
        </pc:spChg>
        <pc:spChg chg="add del mod">
          <ac:chgData name="Lamorette, Laura" userId="231d9543-ee48-4303-8632-b2c592304cc9" providerId="ADAL" clId="{2D7BF90F-E788-4F9E-92FC-3E216DE8E903}" dt="2023-11-14T21:33:50.169" v="2391" actId="478"/>
          <ac:spMkLst>
            <pc:docMk/>
            <pc:sldMk cId="3650339683" sldId="264"/>
            <ac:spMk id="9" creationId="{6D6C7065-121F-CB3D-3E6C-2435306E8167}"/>
          </ac:spMkLst>
        </pc:spChg>
        <pc:spChg chg="add mod">
          <ac:chgData name="Lamorette, Laura" userId="231d9543-ee48-4303-8632-b2c592304cc9" providerId="ADAL" clId="{2D7BF90F-E788-4F9E-92FC-3E216DE8E903}" dt="2023-11-14T21:40:34.871" v="4848" actId="27636"/>
          <ac:spMkLst>
            <pc:docMk/>
            <pc:sldMk cId="3650339683" sldId="264"/>
            <ac:spMk id="10" creationId="{DE929397-DBCF-A6D3-C0BD-36EF9518C833}"/>
          </ac:spMkLst>
        </pc:spChg>
        <pc:spChg chg="del mod">
          <ac:chgData name="Lamorette, Laura" userId="231d9543-ee48-4303-8632-b2c592304cc9" providerId="ADAL" clId="{2D7BF90F-E788-4F9E-92FC-3E216DE8E903}" dt="2023-11-14T21:33:50.169" v="2391" actId="478"/>
          <ac:spMkLst>
            <pc:docMk/>
            <pc:sldMk cId="3650339683" sldId="264"/>
            <ac:spMk id="11" creationId="{EC73BAFC-F336-6F36-B0F8-35569448EF79}"/>
          </ac:spMkLst>
        </pc:spChg>
        <pc:spChg chg="add mod">
          <ac:chgData name="Lamorette, Laura" userId="231d9543-ee48-4303-8632-b2c592304cc9" providerId="ADAL" clId="{2D7BF90F-E788-4F9E-92FC-3E216DE8E903}" dt="2023-11-14T21:33:54.051" v="2392"/>
          <ac:spMkLst>
            <pc:docMk/>
            <pc:sldMk cId="3650339683" sldId="264"/>
            <ac:spMk id="12" creationId="{BCC7F7BC-AF73-AB50-5D54-D0C1748DAFDC}"/>
          </ac:spMkLst>
        </pc:spChg>
        <pc:spChg chg="add mod">
          <ac:chgData name="Lamorette, Laura" userId="231d9543-ee48-4303-8632-b2c592304cc9" providerId="ADAL" clId="{2D7BF90F-E788-4F9E-92FC-3E216DE8E903}" dt="2023-11-14T21:35:54.727" v="4519" actId="12788"/>
          <ac:spMkLst>
            <pc:docMk/>
            <pc:sldMk cId="3650339683" sldId="264"/>
            <ac:spMk id="14" creationId="{B3BF5830-88A6-BE7E-5C90-DB1FC0B5D03E}"/>
          </ac:spMkLst>
        </pc:spChg>
        <pc:spChg chg="add mod">
          <ac:chgData name="Lamorette, Laura" userId="231d9543-ee48-4303-8632-b2c592304cc9" providerId="ADAL" clId="{2D7BF90F-E788-4F9E-92FC-3E216DE8E903}" dt="2023-11-14T21:39:26.742" v="4768" actId="20577"/>
          <ac:spMkLst>
            <pc:docMk/>
            <pc:sldMk cId="3650339683" sldId="264"/>
            <ac:spMk id="16" creationId="{B16C81E5-BECA-1108-C822-F86B92CF5CBB}"/>
          </ac:spMkLst>
        </pc:spChg>
        <pc:spChg chg="del mod">
          <ac:chgData name="Lamorette, Laura" userId="231d9543-ee48-4303-8632-b2c592304cc9" providerId="ADAL" clId="{2D7BF90F-E788-4F9E-92FC-3E216DE8E903}" dt="2023-11-14T21:30:55.722" v="2381" actId="478"/>
          <ac:spMkLst>
            <pc:docMk/>
            <pc:sldMk cId="3650339683" sldId="264"/>
            <ac:spMk id="82" creationId="{5C729E4E-4350-CC5E-94A2-7329E5CD138D}"/>
          </ac:spMkLst>
        </pc:spChg>
        <pc:spChg chg="del mod">
          <ac:chgData name="Lamorette, Laura" userId="231d9543-ee48-4303-8632-b2c592304cc9" providerId="ADAL" clId="{2D7BF90F-E788-4F9E-92FC-3E216DE8E903}" dt="2023-11-14T21:30:55.722" v="2381" actId="478"/>
          <ac:spMkLst>
            <pc:docMk/>
            <pc:sldMk cId="3650339683" sldId="264"/>
            <ac:spMk id="83" creationId="{60B6F618-08EF-4879-60B7-4B08CBB23E73}"/>
          </ac:spMkLst>
        </pc:spChg>
        <pc:spChg chg="del mod">
          <ac:chgData name="Lamorette, Laura" userId="231d9543-ee48-4303-8632-b2c592304cc9" providerId="ADAL" clId="{2D7BF90F-E788-4F9E-92FC-3E216DE8E903}" dt="2023-11-14T21:30:55.722" v="2381" actId="478"/>
          <ac:spMkLst>
            <pc:docMk/>
            <pc:sldMk cId="3650339683" sldId="264"/>
            <ac:spMk id="84" creationId="{BC21000C-CDD2-8670-70DA-B3CD67A8667D}"/>
          </ac:spMkLst>
        </pc:sp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3" creationId="{426CBD65-002E-4CC1-3710-D135B8B4B512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5" creationId="{A382E4C3-DF14-F1C7-325F-0FA2FB5EF09D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7" creationId="{743F3CDC-018E-B03E-E388-1C92DE19C5B2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9" creationId="{28426077-9BEA-55A8-6494-C12305EB8381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21" creationId="{6E01E705-F9C5-F7A6-4D4A-D68A2813D11E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23" creationId="{D0A78065-FF7C-5B2D-B1CA-A0FB74BB9F85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25" creationId="{3CC75831-9E8E-32C1-F573-BC11474D7677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27" creationId="{B070DEBB-C025-84F8-6982-AC5F3DE0AD74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29" creationId="{9AB22A8C-1352-9EA2-4183-853742084245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31" creationId="{B656D5EB-B163-7696-0472-24EE0532D426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33" creationId="{E90FF208-E733-5586-1ADA-2960F3B0F78C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35" creationId="{6EDD9713-AACD-30EB-DF7E-6C186A341206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37" creationId="{3EBF987D-5250-5083-0E45-1909D153E0F9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41" creationId="{CB69E094-73BF-0E00-2D2D-2FBCCB12B032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43" creationId="{2253529F-EDA1-76FF-976A-2A42C6028B18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45" creationId="{5C81D496-D2E4-B01C-04CA-489560AD88A9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47" creationId="{BAC3D2F2-096A-8A03-E973-BBE5527DE849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49" creationId="{EC4E35E1-6564-3609-D8E1-00D6DECC53A8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51" creationId="{E976EE5C-7AA0-16CF-8384-C6A9D350809B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53" creationId="{79524741-CB68-7CC9-1D65-A3C8C8C79B24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55" creationId="{761072AE-1336-7AD3-11A4-9C8EE7604815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57" creationId="{C2863017-10F0-DF55-D21D-F66100792648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59" creationId="{9E229255-F783-0350-6D17-AC037DE2259B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61" creationId="{42482C8D-C58F-854C-3375-D0CD4B8A1443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63" creationId="{EE8AA193-3681-B284-DC65-E6D5EF128005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65" creationId="{D006906F-F954-F00E-4076-97DC2CB9E737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67" creationId="{8B3AFBA0-4C8E-FF4B-C0E2-E3E258140C05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69" creationId="{73B3944C-8F01-4F47-9A06-F4056315FDDF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71" creationId="{8156BDCF-D8CE-EBB3-BD1C-4DC96E8059B8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73" creationId="{F1F4A3E2-C597-22D0-8F07-7517D1FB0C83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77" creationId="{8D629A84-1AB7-8958-89F0-178AD4C23346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79" creationId="{90FDF62B-5A5E-E700-4DB4-EDEAF641D97F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81" creationId="{A4E20E56-F08D-E6A2-F392-D7C5BF4B7403}"/>
          </ac:picMkLst>
        </pc:picChg>
        <pc:picChg chg="mod ord">
          <ac:chgData name="Lamorette, Laura" userId="231d9543-ee48-4303-8632-b2c592304cc9" providerId="ADAL" clId="{2D7BF90F-E788-4F9E-92FC-3E216DE8E903}" dt="2023-11-14T21:35:54.727" v="4519" actId="12788"/>
          <ac:picMkLst>
            <pc:docMk/>
            <pc:sldMk cId="3650339683" sldId="264"/>
            <ac:picMk id="121" creationId="{1B4D87C4-5D94-5DFB-596C-DD52248A4575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23" creationId="{E59D334D-A8CE-B0FB-5D98-91FF8FBFDE84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25" creationId="{4A5728F5-B9DB-C3BE-B122-2FD960970117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27" creationId="{F23015D8-8F8B-02F6-0790-E6DB2226DBF0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29" creationId="{C6444397-F1DC-A20C-FF74-C2EC40285800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31" creationId="{3B95A453-C41F-27B9-1C49-EE0B33F2B6FC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33" creationId="{EC5BE5AC-B20F-F0A9-A6B9-6F3E000DD955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35" creationId="{8114D6D0-1462-0C5F-5FD8-8A056309A617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37" creationId="{29B54337-06B3-A638-A86C-1798D20BA342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39" creationId="{81F8E923-2E75-9174-E2A8-6E7F85A1D4D3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41" creationId="{6C44647F-6E1E-E8B2-45A3-F5F3160FE873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45" creationId="{128A48C7-AD91-9DF2-BD97-9D055C57A4BF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47" creationId="{82C0D996-0602-9AA7-88DD-3CB3C0118DCC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49" creationId="{31BFADEF-AAB3-BA63-B130-DBDD46606DAF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51" creationId="{1B034896-1CAF-84CF-4253-375ED98E72E2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53" creationId="{37018650-0B16-2D87-D126-7E62AB8D3CED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55" creationId="{50454D70-8489-F34D-37BD-84E79BEB0C32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57" creationId="{083FB2B9-E079-EABA-D2FB-E8083E675019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59" creationId="{D4D8E562-CAB3-6D4E-340F-0C8D6890A944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61" creationId="{A2F2A12D-30BF-F7C4-681E-5DF868ED5145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63" creationId="{C9A6285F-8BD7-3EBD-1C24-037F52BAFA82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65" creationId="{29B98E71-728B-585C-219F-B13DA1FF3163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67" creationId="{B07A91DF-EA87-E06C-766C-3A551E6CFA29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69" creationId="{8BAFFAD7-6498-945F-3A4C-E1AEF17FCDBC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71" creationId="{757E66C2-60B9-B3E8-969A-984EDFF30A96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73" creationId="{2FB9E1A3-795E-4872-3751-04EBA9ABAB47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75" creationId="{12178739-B05E-BD1B-4E70-3D3869B99FAC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77" creationId="{99EB86AC-794C-B8DE-C6B2-D761B89F3E91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79" creationId="{85073EFD-50B7-1C80-48BC-7C55AD98040B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81" creationId="{C34F85E4-0FEF-82B0-C91E-B0D51BFF7F33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83" creationId="{0E5F072B-9F59-2D88-ECE4-6457D45B2492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85" creationId="{E7FD8B60-417E-F9DA-F25F-FF22BA7ECAC6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87" creationId="{13E9F17D-A3DE-E29A-458D-9ADF9E97CE8A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89" creationId="{14CF303D-0CF5-5198-0D75-2F60D84E20CD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91" creationId="{CAD911B8-5855-275D-262D-80C6AD1B0839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93" creationId="{C8622582-8063-F70A-4DE2-7C2AEEC14237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95" creationId="{6B104F0E-940D-A654-77B6-02CEFEC4C04B}"/>
          </ac:picMkLst>
        </pc:picChg>
        <pc:picChg chg="del">
          <ac:chgData name="Lamorette, Laura" userId="231d9543-ee48-4303-8632-b2c592304cc9" providerId="ADAL" clId="{2D7BF90F-E788-4F9E-92FC-3E216DE8E903}" dt="2023-11-14T21:33:50.169" v="2391" actId="478"/>
          <ac:picMkLst>
            <pc:docMk/>
            <pc:sldMk cId="3650339683" sldId="264"/>
            <ac:picMk id="197" creationId="{BE8BDF08-803B-9E2E-9B65-3341DE62721E}"/>
          </ac:picMkLst>
        </pc:picChg>
      </pc:sldChg>
      <pc:sldChg chg="addSp delSp modSp add mod">
        <pc:chgData name="Lamorette, Laura" userId="231d9543-ee48-4303-8632-b2c592304cc9" providerId="ADAL" clId="{2D7BF90F-E788-4F9E-92FC-3E216DE8E903}" dt="2023-11-14T21:32:24.547" v="2389" actId="20577"/>
        <pc:sldMkLst>
          <pc:docMk/>
          <pc:sldMk cId="2694741531" sldId="265"/>
        </pc:sldMkLst>
        <pc:spChg chg="del">
          <ac:chgData name="Lamorette, Laura" userId="231d9543-ee48-4303-8632-b2c592304cc9" providerId="ADAL" clId="{2D7BF90F-E788-4F9E-92FC-3E216DE8E903}" dt="2023-11-14T21:25:11.140" v="2134" actId="478"/>
          <ac:spMkLst>
            <pc:docMk/>
            <pc:sldMk cId="2694741531" sldId="265"/>
            <ac:spMk id="2" creationId="{6690C852-1FB1-FF1F-A7B6-C4671771189C}"/>
          </ac:spMkLst>
        </pc:spChg>
        <pc:spChg chg="del">
          <ac:chgData name="Lamorette, Laura" userId="231d9543-ee48-4303-8632-b2c592304cc9" providerId="ADAL" clId="{2D7BF90F-E788-4F9E-92FC-3E216DE8E903}" dt="2023-11-14T21:25:11.140" v="2134" actId="478"/>
          <ac:spMkLst>
            <pc:docMk/>
            <pc:sldMk cId="2694741531" sldId="265"/>
            <ac:spMk id="3" creationId="{67315C3B-3EAD-96DC-9B8D-3D83526179E3}"/>
          </ac:spMkLst>
        </pc:spChg>
        <pc:spChg chg="add mod">
          <ac:chgData name="Lamorette, Laura" userId="231d9543-ee48-4303-8632-b2c592304cc9" providerId="ADAL" clId="{2D7BF90F-E788-4F9E-92FC-3E216DE8E903}" dt="2023-11-14T21:25:41.036" v="2143" actId="2711"/>
          <ac:spMkLst>
            <pc:docMk/>
            <pc:sldMk cId="2694741531" sldId="265"/>
            <ac:spMk id="4" creationId="{DE114C89-6B15-6629-F97D-3F043BDED881}"/>
          </ac:spMkLst>
        </pc:spChg>
        <pc:spChg chg="del">
          <ac:chgData name="Lamorette, Laura" userId="231d9543-ee48-4303-8632-b2c592304cc9" providerId="ADAL" clId="{2D7BF90F-E788-4F9E-92FC-3E216DE8E903}" dt="2023-11-14T21:25:11.140" v="2134" actId="478"/>
          <ac:spMkLst>
            <pc:docMk/>
            <pc:sldMk cId="2694741531" sldId="265"/>
            <ac:spMk id="5" creationId="{1089C229-2318-3A48-0380-E5A4372E1EBA}"/>
          </ac:spMkLst>
        </pc:spChg>
        <pc:spChg chg="add mod">
          <ac:chgData name="Lamorette, Laura" userId="231d9543-ee48-4303-8632-b2c592304cc9" providerId="ADAL" clId="{2D7BF90F-E788-4F9E-92FC-3E216DE8E903}" dt="2023-11-14T21:25:27.730" v="2140" actId="1076"/>
          <ac:spMkLst>
            <pc:docMk/>
            <pc:sldMk cId="2694741531" sldId="265"/>
            <ac:spMk id="6" creationId="{F22FE0F7-2FFB-6210-EA66-3080A01E6291}"/>
          </ac:spMkLst>
        </pc:spChg>
        <pc:spChg chg="add mod">
          <ac:chgData name="Lamorette, Laura" userId="231d9543-ee48-4303-8632-b2c592304cc9" providerId="ADAL" clId="{2D7BF90F-E788-4F9E-92FC-3E216DE8E903}" dt="2023-11-14T21:25:47.320" v="2145" actId="2711"/>
          <ac:spMkLst>
            <pc:docMk/>
            <pc:sldMk cId="2694741531" sldId="265"/>
            <ac:spMk id="7" creationId="{3F4A98D1-D1CD-CA54-FF35-3F3F03AAB5FC}"/>
          </ac:spMkLst>
        </pc:spChg>
        <pc:spChg chg="add mod">
          <ac:chgData name="Lamorette, Laura" userId="231d9543-ee48-4303-8632-b2c592304cc9" providerId="ADAL" clId="{2D7BF90F-E788-4F9E-92FC-3E216DE8E903}" dt="2023-11-14T21:25:30.968" v="2141" actId="1076"/>
          <ac:spMkLst>
            <pc:docMk/>
            <pc:sldMk cId="2694741531" sldId="265"/>
            <ac:spMk id="8" creationId="{2C6589E6-F43C-B8CA-8E68-F21C41A25CAE}"/>
          </ac:spMkLst>
        </pc:spChg>
        <pc:spChg chg="add mod">
          <ac:chgData name="Lamorette, Laura" userId="231d9543-ee48-4303-8632-b2c592304cc9" providerId="ADAL" clId="{2D7BF90F-E788-4F9E-92FC-3E216DE8E903}" dt="2023-11-14T21:25:23.689" v="2139" actId="1076"/>
          <ac:spMkLst>
            <pc:docMk/>
            <pc:sldMk cId="2694741531" sldId="265"/>
            <ac:spMk id="9" creationId="{8228DE92-DB22-65A1-9FE6-5D953538B3CF}"/>
          </ac:spMkLst>
        </pc:spChg>
        <pc:spChg chg="add mod">
          <ac:chgData name="Lamorette, Laura" userId="231d9543-ee48-4303-8632-b2c592304cc9" providerId="ADAL" clId="{2D7BF90F-E788-4F9E-92FC-3E216DE8E903}" dt="2023-11-14T21:32:24.547" v="2389" actId="20577"/>
          <ac:spMkLst>
            <pc:docMk/>
            <pc:sldMk cId="2694741531" sldId="265"/>
            <ac:spMk id="10" creationId="{9E1CF9B5-D0D4-DCE6-37DF-B4CD6822391A}"/>
          </ac:spMkLst>
        </pc:spChg>
      </pc:sldChg>
      <pc:sldChg chg="delSp add mod">
        <pc:chgData name="Lamorette, Laura" userId="231d9543-ee48-4303-8632-b2c592304cc9" providerId="ADAL" clId="{2D7BF90F-E788-4F9E-92FC-3E216DE8E903}" dt="2023-11-14T21:38:27.651" v="4605" actId="478"/>
        <pc:sldMkLst>
          <pc:docMk/>
          <pc:sldMk cId="390723805" sldId="266"/>
        </pc:sldMkLst>
        <pc:picChg chg="del">
          <ac:chgData name="Lamorette, Laura" userId="231d9543-ee48-4303-8632-b2c592304cc9" providerId="ADAL" clId="{2D7BF90F-E788-4F9E-92FC-3E216DE8E903}" dt="2023-11-14T21:38:27.651" v="4605" actId="478"/>
          <ac:picMkLst>
            <pc:docMk/>
            <pc:sldMk cId="390723805" sldId="266"/>
            <ac:picMk id="121" creationId="{1B4D87C4-5D94-5DFB-596C-DD52248A4575}"/>
          </ac:picMkLst>
        </pc:picChg>
      </pc:sldChg>
      <pc:sldChg chg="modSp mod">
        <pc:chgData name="Lamorette, Laura" userId="231d9543-ee48-4303-8632-b2c592304cc9" providerId="ADAL" clId="{2D7BF90F-E788-4F9E-92FC-3E216DE8E903}" dt="2023-11-16T21:57:03.072" v="5024" actId="13926"/>
        <pc:sldMkLst>
          <pc:docMk/>
          <pc:sldMk cId="1254780746" sldId="268"/>
        </pc:sldMkLst>
        <pc:spChg chg="mod">
          <ac:chgData name="Lamorette, Laura" userId="231d9543-ee48-4303-8632-b2c592304cc9" providerId="ADAL" clId="{2D7BF90F-E788-4F9E-92FC-3E216DE8E903}" dt="2023-11-16T21:57:03.072" v="5024" actId="13926"/>
          <ac:spMkLst>
            <pc:docMk/>
            <pc:sldMk cId="1254780746" sldId="268"/>
            <ac:spMk id="2" creationId="{235A5AC0-3EA5-9D4E-8394-5F3EBE11E377}"/>
          </ac:spMkLst>
        </pc:spChg>
      </pc:sldChg>
      <pc:sldChg chg="modSp mod">
        <pc:chgData name="Lamorette, Laura" userId="231d9543-ee48-4303-8632-b2c592304cc9" providerId="ADAL" clId="{2D7BF90F-E788-4F9E-92FC-3E216DE8E903}" dt="2023-11-16T21:57:12.155" v="5025" actId="13926"/>
        <pc:sldMkLst>
          <pc:docMk/>
          <pc:sldMk cId="3678925949" sldId="269"/>
        </pc:sldMkLst>
        <pc:spChg chg="mod">
          <ac:chgData name="Lamorette, Laura" userId="231d9543-ee48-4303-8632-b2c592304cc9" providerId="ADAL" clId="{2D7BF90F-E788-4F9E-92FC-3E216DE8E903}" dt="2023-11-16T21:57:12.155" v="5025" actId="13926"/>
          <ac:spMkLst>
            <pc:docMk/>
            <pc:sldMk cId="3678925949" sldId="269"/>
            <ac:spMk id="2" creationId="{235A5AC0-3EA5-9D4E-8394-5F3EBE11E377}"/>
          </ac:spMkLst>
        </pc:spChg>
      </pc:sldChg>
      <pc:sldMasterChg chg="modSp addSldLayout modSldLayout sldLayoutOrd">
        <pc:chgData name="Lamorette, Laura" userId="231d9543-ee48-4303-8632-b2c592304cc9" providerId="ADAL" clId="{2D7BF90F-E788-4F9E-92FC-3E216DE8E903}" dt="2023-11-14T22:35:12.787" v="4990" actId="14826"/>
        <pc:sldMasterMkLst>
          <pc:docMk/>
          <pc:sldMasterMk cId="2939894571" sldId="2147483648"/>
        </pc:sldMasterMkLst>
        <pc:sldLayoutChg chg="addSp delSp modSp mod">
          <pc:chgData name="Lamorette, Laura" userId="231d9543-ee48-4303-8632-b2c592304cc9" providerId="ADAL" clId="{2D7BF90F-E788-4F9E-92FC-3E216DE8E903}" dt="2023-11-06T22:42:27.116" v="4" actId="478"/>
          <pc:sldLayoutMkLst>
            <pc:docMk/>
            <pc:sldMasterMk cId="2939894571" sldId="2147483648"/>
            <pc:sldLayoutMk cId="178888048" sldId="2147483649"/>
          </pc:sldLayoutMkLst>
          <pc:spChg chg="add del">
            <ac:chgData name="Lamorette, Laura" userId="231d9543-ee48-4303-8632-b2c592304cc9" providerId="ADAL" clId="{2D7BF90F-E788-4F9E-92FC-3E216DE8E903}" dt="2023-11-06T22:41:25.315" v="3" actId="11529"/>
            <ac:spMkLst>
              <pc:docMk/>
              <pc:sldMasterMk cId="2939894571" sldId="2147483648"/>
              <pc:sldLayoutMk cId="178888048" sldId="2147483649"/>
              <ac:spMk id="4" creationId="{AB5C1762-9794-3803-B3DB-6578ECC116D5}"/>
            </ac:spMkLst>
          </pc:spChg>
          <pc:spChg chg="add del mod">
            <ac:chgData name="Lamorette, Laura" userId="231d9543-ee48-4303-8632-b2c592304cc9" providerId="ADAL" clId="{2D7BF90F-E788-4F9E-92FC-3E216DE8E903}" dt="2023-11-06T22:42:27.116" v="4" actId="478"/>
            <ac:spMkLst>
              <pc:docMk/>
              <pc:sldMasterMk cId="2939894571" sldId="2147483648"/>
              <pc:sldLayoutMk cId="178888048" sldId="2147483649"/>
              <ac:spMk id="7" creationId="{126C4C65-B461-E92D-9CFB-DCCB0660C67C}"/>
            </ac:spMkLst>
          </pc:spChg>
        </pc:sldLayoutChg>
        <pc:sldLayoutChg chg="delSp mod">
          <pc:chgData name="Lamorette, Laura" userId="231d9543-ee48-4303-8632-b2c592304cc9" providerId="ADAL" clId="{2D7BF90F-E788-4F9E-92FC-3E216DE8E903}" dt="2023-11-14T22:03:27.804" v="4960" actId="478"/>
          <pc:sldLayoutMkLst>
            <pc:docMk/>
            <pc:sldMasterMk cId="2939894571" sldId="2147483648"/>
            <pc:sldLayoutMk cId="3064269568" sldId="2147483651"/>
          </pc:sldLayoutMkLst>
          <pc:cxnChg chg="del">
            <ac:chgData name="Lamorette, Laura" userId="231d9543-ee48-4303-8632-b2c592304cc9" providerId="ADAL" clId="{2D7BF90F-E788-4F9E-92FC-3E216DE8E903}" dt="2023-11-14T22:03:27.804" v="4960" actId="478"/>
            <ac:cxnSpMkLst>
              <pc:docMk/>
              <pc:sldMasterMk cId="2939894571" sldId="2147483648"/>
              <pc:sldLayoutMk cId="3064269568" sldId="2147483651"/>
              <ac:cxnSpMk id="11" creationId="{CAF50885-E8D3-EC63-75BE-E5869A96C72A}"/>
            </ac:cxnSpMkLst>
          </pc:cxnChg>
        </pc:sldLayoutChg>
        <pc:sldLayoutChg chg="delSp mod">
          <pc:chgData name="Lamorette, Laura" userId="231d9543-ee48-4303-8632-b2c592304cc9" providerId="ADAL" clId="{2D7BF90F-E788-4F9E-92FC-3E216DE8E903}" dt="2023-11-14T22:03:35.005" v="4961" actId="478"/>
          <pc:sldLayoutMkLst>
            <pc:docMk/>
            <pc:sldMasterMk cId="2939894571" sldId="2147483648"/>
            <pc:sldLayoutMk cId="2500959747" sldId="2147483652"/>
          </pc:sldLayoutMkLst>
          <pc:cxnChg chg="del">
            <ac:chgData name="Lamorette, Laura" userId="231d9543-ee48-4303-8632-b2c592304cc9" providerId="ADAL" clId="{2D7BF90F-E788-4F9E-92FC-3E216DE8E903}" dt="2023-11-14T22:03:35.005" v="4961" actId="478"/>
            <ac:cxnSpMkLst>
              <pc:docMk/>
              <pc:sldMasterMk cId="2939894571" sldId="2147483648"/>
              <pc:sldLayoutMk cId="2500959747" sldId="2147483652"/>
              <ac:cxnSpMk id="15" creationId="{E782AA94-EE15-B424-F472-67E56C87834B}"/>
            </ac:cxnSpMkLst>
          </pc:cxnChg>
        </pc:sldLayoutChg>
        <pc:sldLayoutChg chg="delSp mod">
          <pc:chgData name="Lamorette, Laura" userId="231d9543-ee48-4303-8632-b2c592304cc9" providerId="ADAL" clId="{2D7BF90F-E788-4F9E-92FC-3E216DE8E903}" dt="2023-11-14T22:03:37.975" v="4962" actId="478"/>
          <pc:sldLayoutMkLst>
            <pc:docMk/>
            <pc:sldMasterMk cId="2939894571" sldId="2147483648"/>
            <pc:sldLayoutMk cId="3260339872" sldId="2147483653"/>
          </pc:sldLayoutMkLst>
          <pc:cxnChg chg="del">
            <ac:chgData name="Lamorette, Laura" userId="231d9543-ee48-4303-8632-b2c592304cc9" providerId="ADAL" clId="{2D7BF90F-E788-4F9E-92FC-3E216DE8E903}" dt="2023-11-14T22:03:37.975" v="4962" actId="478"/>
            <ac:cxnSpMkLst>
              <pc:docMk/>
              <pc:sldMasterMk cId="2939894571" sldId="2147483648"/>
              <pc:sldLayoutMk cId="3260339872" sldId="2147483653"/>
              <ac:cxnSpMk id="13" creationId="{DB0C3AE4-F586-058B-842C-765F37749CB4}"/>
            </ac:cxnSpMkLst>
          </pc:cxnChg>
        </pc:sldLayoutChg>
        <pc:sldLayoutChg chg="modSp">
          <pc:chgData name="Lamorette, Laura" userId="231d9543-ee48-4303-8632-b2c592304cc9" providerId="ADAL" clId="{2D7BF90F-E788-4F9E-92FC-3E216DE8E903}" dt="2023-11-14T21:19:51.096" v="1250" actId="735"/>
          <pc:sldLayoutMkLst>
            <pc:docMk/>
            <pc:sldMasterMk cId="2939894571" sldId="2147483648"/>
            <pc:sldLayoutMk cId="2522251219" sldId="2147483655"/>
          </pc:sldLayoutMkLst>
        </pc:sldLayoutChg>
        <pc:sldLayoutChg chg="modSp mod">
          <pc:chgData name="Lamorette, Laura" userId="231d9543-ee48-4303-8632-b2c592304cc9" providerId="ADAL" clId="{2D7BF90F-E788-4F9E-92FC-3E216DE8E903}" dt="2023-11-14T21:48:34.209" v="4881" actId="1076"/>
          <pc:sldLayoutMkLst>
            <pc:docMk/>
            <pc:sldMasterMk cId="2939894571" sldId="2147483648"/>
            <pc:sldLayoutMk cId="4013527809" sldId="2147483656"/>
          </pc:sldLayoutMkLst>
          <pc:spChg chg="mod">
            <ac:chgData name="Lamorette, Laura" userId="231d9543-ee48-4303-8632-b2c592304cc9" providerId="ADAL" clId="{2D7BF90F-E788-4F9E-92FC-3E216DE8E903}" dt="2023-11-14T21:48:24.233" v="4879" actId="1076"/>
            <ac:spMkLst>
              <pc:docMk/>
              <pc:sldMasterMk cId="2939894571" sldId="2147483648"/>
              <pc:sldLayoutMk cId="4013527809" sldId="2147483656"/>
              <ac:spMk id="2" creationId="{C1961B2E-6690-7536-336B-6FC687308FEA}"/>
            </ac:spMkLst>
          </pc:spChg>
          <pc:spChg chg="mod">
            <ac:chgData name="Lamorette, Laura" userId="231d9543-ee48-4303-8632-b2c592304cc9" providerId="ADAL" clId="{2D7BF90F-E788-4F9E-92FC-3E216DE8E903}" dt="2023-11-14T21:48:34.209" v="4881" actId="1076"/>
            <ac:spMkLst>
              <pc:docMk/>
              <pc:sldMasterMk cId="2939894571" sldId="2147483648"/>
              <pc:sldLayoutMk cId="4013527809" sldId="2147483656"/>
              <ac:spMk id="3" creationId="{14F97D7E-4219-1AD1-545D-65C2FA500D17}"/>
            </ac:spMkLst>
          </pc:spChg>
          <pc:spChg chg="mod">
            <ac:chgData name="Lamorette, Laura" userId="231d9543-ee48-4303-8632-b2c592304cc9" providerId="ADAL" clId="{2D7BF90F-E788-4F9E-92FC-3E216DE8E903}" dt="2023-11-14T21:48:29.952" v="4880" actId="1076"/>
            <ac:spMkLst>
              <pc:docMk/>
              <pc:sldMasterMk cId="2939894571" sldId="2147483648"/>
              <pc:sldLayoutMk cId="4013527809" sldId="2147483656"/>
              <ac:spMk id="4" creationId="{5B2E4A20-A614-BFA9-76FA-FFCC9F6E286A}"/>
            </ac:spMkLst>
          </pc:spChg>
        </pc:sldLayoutChg>
        <pc:sldLayoutChg chg="addSp delSp modSp mod">
          <pc:chgData name="Lamorette, Laura" userId="231d9543-ee48-4303-8632-b2c592304cc9" providerId="ADAL" clId="{2D7BF90F-E788-4F9E-92FC-3E216DE8E903}" dt="2023-11-14T22:04:17.829" v="4965" actId="14100"/>
          <pc:sldLayoutMkLst>
            <pc:docMk/>
            <pc:sldMasterMk cId="2939894571" sldId="2147483648"/>
            <pc:sldLayoutMk cId="2135165136" sldId="2147483657"/>
          </pc:sldLayoutMkLst>
          <pc:spChg chg="del">
            <ac:chgData name="Lamorette, Laura" userId="231d9543-ee48-4303-8632-b2c592304cc9" providerId="ADAL" clId="{2D7BF90F-E788-4F9E-92FC-3E216DE8E903}" dt="2023-11-14T21:48:43.230" v="4882" actId="478"/>
            <ac:spMkLst>
              <pc:docMk/>
              <pc:sldMasterMk cId="2939894571" sldId="2147483648"/>
              <pc:sldLayoutMk cId="2135165136" sldId="2147483657"/>
              <ac:spMk id="2" creationId="{5751C468-3B02-142E-84CC-D5048EBF34C5}"/>
            </ac:spMkLst>
          </pc:spChg>
          <pc:spChg chg="mod">
            <ac:chgData name="Lamorette, Laura" userId="231d9543-ee48-4303-8632-b2c592304cc9" providerId="ADAL" clId="{2D7BF90F-E788-4F9E-92FC-3E216DE8E903}" dt="2023-11-14T22:04:17.829" v="4965" actId="14100"/>
            <ac:spMkLst>
              <pc:docMk/>
              <pc:sldMasterMk cId="2939894571" sldId="2147483648"/>
              <pc:sldLayoutMk cId="2135165136" sldId="2147483657"/>
              <ac:spMk id="3" creationId="{15569075-C68D-895D-9DD0-454DEE9D4912}"/>
            </ac:spMkLst>
          </pc:spChg>
          <pc:spChg chg="del">
            <ac:chgData name="Lamorette, Laura" userId="231d9543-ee48-4303-8632-b2c592304cc9" providerId="ADAL" clId="{2D7BF90F-E788-4F9E-92FC-3E216DE8E903}" dt="2023-11-14T21:48:44.305" v="4883" actId="478"/>
            <ac:spMkLst>
              <pc:docMk/>
              <pc:sldMasterMk cId="2939894571" sldId="2147483648"/>
              <pc:sldLayoutMk cId="2135165136" sldId="2147483657"/>
              <ac:spMk id="4" creationId="{0F066C98-FEA7-48CD-D298-0F890349F790}"/>
            </ac:spMkLst>
          </pc:spChg>
          <pc:spChg chg="add mod">
            <ac:chgData name="Lamorette, Laura" userId="231d9543-ee48-4303-8632-b2c592304cc9" providerId="ADAL" clId="{2D7BF90F-E788-4F9E-92FC-3E216DE8E903}" dt="2023-11-14T21:48:45.396" v="4884"/>
            <ac:spMkLst>
              <pc:docMk/>
              <pc:sldMasterMk cId="2939894571" sldId="2147483648"/>
              <pc:sldLayoutMk cId="2135165136" sldId="2147483657"/>
              <ac:spMk id="5" creationId="{639B69AF-230E-A995-0ACD-C677DB5563FE}"/>
            </ac:spMkLst>
          </pc:spChg>
          <pc:spChg chg="add mod">
            <ac:chgData name="Lamorette, Laura" userId="231d9543-ee48-4303-8632-b2c592304cc9" providerId="ADAL" clId="{2D7BF90F-E788-4F9E-92FC-3E216DE8E903}" dt="2023-11-14T21:48:45.396" v="4884"/>
            <ac:spMkLst>
              <pc:docMk/>
              <pc:sldMasterMk cId="2939894571" sldId="2147483648"/>
              <pc:sldLayoutMk cId="2135165136" sldId="2147483657"/>
              <ac:spMk id="6" creationId="{E4CD5B5C-F33A-8696-6F72-ECD10422AED8}"/>
            </ac:spMkLst>
          </pc:spChg>
        </pc:sldLayoutChg>
        <pc:sldLayoutChg chg="addSp delSp modSp add mod replId modTransition">
          <pc:chgData name="Lamorette, Laura" userId="231d9543-ee48-4303-8632-b2c592304cc9" providerId="ADAL" clId="{2D7BF90F-E788-4F9E-92FC-3E216DE8E903}" dt="2023-11-14T21:58:03.750" v="4938" actId="207"/>
          <pc:sldLayoutMkLst>
            <pc:docMk/>
            <pc:sldMasterMk cId="2939894571" sldId="2147483648"/>
            <pc:sldLayoutMk cId="2597077699" sldId="2147483672"/>
          </pc:sldLayoutMkLst>
          <pc:spChg chg="add del mod">
            <ac:chgData name="Lamorette, Laura" userId="231d9543-ee48-4303-8632-b2c592304cc9" providerId="ADAL" clId="{2D7BF90F-E788-4F9E-92FC-3E216DE8E903}" dt="2023-11-14T21:51:10.210" v="4899" actId="1076"/>
            <ac:spMkLst>
              <pc:docMk/>
              <pc:sldMasterMk cId="2939894571" sldId="2147483648"/>
              <pc:sldLayoutMk cId="2597077699" sldId="2147483672"/>
              <ac:spMk id="2" creationId="{5751C468-3B02-142E-84CC-D5048EBF34C5}"/>
            </ac:spMkLst>
          </pc:spChg>
          <pc:spChg chg="mod">
            <ac:chgData name="Lamorette, Laura" userId="231d9543-ee48-4303-8632-b2c592304cc9" providerId="ADAL" clId="{2D7BF90F-E788-4F9E-92FC-3E216DE8E903}" dt="2023-11-14T21:50:57.816" v="4897" actId="14100"/>
            <ac:spMkLst>
              <pc:docMk/>
              <pc:sldMasterMk cId="2939894571" sldId="2147483648"/>
              <pc:sldLayoutMk cId="2597077699" sldId="2147483672"/>
              <ac:spMk id="3" creationId="{15569075-C68D-895D-9DD0-454DEE9D4912}"/>
            </ac:spMkLst>
          </pc:spChg>
          <pc:spChg chg="mod">
            <ac:chgData name="Lamorette, Laura" userId="231d9543-ee48-4303-8632-b2c592304cc9" providerId="ADAL" clId="{2D7BF90F-E788-4F9E-92FC-3E216DE8E903}" dt="2023-11-14T21:51:06.912" v="4898" actId="14100"/>
            <ac:spMkLst>
              <pc:docMk/>
              <pc:sldMasterMk cId="2939894571" sldId="2147483648"/>
              <pc:sldLayoutMk cId="2597077699" sldId="2147483672"/>
              <ac:spMk id="4" creationId="{0F066C98-FEA7-48CD-D298-0F890349F790}"/>
            </ac:spMkLst>
          </pc:spChg>
          <pc:spChg chg="mod ord">
            <ac:chgData name="Lamorette, Laura" userId="231d9543-ee48-4303-8632-b2c592304cc9" providerId="ADAL" clId="{2D7BF90F-E788-4F9E-92FC-3E216DE8E903}" dt="2023-11-14T21:58:03.750" v="4938" actId="207"/>
            <ac:spMkLst>
              <pc:docMk/>
              <pc:sldMasterMk cId="2939894571" sldId="2147483648"/>
              <pc:sldLayoutMk cId="2597077699" sldId="2147483672"/>
              <ac:spMk id="9" creationId="{97B261AF-18AA-24EA-4ACC-A5815F05C7FA}"/>
            </ac:spMkLst>
          </pc:spChg>
        </pc:sldLayoutChg>
        <pc:sldLayoutChg chg="add mod ord modTransition">
          <pc:chgData name="Lamorette, Laura" userId="231d9543-ee48-4303-8632-b2c592304cc9" providerId="ADAL" clId="{2D7BF90F-E788-4F9E-92FC-3E216DE8E903}" dt="2023-11-14T21:51:29.536" v="4901" actId="20578"/>
          <pc:sldLayoutMkLst>
            <pc:docMk/>
            <pc:sldMasterMk cId="2578857124" sldId="2147483660"/>
            <pc:sldLayoutMk cId="3012491086" sldId="2147483673"/>
          </pc:sldLayoutMkLst>
        </pc:sldLayoutChg>
        <pc:sldLayoutChg chg="modSp add mod replId modTransition">
          <pc:chgData name="Lamorette, Laura" userId="231d9543-ee48-4303-8632-b2c592304cc9" providerId="ADAL" clId="{2D7BF90F-E788-4F9E-92FC-3E216DE8E903}" dt="2023-11-14T22:33:35.876" v="4984" actId="14826"/>
          <pc:sldLayoutMkLst>
            <pc:docMk/>
            <pc:sldMasterMk cId="2939894571" sldId="2147483648"/>
            <pc:sldLayoutMk cId="349124459" sldId="2147483700"/>
          </pc:sldLayoutMkLst>
          <pc:picChg chg="mod">
            <ac:chgData name="Lamorette, Laura" userId="231d9543-ee48-4303-8632-b2c592304cc9" providerId="ADAL" clId="{2D7BF90F-E788-4F9E-92FC-3E216DE8E903}" dt="2023-11-14T22:33:35.876" v="4984" actId="14826"/>
            <ac:picMkLst>
              <pc:docMk/>
              <pc:sldMasterMk cId="2939894571" sldId="2147483648"/>
              <pc:sldLayoutMk cId="349124459" sldId="2147483700"/>
              <ac:picMk id="5" creationId="{317BC176-2240-EA65-77C0-E7957CB610BA}"/>
            </ac:picMkLst>
          </pc:picChg>
        </pc:sldLayoutChg>
        <pc:sldLayoutChg chg="modSp add mod modTransition">
          <pc:chgData name="Lamorette, Laura" userId="231d9543-ee48-4303-8632-b2c592304cc9" providerId="ADAL" clId="{2D7BF90F-E788-4F9E-92FC-3E216DE8E903}" dt="2023-11-14T22:34:02.650" v="4986" actId="14826"/>
          <pc:sldLayoutMkLst>
            <pc:docMk/>
            <pc:sldMasterMk cId="2939894571" sldId="2147483648"/>
            <pc:sldLayoutMk cId="2745618390" sldId="2147483701"/>
          </pc:sldLayoutMkLst>
          <pc:picChg chg="mod">
            <ac:chgData name="Lamorette, Laura" userId="231d9543-ee48-4303-8632-b2c592304cc9" providerId="ADAL" clId="{2D7BF90F-E788-4F9E-92FC-3E216DE8E903}" dt="2023-11-14T22:34:02.650" v="4986" actId="14826"/>
            <ac:picMkLst>
              <pc:docMk/>
              <pc:sldMasterMk cId="2939894571" sldId="2147483648"/>
              <pc:sldLayoutMk cId="2745618390" sldId="2147483701"/>
              <ac:picMk id="5" creationId="{317BC176-2240-EA65-77C0-E7957CB610BA}"/>
            </ac:picMkLst>
          </pc:picChg>
        </pc:sldLayoutChg>
        <pc:sldLayoutChg chg="modSp add mod modTransition">
          <pc:chgData name="Lamorette, Laura" userId="231d9543-ee48-4303-8632-b2c592304cc9" providerId="ADAL" clId="{2D7BF90F-E788-4F9E-92FC-3E216DE8E903}" dt="2023-11-14T22:34:25.227" v="4988" actId="14826"/>
          <pc:sldLayoutMkLst>
            <pc:docMk/>
            <pc:sldMasterMk cId="2939894571" sldId="2147483648"/>
            <pc:sldLayoutMk cId="3786763224" sldId="2147483702"/>
          </pc:sldLayoutMkLst>
          <pc:picChg chg="mod">
            <ac:chgData name="Lamorette, Laura" userId="231d9543-ee48-4303-8632-b2c592304cc9" providerId="ADAL" clId="{2D7BF90F-E788-4F9E-92FC-3E216DE8E903}" dt="2023-11-14T22:34:25.227" v="4988" actId="14826"/>
            <ac:picMkLst>
              <pc:docMk/>
              <pc:sldMasterMk cId="2939894571" sldId="2147483648"/>
              <pc:sldLayoutMk cId="3786763224" sldId="2147483702"/>
              <ac:picMk id="5" creationId="{317BC176-2240-EA65-77C0-E7957CB610BA}"/>
            </ac:picMkLst>
          </pc:picChg>
        </pc:sldLayoutChg>
        <pc:sldLayoutChg chg="modSp add mod modTransition">
          <pc:chgData name="Lamorette, Laura" userId="231d9543-ee48-4303-8632-b2c592304cc9" providerId="ADAL" clId="{2D7BF90F-E788-4F9E-92FC-3E216DE8E903}" dt="2023-11-14T22:35:12.787" v="4990" actId="14826"/>
          <pc:sldLayoutMkLst>
            <pc:docMk/>
            <pc:sldMasterMk cId="2939894571" sldId="2147483648"/>
            <pc:sldLayoutMk cId="2299468001" sldId="2147483703"/>
          </pc:sldLayoutMkLst>
          <pc:picChg chg="mod">
            <ac:chgData name="Lamorette, Laura" userId="231d9543-ee48-4303-8632-b2c592304cc9" providerId="ADAL" clId="{2D7BF90F-E788-4F9E-92FC-3E216DE8E903}" dt="2023-11-14T22:35:12.787" v="4990" actId="14826"/>
            <ac:picMkLst>
              <pc:docMk/>
              <pc:sldMasterMk cId="2939894571" sldId="2147483648"/>
              <pc:sldLayoutMk cId="2299468001" sldId="2147483703"/>
              <ac:picMk id="5" creationId="{317BC176-2240-EA65-77C0-E7957CB610BA}"/>
            </ac:picMkLst>
          </pc:picChg>
        </pc:sldLayoutChg>
      </pc:sldMasterChg>
      <pc:sldMasterChg chg="modSp add mod addSldLayout modSldLayout sldLayoutOrd">
        <pc:chgData name="Lamorette, Laura" userId="231d9543-ee48-4303-8632-b2c592304cc9" providerId="ADAL" clId="{2D7BF90F-E788-4F9E-92FC-3E216DE8E903}" dt="2023-11-14T22:38:12.369" v="5001" actId="18131"/>
        <pc:sldMasterMkLst>
          <pc:docMk/>
          <pc:sldMasterMk cId="2578857124" sldId="2147483660"/>
        </pc:sldMasterMkLst>
        <pc:spChg chg="mod">
          <ac:chgData name="Lamorette, Laura" userId="231d9543-ee48-4303-8632-b2c592304cc9" providerId="ADAL" clId="{2D7BF90F-E788-4F9E-92FC-3E216DE8E903}" dt="2023-11-14T21:44:07.903" v="4859" actId="207"/>
          <ac:spMkLst>
            <pc:docMk/>
            <pc:sldMasterMk cId="2578857124" sldId="2147483660"/>
            <ac:spMk id="2" creationId="{48A10DA6-FF9F-CC26-8BEB-5882A79FECCD}"/>
          </ac:spMkLst>
        </pc:spChg>
        <pc:cxnChg chg="mod">
          <ac:chgData name="Lamorette, Laura" userId="231d9543-ee48-4303-8632-b2c592304cc9" providerId="ADAL" clId="{2D7BF90F-E788-4F9E-92FC-3E216DE8E903}" dt="2023-11-14T21:43:38.161" v="4858" actId="208"/>
          <ac:cxnSpMkLst>
            <pc:docMk/>
            <pc:sldMasterMk cId="2578857124" sldId="2147483660"/>
            <ac:cxnSpMk id="7" creationId="{D397E1C6-12C2-299D-4F3C-4342F9250C7A}"/>
          </ac:cxnSpMkLst>
        </pc:cxnChg>
        <pc:cxnChg chg="mod">
          <ac:chgData name="Lamorette, Laura" userId="231d9543-ee48-4303-8632-b2c592304cc9" providerId="ADAL" clId="{2D7BF90F-E788-4F9E-92FC-3E216DE8E903}" dt="2023-11-14T22:01:21.217" v="4951" actId="208"/>
          <ac:cxnSpMkLst>
            <pc:docMk/>
            <pc:sldMasterMk cId="2578857124" sldId="2147483660"/>
            <ac:cxnSpMk id="10" creationId="{168F49D4-99F8-E3F9-AE63-C33014572198}"/>
          </ac:cxnSpMkLst>
        </pc:cxnChg>
        <pc:sldLayoutChg chg="modSp add mod replId">
          <pc:chgData name="Lamorette, Laura" userId="231d9543-ee48-4303-8632-b2c592304cc9" providerId="ADAL" clId="{2D7BF90F-E788-4F9E-92FC-3E216DE8E903}" dt="2023-11-14T21:42:25.049" v="4854" actId="207"/>
          <pc:sldLayoutMkLst>
            <pc:docMk/>
            <pc:sldMasterMk cId="2578857124" sldId="2147483660"/>
            <pc:sldLayoutMk cId="1933558891" sldId="2147483661"/>
          </pc:sldLayoutMkLst>
          <pc:spChg chg="mod">
            <ac:chgData name="Lamorette, Laura" userId="231d9543-ee48-4303-8632-b2c592304cc9" providerId="ADAL" clId="{2D7BF90F-E788-4F9E-92FC-3E216DE8E903}" dt="2023-11-14T21:42:25.049" v="4854" actId="207"/>
            <ac:spMkLst>
              <pc:docMk/>
              <pc:sldMasterMk cId="2578857124" sldId="2147483660"/>
              <pc:sldLayoutMk cId="1933558891" sldId="2147483661"/>
              <ac:spMk id="11" creationId="{0233E315-FC11-81CE-E0AC-1976C21A0AEF}"/>
            </ac:spMkLst>
          </pc:spChg>
        </pc:sldLayoutChg>
        <pc:sldLayoutChg chg="modSp add mod replId">
          <pc:chgData name="Lamorette, Laura" userId="231d9543-ee48-4303-8632-b2c592304cc9" providerId="ADAL" clId="{2D7BF90F-E788-4F9E-92FC-3E216DE8E903}" dt="2023-11-14T21:42:56.282" v="4856" actId="16037"/>
          <pc:sldLayoutMkLst>
            <pc:docMk/>
            <pc:sldMasterMk cId="2578857124" sldId="2147483660"/>
            <pc:sldLayoutMk cId="4188371976" sldId="2147483662"/>
          </pc:sldLayoutMkLst>
          <pc:spChg chg="mod">
            <ac:chgData name="Lamorette, Laura" userId="231d9543-ee48-4303-8632-b2c592304cc9" providerId="ADAL" clId="{2D7BF90F-E788-4F9E-92FC-3E216DE8E903}" dt="2023-11-14T21:42:56.282" v="4856" actId="16037"/>
            <ac:spMkLst>
              <pc:docMk/>
              <pc:sldMasterMk cId="2578857124" sldId="2147483660"/>
              <pc:sldLayoutMk cId="4188371976" sldId="2147483662"/>
              <ac:spMk id="7" creationId="{1F0B4189-3F87-9658-8191-E15E77AAD9E2}"/>
            </ac:spMkLst>
          </pc:spChg>
        </pc:sldLayoutChg>
        <pc:sldLayoutChg chg="delSp modSp add mod replId">
          <pc:chgData name="Lamorette, Laura" userId="231d9543-ee48-4303-8632-b2c592304cc9" providerId="ADAL" clId="{2D7BF90F-E788-4F9E-92FC-3E216DE8E903}" dt="2023-11-14T22:01:33.338" v="4952" actId="478"/>
          <pc:sldLayoutMkLst>
            <pc:docMk/>
            <pc:sldMasterMk cId="2578857124" sldId="2147483660"/>
            <pc:sldLayoutMk cId="4293093065" sldId="2147483663"/>
          </pc:sldLayoutMkLst>
          <pc:spChg chg="mod">
            <ac:chgData name="Lamorette, Laura" userId="231d9543-ee48-4303-8632-b2c592304cc9" providerId="ADAL" clId="{2D7BF90F-E788-4F9E-92FC-3E216DE8E903}" dt="2023-11-14T21:43:15.408" v="4857" actId="207"/>
            <ac:spMkLst>
              <pc:docMk/>
              <pc:sldMasterMk cId="2578857124" sldId="2147483660"/>
              <pc:sldLayoutMk cId="4293093065" sldId="2147483663"/>
              <ac:spMk id="12" creationId="{CE61FD06-F7E6-8B1F-95BC-33B729E67CD7}"/>
            </ac:spMkLst>
          </pc:spChg>
          <pc:cxnChg chg="del">
            <ac:chgData name="Lamorette, Laura" userId="231d9543-ee48-4303-8632-b2c592304cc9" providerId="ADAL" clId="{2D7BF90F-E788-4F9E-92FC-3E216DE8E903}" dt="2023-11-14T22:01:33.338" v="4952" actId="478"/>
            <ac:cxnSpMkLst>
              <pc:docMk/>
              <pc:sldMasterMk cId="2578857124" sldId="2147483660"/>
              <pc:sldLayoutMk cId="4293093065" sldId="2147483663"/>
              <ac:cxnSpMk id="11" creationId="{CAF50885-E8D3-EC63-75BE-E5869A96C72A}"/>
            </ac:cxnSpMkLst>
          </pc:cxnChg>
        </pc:sldLayoutChg>
        <pc:sldLayoutChg chg="delSp add mod replId">
          <pc:chgData name="Lamorette, Laura" userId="231d9543-ee48-4303-8632-b2c592304cc9" providerId="ADAL" clId="{2D7BF90F-E788-4F9E-92FC-3E216DE8E903}" dt="2023-11-14T22:01:39.868" v="4953" actId="478"/>
          <pc:sldLayoutMkLst>
            <pc:docMk/>
            <pc:sldMasterMk cId="2578857124" sldId="2147483660"/>
            <pc:sldLayoutMk cId="935151153" sldId="2147483664"/>
          </pc:sldLayoutMkLst>
          <pc:cxnChg chg="del">
            <ac:chgData name="Lamorette, Laura" userId="231d9543-ee48-4303-8632-b2c592304cc9" providerId="ADAL" clId="{2D7BF90F-E788-4F9E-92FC-3E216DE8E903}" dt="2023-11-14T22:01:39.868" v="4953" actId="478"/>
            <ac:cxnSpMkLst>
              <pc:docMk/>
              <pc:sldMasterMk cId="2578857124" sldId="2147483660"/>
              <pc:sldLayoutMk cId="935151153" sldId="2147483664"/>
              <ac:cxnSpMk id="15" creationId="{E782AA94-EE15-B424-F472-67E56C87834B}"/>
            </ac:cxnSpMkLst>
          </pc:cxnChg>
        </pc:sldLayoutChg>
        <pc:sldLayoutChg chg="delSp add mod replId">
          <pc:chgData name="Lamorette, Laura" userId="231d9543-ee48-4303-8632-b2c592304cc9" providerId="ADAL" clId="{2D7BF90F-E788-4F9E-92FC-3E216DE8E903}" dt="2023-11-14T22:01:47.670" v="4954" actId="478"/>
          <pc:sldLayoutMkLst>
            <pc:docMk/>
            <pc:sldMasterMk cId="2578857124" sldId="2147483660"/>
            <pc:sldLayoutMk cId="2750044300" sldId="2147483665"/>
          </pc:sldLayoutMkLst>
          <pc:cxnChg chg="del">
            <ac:chgData name="Lamorette, Laura" userId="231d9543-ee48-4303-8632-b2c592304cc9" providerId="ADAL" clId="{2D7BF90F-E788-4F9E-92FC-3E216DE8E903}" dt="2023-11-14T22:01:47.670" v="4954" actId="478"/>
            <ac:cxnSpMkLst>
              <pc:docMk/>
              <pc:sldMasterMk cId="2578857124" sldId="2147483660"/>
              <pc:sldLayoutMk cId="2750044300" sldId="2147483665"/>
              <ac:cxnSpMk id="13" creationId="{DB0C3AE4-F586-058B-842C-765F37749CB4}"/>
            </ac:cxnSpMkLst>
          </pc:cxnChg>
        </pc:sldLayoutChg>
        <pc:sldLayoutChg chg="modSp add mod replId">
          <pc:chgData name="Lamorette, Laura" userId="231d9543-ee48-4303-8632-b2c592304cc9" providerId="ADAL" clId="{2D7BF90F-E788-4F9E-92FC-3E216DE8E903}" dt="2023-11-14T21:52:19.563" v="4905" actId="207"/>
          <pc:sldLayoutMkLst>
            <pc:docMk/>
            <pc:sldMasterMk cId="2578857124" sldId="2147483660"/>
            <pc:sldLayoutMk cId="3961868753" sldId="2147483666"/>
          </pc:sldLayoutMkLst>
          <pc:spChg chg="mod">
            <ac:chgData name="Lamorette, Laura" userId="231d9543-ee48-4303-8632-b2c592304cc9" providerId="ADAL" clId="{2D7BF90F-E788-4F9E-92FC-3E216DE8E903}" dt="2023-11-14T21:52:19.563" v="4905" actId="207"/>
            <ac:spMkLst>
              <pc:docMk/>
              <pc:sldMasterMk cId="2578857124" sldId="2147483660"/>
              <pc:sldLayoutMk cId="3961868753" sldId="2147483666"/>
              <ac:spMk id="7" creationId="{77CC8494-89BD-A128-D6D7-DB7C3D4B076D}"/>
            </ac:spMkLst>
          </pc:spChg>
        </pc:sldLayoutChg>
        <pc:sldLayoutChg chg="add mod replId">
          <pc:chgData name="Lamorette, Laura" userId="231d9543-ee48-4303-8632-b2c592304cc9" providerId="ADAL" clId="{2D7BF90F-E788-4F9E-92FC-3E216DE8E903}" dt="2023-11-14T21:42:08.005" v="4853" actId="2890"/>
          <pc:sldLayoutMkLst>
            <pc:docMk/>
            <pc:sldMasterMk cId="2578857124" sldId="2147483660"/>
            <pc:sldLayoutMk cId="3787342924" sldId="2147483667"/>
          </pc:sldLayoutMkLst>
        </pc:sldLayoutChg>
        <pc:sldLayoutChg chg="addSp delSp modSp add mod replId">
          <pc:chgData name="Lamorette, Laura" userId="231d9543-ee48-4303-8632-b2c592304cc9" providerId="ADAL" clId="{2D7BF90F-E788-4F9E-92FC-3E216DE8E903}" dt="2023-11-14T21:52:26.502" v="4906" actId="207"/>
          <pc:sldLayoutMkLst>
            <pc:docMk/>
            <pc:sldMasterMk cId="2578857124" sldId="2147483660"/>
            <pc:sldLayoutMk cId="1013396894" sldId="2147483668"/>
          </pc:sldLayoutMkLst>
          <pc:spChg chg="del mod">
            <ac:chgData name="Lamorette, Laura" userId="231d9543-ee48-4303-8632-b2c592304cc9" providerId="ADAL" clId="{2D7BF90F-E788-4F9E-92FC-3E216DE8E903}" dt="2023-11-14T21:46:29.189" v="4872" actId="478"/>
            <ac:spMkLst>
              <pc:docMk/>
              <pc:sldMasterMk cId="2578857124" sldId="2147483660"/>
              <pc:sldLayoutMk cId="1013396894" sldId="2147483668"/>
              <ac:spMk id="2" creationId="{C1961B2E-6690-7536-336B-6FC687308FEA}"/>
            </ac:spMkLst>
          </pc:spChg>
          <pc:spChg chg="add del mod">
            <ac:chgData name="Lamorette, Laura" userId="231d9543-ee48-4303-8632-b2c592304cc9" providerId="ADAL" clId="{2D7BF90F-E788-4F9E-92FC-3E216DE8E903}" dt="2023-11-14T21:45:35.819" v="4865" actId="478"/>
            <ac:spMkLst>
              <pc:docMk/>
              <pc:sldMasterMk cId="2578857124" sldId="2147483660"/>
              <pc:sldLayoutMk cId="1013396894" sldId="2147483668"/>
              <ac:spMk id="3" creationId="{14F97D7E-4219-1AD1-545D-65C2FA500D17}"/>
            </ac:spMkLst>
          </pc:spChg>
          <pc:spChg chg="del mod">
            <ac:chgData name="Lamorette, Laura" userId="231d9543-ee48-4303-8632-b2c592304cc9" providerId="ADAL" clId="{2D7BF90F-E788-4F9E-92FC-3E216DE8E903}" dt="2023-11-14T21:46:30.590" v="4873" actId="478"/>
            <ac:spMkLst>
              <pc:docMk/>
              <pc:sldMasterMk cId="2578857124" sldId="2147483660"/>
              <pc:sldLayoutMk cId="1013396894" sldId="2147483668"/>
              <ac:spMk id="4" creationId="{5B2E4A20-A614-BFA9-76FA-FFCC9F6E286A}"/>
            </ac:spMkLst>
          </pc:spChg>
          <pc:spChg chg="add del">
            <ac:chgData name="Lamorette, Laura" userId="231d9543-ee48-4303-8632-b2c592304cc9" providerId="ADAL" clId="{2D7BF90F-E788-4F9E-92FC-3E216DE8E903}" dt="2023-11-14T21:45:36.658" v="4866" actId="11529"/>
            <ac:spMkLst>
              <pc:docMk/>
              <pc:sldMasterMk cId="2578857124" sldId="2147483660"/>
              <pc:sldLayoutMk cId="1013396894" sldId="2147483668"/>
              <ac:spMk id="5" creationId="{3E3B0E12-2B8D-F0C7-10C2-DD8B32A0F92B}"/>
            </ac:spMkLst>
          </pc:spChg>
          <pc:spChg chg="add del mod">
            <ac:chgData name="Lamorette, Laura" userId="231d9543-ee48-4303-8632-b2c592304cc9" providerId="ADAL" clId="{2D7BF90F-E788-4F9E-92FC-3E216DE8E903}" dt="2023-11-14T21:45:36.658" v="4866" actId="11529"/>
            <ac:spMkLst>
              <pc:docMk/>
              <pc:sldMasterMk cId="2578857124" sldId="2147483660"/>
              <pc:sldLayoutMk cId="1013396894" sldId="2147483668"/>
              <ac:spMk id="6" creationId="{7F770138-30CC-34C6-68DB-E1885D74C9A2}"/>
            </ac:spMkLst>
          </pc:spChg>
          <pc:spChg chg="add mod">
            <ac:chgData name="Lamorette, Laura" userId="231d9543-ee48-4303-8632-b2c592304cc9" providerId="ADAL" clId="{2D7BF90F-E788-4F9E-92FC-3E216DE8E903}" dt="2023-11-14T21:46:31.683" v="4874"/>
            <ac:spMkLst>
              <pc:docMk/>
              <pc:sldMasterMk cId="2578857124" sldId="2147483660"/>
              <pc:sldLayoutMk cId="1013396894" sldId="2147483668"/>
              <ac:spMk id="7" creationId="{CB9C97EA-6327-42D9-409F-54E407E31AE2}"/>
            </ac:spMkLst>
          </pc:spChg>
          <pc:spChg chg="mod">
            <ac:chgData name="Lamorette, Laura" userId="231d9543-ee48-4303-8632-b2c592304cc9" providerId="ADAL" clId="{2D7BF90F-E788-4F9E-92FC-3E216DE8E903}" dt="2023-11-14T21:52:26.502" v="4906" actId="207"/>
            <ac:spMkLst>
              <pc:docMk/>
              <pc:sldMasterMk cId="2578857124" sldId="2147483660"/>
              <pc:sldLayoutMk cId="1013396894" sldId="2147483668"/>
              <ac:spMk id="9" creationId="{48BD85B9-B20E-66A4-E49B-48C0B4E4530D}"/>
            </ac:spMkLst>
          </pc:spChg>
          <pc:spChg chg="add mod">
            <ac:chgData name="Lamorette, Laura" userId="231d9543-ee48-4303-8632-b2c592304cc9" providerId="ADAL" clId="{2D7BF90F-E788-4F9E-92FC-3E216DE8E903}" dt="2023-11-14T21:46:31.683" v="4874"/>
            <ac:spMkLst>
              <pc:docMk/>
              <pc:sldMasterMk cId="2578857124" sldId="2147483660"/>
              <pc:sldLayoutMk cId="1013396894" sldId="2147483668"/>
              <ac:spMk id="11" creationId="{72479493-62D3-EC0F-A130-64556BE1D3D1}"/>
            </ac:spMkLst>
          </pc:spChg>
        </pc:sldLayoutChg>
        <pc:sldLayoutChg chg="addSp delSp modSp add mod replId">
          <pc:chgData name="Lamorette, Laura" userId="231d9543-ee48-4303-8632-b2c592304cc9" providerId="ADAL" clId="{2D7BF90F-E788-4F9E-92FC-3E216DE8E903}" dt="2023-11-14T22:05:50.773" v="4974" actId="207"/>
          <pc:sldLayoutMkLst>
            <pc:docMk/>
            <pc:sldMasterMk cId="2578857124" sldId="2147483660"/>
            <pc:sldLayoutMk cId="2600511860" sldId="2147483669"/>
          </pc:sldLayoutMkLst>
          <pc:spChg chg="mod">
            <ac:chgData name="Lamorette, Laura" userId="231d9543-ee48-4303-8632-b2c592304cc9" providerId="ADAL" clId="{2D7BF90F-E788-4F9E-92FC-3E216DE8E903}" dt="2023-11-14T21:46:02.741" v="4870" actId="1076"/>
            <ac:spMkLst>
              <pc:docMk/>
              <pc:sldMasterMk cId="2578857124" sldId="2147483660"/>
              <pc:sldLayoutMk cId="2600511860" sldId="2147483669"/>
              <ac:spMk id="2" creationId="{5751C468-3B02-142E-84CC-D5048EBF34C5}"/>
            </ac:spMkLst>
          </pc:spChg>
          <pc:spChg chg="del">
            <ac:chgData name="Lamorette, Laura" userId="231d9543-ee48-4303-8632-b2c592304cc9" providerId="ADAL" clId="{2D7BF90F-E788-4F9E-92FC-3E216DE8E903}" dt="2023-11-14T22:05:00.932" v="4966" actId="478"/>
            <ac:spMkLst>
              <pc:docMk/>
              <pc:sldMasterMk cId="2578857124" sldId="2147483660"/>
              <pc:sldLayoutMk cId="2600511860" sldId="2147483669"/>
              <ac:spMk id="3" creationId="{15569075-C68D-895D-9DD0-454DEE9D4912}"/>
            </ac:spMkLst>
          </pc:spChg>
          <pc:spChg chg="mod">
            <ac:chgData name="Lamorette, Laura" userId="231d9543-ee48-4303-8632-b2c592304cc9" providerId="ADAL" clId="{2D7BF90F-E788-4F9E-92FC-3E216DE8E903}" dt="2023-11-14T21:46:09.261" v="4871" actId="1076"/>
            <ac:spMkLst>
              <pc:docMk/>
              <pc:sldMasterMk cId="2578857124" sldId="2147483660"/>
              <pc:sldLayoutMk cId="2600511860" sldId="2147483669"/>
              <ac:spMk id="4" creationId="{0F066C98-FEA7-48CD-D298-0F890349F790}"/>
            </ac:spMkLst>
          </pc:spChg>
          <pc:spChg chg="add del mod">
            <ac:chgData name="Lamorette, Laura" userId="231d9543-ee48-4303-8632-b2c592304cc9" providerId="ADAL" clId="{2D7BF90F-E788-4F9E-92FC-3E216DE8E903}" dt="2023-11-14T22:05:27.542" v="4972"/>
            <ac:spMkLst>
              <pc:docMk/>
              <pc:sldMasterMk cId="2578857124" sldId="2147483660"/>
              <pc:sldLayoutMk cId="2600511860" sldId="2147483669"/>
              <ac:spMk id="5" creationId="{38F82492-58A0-EF54-CB46-F1C9B6E1C96E}"/>
            </ac:spMkLst>
          </pc:spChg>
          <pc:spChg chg="add del">
            <ac:chgData name="Lamorette, Laura" userId="231d9543-ee48-4303-8632-b2c592304cc9" providerId="ADAL" clId="{2D7BF90F-E788-4F9E-92FC-3E216DE8E903}" dt="2023-11-14T22:05:46.556" v="4973" actId="11529"/>
            <ac:spMkLst>
              <pc:docMk/>
              <pc:sldMasterMk cId="2578857124" sldId="2147483660"/>
              <pc:sldLayoutMk cId="2600511860" sldId="2147483669"/>
              <ac:spMk id="6" creationId="{E89B6D2E-E05D-B22C-D5ED-B2BCF3554ED5}"/>
            </ac:spMkLst>
          </pc:spChg>
          <pc:spChg chg="add mod">
            <ac:chgData name="Lamorette, Laura" userId="231d9543-ee48-4303-8632-b2c592304cc9" providerId="ADAL" clId="{2D7BF90F-E788-4F9E-92FC-3E216DE8E903}" dt="2023-11-14T22:05:50.773" v="4974" actId="207"/>
            <ac:spMkLst>
              <pc:docMk/>
              <pc:sldMasterMk cId="2578857124" sldId="2147483660"/>
              <pc:sldLayoutMk cId="2600511860" sldId="2147483669"/>
              <ac:spMk id="7" creationId="{C80EF48D-0D0F-FE48-AC32-B072DC03E039}"/>
            </ac:spMkLst>
          </pc:spChg>
          <pc:spChg chg="mod">
            <ac:chgData name="Lamorette, Laura" userId="231d9543-ee48-4303-8632-b2c592304cc9" providerId="ADAL" clId="{2D7BF90F-E788-4F9E-92FC-3E216DE8E903}" dt="2023-11-14T21:52:30.004" v="4907" actId="207"/>
            <ac:spMkLst>
              <pc:docMk/>
              <pc:sldMasterMk cId="2578857124" sldId="2147483660"/>
              <pc:sldLayoutMk cId="2600511860" sldId="2147483669"/>
              <ac:spMk id="9" creationId="{97B261AF-18AA-24EA-4ACC-A5815F05C7FA}"/>
            </ac:spMkLst>
          </pc:spChg>
        </pc:sldLayoutChg>
        <pc:sldLayoutChg chg="add mod replId">
          <pc:chgData name="Lamorette, Laura" userId="231d9543-ee48-4303-8632-b2c592304cc9" providerId="ADAL" clId="{2D7BF90F-E788-4F9E-92FC-3E216DE8E903}" dt="2023-11-14T21:42:08.005" v="4853" actId="2890"/>
          <pc:sldLayoutMkLst>
            <pc:docMk/>
            <pc:sldMasterMk cId="2578857124" sldId="2147483660"/>
            <pc:sldLayoutMk cId="734363226" sldId="2147483670"/>
          </pc:sldLayoutMkLst>
        </pc:sldLayoutChg>
        <pc:sldLayoutChg chg="add mod replId">
          <pc:chgData name="Lamorette, Laura" userId="231d9543-ee48-4303-8632-b2c592304cc9" providerId="ADAL" clId="{2D7BF90F-E788-4F9E-92FC-3E216DE8E903}" dt="2023-11-14T21:42:08.005" v="4853" actId="2890"/>
          <pc:sldLayoutMkLst>
            <pc:docMk/>
            <pc:sldMasterMk cId="2578857124" sldId="2147483660"/>
            <pc:sldLayoutMk cId="311409435" sldId="2147483671"/>
          </pc:sldLayoutMkLst>
        </pc:sldLayoutChg>
        <pc:sldLayoutChg chg="modSp mod ord">
          <pc:chgData name="Lamorette, Laura" userId="231d9543-ee48-4303-8632-b2c592304cc9" providerId="ADAL" clId="{2D7BF90F-E788-4F9E-92FC-3E216DE8E903}" dt="2023-11-14T21:58:14.768" v="4939" actId="207"/>
          <pc:sldLayoutMkLst>
            <pc:docMk/>
            <pc:sldMasterMk cId="2578857124" sldId="2147483660"/>
            <pc:sldLayoutMk cId="3012491086" sldId="2147483673"/>
          </pc:sldLayoutMkLst>
          <pc:spChg chg="mod">
            <ac:chgData name="Lamorette, Laura" userId="231d9543-ee48-4303-8632-b2c592304cc9" providerId="ADAL" clId="{2D7BF90F-E788-4F9E-92FC-3E216DE8E903}" dt="2023-11-14T21:51:33.646" v="4902" actId="20578"/>
            <ac:spMkLst>
              <pc:docMk/>
              <pc:sldMasterMk cId="2578857124" sldId="2147483660"/>
              <pc:sldLayoutMk cId="3012491086" sldId="2147483673"/>
              <ac:spMk id="2" creationId="{5751C468-3B02-142E-84CC-D5048EBF34C5}"/>
            </ac:spMkLst>
          </pc:spChg>
          <pc:spChg chg="mod">
            <ac:chgData name="Lamorette, Laura" userId="231d9543-ee48-4303-8632-b2c592304cc9" providerId="ADAL" clId="{2D7BF90F-E788-4F9E-92FC-3E216DE8E903}" dt="2023-11-14T21:51:33.646" v="4902" actId="20578"/>
            <ac:spMkLst>
              <pc:docMk/>
              <pc:sldMasterMk cId="2578857124" sldId="2147483660"/>
              <pc:sldLayoutMk cId="3012491086" sldId="2147483673"/>
              <ac:spMk id="3" creationId="{15569075-C68D-895D-9DD0-454DEE9D4912}"/>
            </ac:spMkLst>
          </pc:spChg>
          <pc:spChg chg="mod">
            <ac:chgData name="Lamorette, Laura" userId="231d9543-ee48-4303-8632-b2c592304cc9" providerId="ADAL" clId="{2D7BF90F-E788-4F9E-92FC-3E216DE8E903}" dt="2023-11-14T21:51:33.646" v="4902" actId="20578"/>
            <ac:spMkLst>
              <pc:docMk/>
              <pc:sldMasterMk cId="2578857124" sldId="2147483660"/>
              <pc:sldLayoutMk cId="3012491086" sldId="2147483673"/>
              <ac:spMk id="4" creationId="{0F066C98-FEA7-48CD-D298-0F890349F790}"/>
            </ac:spMkLst>
          </pc:spChg>
          <pc:spChg chg="mod">
            <ac:chgData name="Lamorette, Laura" userId="231d9543-ee48-4303-8632-b2c592304cc9" providerId="ADAL" clId="{2D7BF90F-E788-4F9E-92FC-3E216DE8E903}" dt="2023-11-14T21:51:33.646" v="4902" actId="20578"/>
            <ac:spMkLst>
              <pc:docMk/>
              <pc:sldMasterMk cId="2578857124" sldId="2147483660"/>
              <pc:sldLayoutMk cId="3012491086" sldId="2147483673"/>
              <ac:spMk id="8" creationId="{735DE9A4-6C72-8572-5E11-4B9D45A4652C}"/>
            </ac:spMkLst>
          </pc:spChg>
          <pc:spChg chg="mod">
            <ac:chgData name="Lamorette, Laura" userId="231d9543-ee48-4303-8632-b2c592304cc9" providerId="ADAL" clId="{2D7BF90F-E788-4F9E-92FC-3E216DE8E903}" dt="2023-11-14T21:58:14.768" v="4939" actId="207"/>
            <ac:spMkLst>
              <pc:docMk/>
              <pc:sldMasterMk cId="2578857124" sldId="2147483660"/>
              <pc:sldLayoutMk cId="3012491086" sldId="2147483673"/>
              <ac:spMk id="9" creationId="{97B261AF-18AA-24EA-4ACC-A5815F05C7FA}"/>
            </ac:spMkLst>
          </pc:spChg>
          <pc:spChg chg="mod">
            <ac:chgData name="Lamorette, Laura" userId="231d9543-ee48-4303-8632-b2c592304cc9" providerId="ADAL" clId="{2D7BF90F-E788-4F9E-92FC-3E216DE8E903}" dt="2023-11-14T21:51:33.646" v="4902" actId="20578"/>
            <ac:spMkLst>
              <pc:docMk/>
              <pc:sldMasterMk cId="2578857124" sldId="2147483660"/>
              <pc:sldLayoutMk cId="3012491086" sldId="2147483673"/>
              <ac:spMk id="10" creationId="{C16ACE06-C237-47D3-79E7-43875455BB93}"/>
            </ac:spMkLst>
          </pc:spChg>
        </pc:sldLayoutChg>
        <pc:sldLayoutChg chg="modSp add mod replId modTransition">
          <pc:chgData name="Lamorette, Laura" userId="231d9543-ee48-4303-8632-b2c592304cc9" providerId="ADAL" clId="{2D7BF90F-E788-4F9E-92FC-3E216DE8E903}" dt="2023-11-14T22:35:49.199" v="4992" actId="14826"/>
          <pc:sldLayoutMkLst>
            <pc:docMk/>
            <pc:sldMasterMk cId="2578857124" sldId="2147483660"/>
            <pc:sldLayoutMk cId="1787866365" sldId="2147483704"/>
          </pc:sldLayoutMkLst>
          <pc:picChg chg="mod">
            <ac:chgData name="Lamorette, Laura" userId="231d9543-ee48-4303-8632-b2c592304cc9" providerId="ADAL" clId="{2D7BF90F-E788-4F9E-92FC-3E216DE8E903}" dt="2023-11-14T22:35:49.199" v="4992" actId="14826"/>
            <ac:picMkLst>
              <pc:docMk/>
              <pc:sldMasterMk cId="2578857124" sldId="2147483660"/>
              <pc:sldLayoutMk cId="1787866365" sldId="2147483704"/>
              <ac:picMk id="5" creationId="{317BC176-2240-EA65-77C0-E7957CB610BA}"/>
            </ac:picMkLst>
          </pc:picChg>
        </pc:sldLayoutChg>
        <pc:sldLayoutChg chg="modSp add mod modTransition">
          <pc:chgData name="Lamorette, Laura" userId="231d9543-ee48-4303-8632-b2c592304cc9" providerId="ADAL" clId="{2D7BF90F-E788-4F9E-92FC-3E216DE8E903}" dt="2023-11-14T22:36:52.894" v="4996" actId="18131"/>
          <pc:sldLayoutMkLst>
            <pc:docMk/>
            <pc:sldMasterMk cId="2578857124" sldId="2147483660"/>
            <pc:sldLayoutMk cId="2197905337" sldId="2147483705"/>
          </pc:sldLayoutMkLst>
          <pc:picChg chg="mod modCrop">
            <ac:chgData name="Lamorette, Laura" userId="231d9543-ee48-4303-8632-b2c592304cc9" providerId="ADAL" clId="{2D7BF90F-E788-4F9E-92FC-3E216DE8E903}" dt="2023-11-14T22:36:52.894" v="4996" actId="18131"/>
            <ac:picMkLst>
              <pc:docMk/>
              <pc:sldMasterMk cId="2578857124" sldId="2147483660"/>
              <pc:sldLayoutMk cId="2197905337" sldId="2147483705"/>
              <ac:picMk id="5" creationId="{317BC176-2240-EA65-77C0-E7957CB610BA}"/>
            </ac:picMkLst>
          </pc:picChg>
        </pc:sldLayoutChg>
        <pc:sldLayoutChg chg="modSp add mod modTransition">
          <pc:chgData name="Lamorette, Laura" userId="231d9543-ee48-4303-8632-b2c592304cc9" providerId="ADAL" clId="{2D7BF90F-E788-4F9E-92FC-3E216DE8E903}" dt="2023-11-14T22:37:19.485" v="4998" actId="14826"/>
          <pc:sldLayoutMkLst>
            <pc:docMk/>
            <pc:sldMasterMk cId="2578857124" sldId="2147483660"/>
            <pc:sldLayoutMk cId="1670493068" sldId="2147483706"/>
          </pc:sldLayoutMkLst>
          <pc:picChg chg="mod">
            <ac:chgData name="Lamorette, Laura" userId="231d9543-ee48-4303-8632-b2c592304cc9" providerId="ADAL" clId="{2D7BF90F-E788-4F9E-92FC-3E216DE8E903}" dt="2023-11-14T22:37:19.485" v="4998" actId="14826"/>
            <ac:picMkLst>
              <pc:docMk/>
              <pc:sldMasterMk cId="2578857124" sldId="2147483660"/>
              <pc:sldLayoutMk cId="1670493068" sldId="2147483706"/>
              <ac:picMk id="5" creationId="{317BC176-2240-EA65-77C0-E7957CB610BA}"/>
            </ac:picMkLst>
          </pc:picChg>
        </pc:sldLayoutChg>
        <pc:sldLayoutChg chg="modSp add mod modTransition">
          <pc:chgData name="Lamorette, Laura" userId="231d9543-ee48-4303-8632-b2c592304cc9" providerId="ADAL" clId="{2D7BF90F-E788-4F9E-92FC-3E216DE8E903}" dt="2023-11-14T22:38:12.369" v="5001" actId="18131"/>
          <pc:sldLayoutMkLst>
            <pc:docMk/>
            <pc:sldMasterMk cId="2578857124" sldId="2147483660"/>
            <pc:sldLayoutMk cId="3434944175" sldId="2147483707"/>
          </pc:sldLayoutMkLst>
          <pc:picChg chg="mod modCrop">
            <ac:chgData name="Lamorette, Laura" userId="231d9543-ee48-4303-8632-b2c592304cc9" providerId="ADAL" clId="{2D7BF90F-E788-4F9E-92FC-3E216DE8E903}" dt="2023-11-14T22:38:12.369" v="5001" actId="18131"/>
            <ac:picMkLst>
              <pc:docMk/>
              <pc:sldMasterMk cId="2578857124" sldId="2147483660"/>
              <pc:sldLayoutMk cId="3434944175" sldId="2147483707"/>
              <ac:picMk id="5" creationId="{317BC176-2240-EA65-77C0-E7957CB610BA}"/>
            </ac:picMkLst>
          </pc:picChg>
        </pc:sldLayoutChg>
      </pc:sldMasterChg>
      <pc:sldMasterChg chg="modSp new del mod addSldLayout delSldLayout">
        <pc:chgData name="Lamorette, Laura" userId="231d9543-ee48-4303-8632-b2c592304cc9" providerId="ADAL" clId="{2D7BF90F-E788-4F9E-92FC-3E216DE8E903}" dt="2023-11-14T21:42:04.203" v="4851" actId="6938"/>
        <pc:sldMasterMkLst>
          <pc:docMk/>
          <pc:sldMasterMk cId="3755954267" sldId="2147483660"/>
        </pc:sldMasterMkLst>
        <pc:sldLayoutChg chg="new del replId">
          <pc:chgData name="Lamorette, Laura" userId="231d9543-ee48-4303-8632-b2c592304cc9" providerId="ADAL" clId="{2D7BF90F-E788-4F9E-92FC-3E216DE8E903}" dt="2023-11-14T21:42:04.203" v="4851" actId="6938"/>
          <pc:sldLayoutMkLst>
            <pc:docMk/>
            <pc:sldMasterMk cId="3755954267" sldId="2147483660"/>
            <pc:sldLayoutMk cId="1636238846" sldId="2147483661"/>
          </pc:sldLayoutMkLst>
        </pc:sldLayoutChg>
        <pc:sldLayoutChg chg="new del replId">
          <pc:chgData name="Lamorette, Laura" userId="231d9543-ee48-4303-8632-b2c592304cc9" providerId="ADAL" clId="{2D7BF90F-E788-4F9E-92FC-3E216DE8E903}" dt="2023-11-14T21:42:04.203" v="4851" actId="6938"/>
          <pc:sldLayoutMkLst>
            <pc:docMk/>
            <pc:sldMasterMk cId="3755954267" sldId="2147483660"/>
            <pc:sldLayoutMk cId="2621277320" sldId="2147483662"/>
          </pc:sldLayoutMkLst>
        </pc:sldLayoutChg>
        <pc:sldLayoutChg chg="new del replId">
          <pc:chgData name="Lamorette, Laura" userId="231d9543-ee48-4303-8632-b2c592304cc9" providerId="ADAL" clId="{2D7BF90F-E788-4F9E-92FC-3E216DE8E903}" dt="2023-11-14T21:42:04.203" v="4851" actId="6938"/>
          <pc:sldLayoutMkLst>
            <pc:docMk/>
            <pc:sldMasterMk cId="3755954267" sldId="2147483660"/>
            <pc:sldLayoutMk cId="1432039514" sldId="2147483663"/>
          </pc:sldLayoutMkLst>
        </pc:sldLayoutChg>
        <pc:sldLayoutChg chg="new del replId">
          <pc:chgData name="Lamorette, Laura" userId="231d9543-ee48-4303-8632-b2c592304cc9" providerId="ADAL" clId="{2D7BF90F-E788-4F9E-92FC-3E216DE8E903}" dt="2023-11-14T21:42:04.203" v="4851" actId="6938"/>
          <pc:sldLayoutMkLst>
            <pc:docMk/>
            <pc:sldMasterMk cId="3755954267" sldId="2147483660"/>
            <pc:sldLayoutMk cId="2153927645" sldId="2147483664"/>
          </pc:sldLayoutMkLst>
        </pc:sldLayoutChg>
        <pc:sldLayoutChg chg="new del replId">
          <pc:chgData name="Lamorette, Laura" userId="231d9543-ee48-4303-8632-b2c592304cc9" providerId="ADAL" clId="{2D7BF90F-E788-4F9E-92FC-3E216DE8E903}" dt="2023-11-14T21:42:04.203" v="4851" actId="6938"/>
          <pc:sldLayoutMkLst>
            <pc:docMk/>
            <pc:sldMasterMk cId="3755954267" sldId="2147483660"/>
            <pc:sldLayoutMk cId="1509680984" sldId="2147483665"/>
          </pc:sldLayoutMkLst>
        </pc:sldLayoutChg>
        <pc:sldLayoutChg chg="new del replId">
          <pc:chgData name="Lamorette, Laura" userId="231d9543-ee48-4303-8632-b2c592304cc9" providerId="ADAL" clId="{2D7BF90F-E788-4F9E-92FC-3E216DE8E903}" dt="2023-11-14T21:42:04.203" v="4851" actId="6938"/>
          <pc:sldLayoutMkLst>
            <pc:docMk/>
            <pc:sldMasterMk cId="3755954267" sldId="2147483660"/>
            <pc:sldLayoutMk cId="155153964" sldId="2147483666"/>
          </pc:sldLayoutMkLst>
        </pc:sldLayoutChg>
        <pc:sldLayoutChg chg="new del replId">
          <pc:chgData name="Lamorette, Laura" userId="231d9543-ee48-4303-8632-b2c592304cc9" providerId="ADAL" clId="{2D7BF90F-E788-4F9E-92FC-3E216DE8E903}" dt="2023-11-14T21:42:04.203" v="4851" actId="6938"/>
          <pc:sldLayoutMkLst>
            <pc:docMk/>
            <pc:sldMasterMk cId="3755954267" sldId="2147483660"/>
            <pc:sldLayoutMk cId="1857116287" sldId="2147483667"/>
          </pc:sldLayoutMkLst>
        </pc:sldLayoutChg>
        <pc:sldLayoutChg chg="new del replId">
          <pc:chgData name="Lamorette, Laura" userId="231d9543-ee48-4303-8632-b2c592304cc9" providerId="ADAL" clId="{2D7BF90F-E788-4F9E-92FC-3E216DE8E903}" dt="2023-11-14T21:42:04.203" v="4851" actId="6938"/>
          <pc:sldLayoutMkLst>
            <pc:docMk/>
            <pc:sldMasterMk cId="3755954267" sldId="2147483660"/>
            <pc:sldLayoutMk cId="2687354801" sldId="2147483668"/>
          </pc:sldLayoutMkLst>
        </pc:sldLayoutChg>
        <pc:sldLayoutChg chg="new del replId">
          <pc:chgData name="Lamorette, Laura" userId="231d9543-ee48-4303-8632-b2c592304cc9" providerId="ADAL" clId="{2D7BF90F-E788-4F9E-92FC-3E216DE8E903}" dt="2023-11-14T21:42:04.203" v="4851" actId="6938"/>
          <pc:sldLayoutMkLst>
            <pc:docMk/>
            <pc:sldMasterMk cId="3755954267" sldId="2147483660"/>
            <pc:sldLayoutMk cId="2150952873" sldId="2147483669"/>
          </pc:sldLayoutMkLst>
        </pc:sldLayoutChg>
        <pc:sldLayoutChg chg="new del replId">
          <pc:chgData name="Lamorette, Laura" userId="231d9543-ee48-4303-8632-b2c592304cc9" providerId="ADAL" clId="{2D7BF90F-E788-4F9E-92FC-3E216DE8E903}" dt="2023-11-14T21:42:04.203" v="4851" actId="6938"/>
          <pc:sldLayoutMkLst>
            <pc:docMk/>
            <pc:sldMasterMk cId="3755954267" sldId="2147483660"/>
            <pc:sldLayoutMk cId="3661764250" sldId="2147483670"/>
          </pc:sldLayoutMkLst>
        </pc:sldLayoutChg>
        <pc:sldLayoutChg chg="new del replId">
          <pc:chgData name="Lamorette, Laura" userId="231d9543-ee48-4303-8632-b2c592304cc9" providerId="ADAL" clId="{2D7BF90F-E788-4F9E-92FC-3E216DE8E903}" dt="2023-11-14T21:42:04.203" v="4851" actId="6938"/>
          <pc:sldLayoutMkLst>
            <pc:docMk/>
            <pc:sldMasterMk cId="3755954267" sldId="2147483660"/>
            <pc:sldLayoutMk cId="613847561" sldId="2147483671"/>
          </pc:sldLayoutMkLst>
        </pc:sldLayoutChg>
      </pc:sldMasterChg>
      <pc:sldMasterChg chg="modSp add del mod addSldLayout delSldLayout modSldLayout">
        <pc:chgData name="Lamorette, Laura" userId="231d9543-ee48-4303-8632-b2c592304cc9" providerId="ADAL" clId="{2D7BF90F-E788-4F9E-92FC-3E216DE8E903}" dt="2023-11-14T21:55:31.927" v="4926" actId="2696"/>
        <pc:sldMasterMkLst>
          <pc:docMk/>
          <pc:sldMasterMk cId="4929625" sldId="2147483674"/>
        </pc:sldMasterMkLst>
        <pc:cxnChg chg="mod">
          <ac:chgData name="Lamorette, Laura" userId="231d9543-ee48-4303-8632-b2c592304cc9" providerId="ADAL" clId="{2D7BF90F-E788-4F9E-92FC-3E216DE8E903}" dt="2023-11-14T21:53:51.722" v="4913" actId="208"/>
          <ac:cxnSpMkLst>
            <pc:docMk/>
            <pc:sldMasterMk cId="4929625" sldId="2147483674"/>
            <ac:cxnSpMk id="7" creationId="{D397E1C6-12C2-299D-4F3C-4342F9250C7A}"/>
          </ac:cxnSpMkLst>
        </pc:cxnChg>
        <pc:sldLayoutChg chg="modSp add del mod replId">
          <pc:chgData name="Lamorette, Laura" userId="231d9543-ee48-4303-8632-b2c592304cc9" providerId="ADAL" clId="{2D7BF90F-E788-4F9E-92FC-3E216DE8E903}" dt="2023-11-14T21:55:31.909" v="4914" actId="2696"/>
          <pc:sldLayoutMkLst>
            <pc:docMk/>
            <pc:sldMasterMk cId="4929625" sldId="2147483674"/>
            <pc:sldLayoutMk cId="3186577333" sldId="2147483675"/>
          </pc:sldLayoutMkLst>
          <pc:spChg chg="mod">
            <ac:chgData name="Lamorette, Laura" userId="231d9543-ee48-4303-8632-b2c592304cc9" providerId="ADAL" clId="{2D7BF90F-E788-4F9E-92FC-3E216DE8E903}" dt="2023-11-14T21:53:28.276" v="4911" actId="207"/>
            <ac:spMkLst>
              <pc:docMk/>
              <pc:sldMasterMk cId="4929625" sldId="2147483674"/>
              <pc:sldLayoutMk cId="3186577333" sldId="2147483675"/>
              <ac:spMk id="11" creationId="{0233E315-FC11-81CE-E0AC-1976C21A0AEF}"/>
            </ac:spMkLst>
          </pc:spChg>
        </pc:sldLayoutChg>
        <pc:sldLayoutChg chg="modSp add del mod replId">
          <pc:chgData name="Lamorette, Laura" userId="231d9543-ee48-4303-8632-b2c592304cc9" providerId="ADAL" clId="{2D7BF90F-E788-4F9E-92FC-3E216DE8E903}" dt="2023-11-14T21:55:31.911" v="4915" actId="2696"/>
          <pc:sldLayoutMkLst>
            <pc:docMk/>
            <pc:sldMasterMk cId="4929625" sldId="2147483674"/>
            <pc:sldLayoutMk cId="1693689056" sldId="2147483676"/>
          </pc:sldLayoutMkLst>
          <pc:spChg chg="mod">
            <ac:chgData name="Lamorette, Laura" userId="231d9543-ee48-4303-8632-b2c592304cc9" providerId="ADAL" clId="{2D7BF90F-E788-4F9E-92FC-3E216DE8E903}" dt="2023-11-14T21:53:37.557" v="4912" actId="207"/>
            <ac:spMkLst>
              <pc:docMk/>
              <pc:sldMasterMk cId="4929625" sldId="2147483674"/>
              <pc:sldLayoutMk cId="1693689056" sldId="2147483676"/>
              <ac:spMk id="7" creationId="{1F0B4189-3F87-9658-8191-E15E77AAD9E2}"/>
            </ac:spMkLst>
          </pc:spChg>
        </pc:sldLayoutChg>
        <pc:sldLayoutChg chg="add del mod replId">
          <pc:chgData name="Lamorette, Laura" userId="231d9543-ee48-4303-8632-b2c592304cc9" providerId="ADAL" clId="{2D7BF90F-E788-4F9E-92FC-3E216DE8E903}" dt="2023-11-14T21:55:31.913" v="4916" actId="2696"/>
          <pc:sldLayoutMkLst>
            <pc:docMk/>
            <pc:sldMasterMk cId="4929625" sldId="2147483674"/>
            <pc:sldLayoutMk cId="615501791" sldId="2147483677"/>
          </pc:sldLayoutMkLst>
        </pc:sldLayoutChg>
        <pc:sldLayoutChg chg="add del mod replId">
          <pc:chgData name="Lamorette, Laura" userId="231d9543-ee48-4303-8632-b2c592304cc9" providerId="ADAL" clId="{2D7BF90F-E788-4F9E-92FC-3E216DE8E903}" dt="2023-11-14T21:55:31.914" v="4917" actId="2696"/>
          <pc:sldLayoutMkLst>
            <pc:docMk/>
            <pc:sldMasterMk cId="4929625" sldId="2147483674"/>
            <pc:sldLayoutMk cId="1104257210" sldId="2147483678"/>
          </pc:sldLayoutMkLst>
        </pc:sldLayoutChg>
        <pc:sldLayoutChg chg="add del mod replId">
          <pc:chgData name="Lamorette, Laura" userId="231d9543-ee48-4303-8632-b2c592304cc9" providerId="ADAL" clId="{2D7BF90F-E788-4F9E-92FC-3E216DE8E903}" dt="2023-11-14T21:55:31.916" v="4918" actId="2696"/>
          <pc:sldLayoutMkLst>
            <pc:docMk/>
            <pc:sldMasterMk cId="4929625" sldId="2147483674"/>
            <pc:sldLayoutMk cId="2709370063" sldId="2147483679"/>
          </pc:sldLayoutMkLst>
        </pc:sldLayoutChg>
        <pc:sldLayoutChg chg="add del mod replId">
          <pc:chgData name="Lamorette, Laura" userId="231d9543-ee48-4303-8632-b2c592304cc9" providerId="ADAL" clId="{2D7BF90F-E788-4F9E-92FC-3E216DE8E903}" dt="2023-11-14T21:55:31.917" v="4919" actId="2696"/>
          <pc:sldLayoutMkLst>
            <pc:docMk/>
            <pc:sldMasterMk cId="4929625" sldId="2147483674"/>
            <pc:sldLayoutMk cId="2898910716" sldId="2147483680"/>
          </pc:sldLayoutMkLst>
        </pc:sldLayoutChg>
        <pc:sldLayoutChg chg="add del mod replId">
          <pc:chgData name="Lamorette, Laura" userId="231d9543-ee48-4303-8632-b2c592304cc9" providerId="ADAL" clId="{2D7BF90F-E788-4F9E-92FC-3E216DE8E903}" dt="2023-11-14T21:55:31.918" v="4920" actId="2696"/>
          <pc:sldLayoutMkLst>
            <pc:docMk/>
            <pc:sldMasterMk cId="4929625" sldId="2147483674"/>
            <pc:sldLayoutMk cId="814555285" sldId="2147483681"/>
          </pc:sldLayoutMkLst>
        </pc:sldLayoutChg>
        <pc:sldLayoutChg chg="add del mod replId">
          <pc:chgData name="Lamorette, Laura" userId="231d9543-ee48-4303-8632-b2c592304cc9" providerId="ADAL" clId="{2D7BF90F-E788-4F9E-92FC-3E216DE8E903}" dt="2023-11-14T21:55:31.920" v="4921" actId="2696"/>
          <pc:sldLayoutMkLst>
            <pc:docMk/>
            <pc:sldMasterMk cId="4929625" sldId="2147483674"/>
            <pc:sldLayoutMk cId="2813261734" sldId="2147483682"/>
          </pc:sldLayoutMkLst>
        </pc:sldLayoutChg>
        <pc:sldLayoutChg chg="add del mod replId">
          <pc:chgData name="Lamorette, Laura" userId="231d9543-ee48-4303-8632-b2c592304cc9" providerId="ADAL" clId="{2D7BF90F-E788-4F9E-92FC-3E216DE8E903}" dt="2023-11-14T21:55:31.920" v="4922" actId="2696"/>
          <pc:sldLayoutMkLst>
            <pc:docMk/>
            <pc:sldMasterMk cId="4929625" sldId="2147483674"/>
            <pc:sldLayoutMk cId="157348230" sldId="2147483683"/>
          </pc:sldLayoutMkLst>
        </pc:sldLayoutChg>
        <pc:sldLayoutChg chg="add del mod replId">
          <pc:chgData name="Lamorette, Laura" userId="231d9543-ee48-4303-8632-b2c592304cc9" providerId="ADAL" clId="{2D7BF90F-E788-4F9E-92FC-3E216DE8E903}" dt="2023-11-14T21:55:31.923" v="4923" actId="2696"/>
          <pc:sldLayoutMkLst>
            <pc:docMk/>
            <pc:sldMasterMk cId="4929625" sldId="2147483674"/>
            <pc:sldLayoutMk cId="2598743111" sldId="2147483684"/>
          </pc:sldLayoutMkLst>
        </pc:sldLayoutChg>
        <pc:sldLayoutChg chg="add del mod replId">
          <pc:chgData name="Lamorette, Laura" userId="231d9543-ee48-4303-8632-b2c592304cc9" providerId="ADAL" clId="{2D7BF90F-E788-4F9E-92FC-3E216DE8E903}" dt="2023-11-14T21:55:31.924" v="4924" actId="2696"/>
          <pc:sldLayoutMkLst>
            <pc:docMk/>
            <pc:sldMasterMk cId="4929625" sldId="2147483674"/>
            <pc:sldLayoutMk cId="979494831" sldId="2147483685"/>
          </pc:sldLayoutMkLst>
        </pc:sldLayoutChg>
        <pc:sldLayoutChg chg="add del mod replId">
          <pc:chgData name="Lamorette, Laura" userId="231d9543-ee48-4303-8632-b2c592304cc9" providerId="ADAL" clId="{2D7BF90F-E788-4F9E-92FC-3E216DE8E903}" dt="2023-11-14T21:55:31.925" v="4925" actId="2696"/>
          <pc:sldLayoutMkLst>
            <pc:docMk/>
            <pc:sldMasterMk cId="4929625" sldId="2147483674"/>
            <pc:sldLayoutMk cId="1253904148" sldId="2147483686"/>
          </pc:sldLayoutMkLst>
        </pc:sldLayoutChg>
      </pc:sldMasterChg>
      <pc:sldMasterChg chg="modSp add mod addSldLayout modSldLayout">
        <pc:chgData name="Lamorette, Laura" userId="231d9543-ee48-4303-8632-b2c592304cc9" providerId="ADAL" clId="{2D7BF90F-E788-4F9E-92FC-3E216DE8E903}" dt="2023-11-14T22:39:55.415" v="5010" actId="18131"/>
        <pc:sldMasterMkLst>
          <pc:docMk/>
          <pc:sldMasterMk cId="3967593419" sldId="2147483674"/>
        </pc:sldMasterMkLst>
        <pc:spChg chg="mod">
          <ac:chgData name="Lamorette, Laura" userId="231d9543-ee48-4303-8632-b2c592304cc9" providerId="ADAL" clId="{2D7BF90F-E788-4F9E-92FC-3E216DE8E903}" dt="2023-11-14T21:55:53.546" v="4928" actId="207"/>
          <ac:spMkLst>
            <pc:docMk/>
            <pc:sldMasterMk cId="3967593419" sldId="2147483674"/>
            <ac:spMk id="2" creationId="{48A10DA6-FF9F-CC26-8BEB-5882A79FECCD}"/>
          </ac:spMkLst>
        </pc:spChg>
        <pc:cxnChg chg="mod">
          <ac:chgData name="Lamorette, Laura" userId="231d9543-ee48-4303-8632-b2c592304cc9" providerId="ADAL" clId="{2D7BF90F-E788-4F9E-92FC-3E216DE8E903}" dt="2023-11-14T21:56:02.368" v="4929" actId="208"/>
          <ac:cxnSpMkLst>
            <pc:docMk/>
            <pc:sldMasterMk cId="3967593419" sldId="2147483674"/>
            <ac:cxnSpMk id="7" creationId="{D397E1C6-12C2-299D-4F3C-4342F9250C7A}"/>
          </ac:cxnSpMkLst>
        </pc:cxnChg>
        <pc:cxnChg chg="mod">
          <ac:chgData name="Lamorette, Laura" userId="231d9543-ee48-4303-8632-b2c592304cc9" providerId="ADAL" clId="{2D7BF90F-E788-4F9E-92FC-3E216DE8E903}" dt="2023-11-14T22:02:19.851" v="4955" actId="208"/>
          <ac:cxnSpMkLst>
            <pc:docMk/>
            <pc:sldMasterMk cId="3967593419" sldId="2147483674"/>
            <ac:cxnSpMk id="10" creationId="{168F49D4-99F8-E3F9-AE63-C33014572198}"/>
          </ac:cxnSpMkLst>
        </pc:cxnChg>
        <pc:sldLayoutChg chg="modSp add mod replId">
          <pc:chgData name="Lamorette, Laura" userId="231d9543-ee48-4303-8632-b2c592304cc9" providerId="ADAL" clId="{2D7BF90F-E788-4F9E-92FC-3E216DE8E903}" dt="2023-11-14T21:56:19.914" v="4930" actId="207"/>
          <pc:sldLayoutMkLst>
            <pc:docMk/>
            <pc:sldMasterMk cId="3967593419" sldId="2147483674"/>
            <pc:sldLayoutMk cId="2466398935" sldId="2147483675"/>
          </pc:sldLayoutMkLst>
          <pc:spChg chg="mod">
            <ac:chgData name="Lamorette, Laura" userId="231d9543-ee48-4303-8632-b2c592304cc9" providerId="ADAL" clId="{2D7BF90F-E788-4F9E-92FC-3E216DE8E903}" dt="2023-11-14T21:56:19.914" v="4930" actId="207"/>
            <ac:spMkLst>
              <pc:docMk/>
              <pc:sldMasterMk cId="3967593419" sldId="2147483674"/>
              <pc:sldLayoutMk cId="2466398935" sldId="2147483675"/>
              <ac:spMk id="11" creationId="{0233E315-FC11-81CE-E0AC-1976C21A0AEF}"/>
            </ac:spMkLst>
          </pc:spChg>
        </pc:sldLayoutChg>
        <pc:sldLayoutChg chg="modSp add mod replId">
          <pc:chgData name="Lamorette, Laura" userId="231d9543-ee48-4303-8632-b2c592304cc9" providerId="ADAL" clId="{2D7BF90F-E788-4F9E-92FC-3E216DE8E903}" dt="2023-11-14T21:56:25.650" v="4931" actId="207"/>
          <pc:sldLayoutMkLst>
            <pc:docMk/>
            <pc:sldMasterMk cId="3967593419" sldId="2147483674"/>
            <pc:sldLayoutMk cId="3960471570" sldId="2147483676"/>
          </pc:sldLayoutMkLst>
          <pc:spChg chg="mod">
            <ac:chgData name="Lamorette, Laura" userId="231d9543-ee48-4303-8632-b2c592304cc9" providerId="ADAL" clId="{2D7BF90F-E788-4F9E-92FC-3E216DE8E903}" dt="2023-11-14T21:56:25.650" v="4931" actId="207"/>
            <ac:spMkLst>
              <pc:docMk/>
              <pc:sldMasterMk cId="3967593419" sldId="2147483674"/>
              <pc:sldLayoutMk cId="3960471570" sldId="2147483676"/>
              <ac:spMk id="7" creationId="{1F0B4189-3F87-9658-8191-E15E77AAD9E2}"/>
            </ac:spMkLst>
          </pc:spChg>
        </pc:sldLayoutChg>
        <pc:sldLayoutChg chg="modSp add mod replId">
          <pc:chgData name="Lamorette, Laura" userId="231d9543-ee48-4303-8632-b2c592304cc9" providerId="ADAL" clId="{2D7BF90F-E788-4F9E-92FC-3E216DE8E903}" dt="2023-11-14T21:56:53.147" v="4932" actId="207"/>
          <pc:sldLayoutMkLst>
            <pc:docMk/>
            <pc:sldMasterMk cId="3967593419" sldId="2147483674"/>
            <pc:sldLayoutMk cId="2526007976" sldId="2147483677"/>
          </pc:sldLayoutMkLst>
          <pc:spChg chg="mod">
            <ac:chgData name="Lamorette, Laura" userId="231d9543-ee48-4303-8632-b2c592304cc9" providerId="ADAL" clId="{2D7BF90F-E788-4F9E-92FC-3E216DE8E903}" dt="2023-11-14T21:56:53.147" v="4932" actId="207"/>
            <ac:spMkLst>
              <pc:docMk/>
              <pc:sldMasterMk cId="3967593419" sldId="2147483674"/>
              <pc:sldLayoutMk cId="2526007976" sldId="2147483677"/>
              <ac:spMk id="12" creationId="{CE61FD06-F7E6-8B1F-95BC-33B729E67CD7}"/>
            </ac:spMkLst>
          </pc:spChg>
        </pc:sldLayoutChg>
        <pc:sldLayoutChg chg="add mod replId">
          <pc:chgData name="Lamorette, Laura" userId="231d9543-ee48-4303-8632-b2c592304cc9" providerId="ADAL" clId="{2D7BF90F-E788-4F9E-92FC-3E216DE8E903}" dt="2023-11-14T21:55:38.805" v="4927" actId="2890"/>
          <pc:sldLayoutMkLst>
            <pc:docMk/>
            <pc:sldMasterMk cId="3967593419" sldId="2147483674"/>
            <pc:sldLayoutMk cId="3959332311" sldId="2147483678"/>
          </pc:sldLayoutMkLst>
        </pc:sldLayoutChg>
        <pc:sldLayoutChg chg="add mod replId">
          <pc:chgData name="Lamorette, Laura" userId="231d9543-ee48-4303-8632-b2c592304cc9" providerId="ADAL" clId="{2D7BF90F-E788-4F9E-92FC-3E216DE8E903}" dt="2023-11-14T21:55:38.805" v="4927" actId="2890"/>
          <pc:sldLayoutMkLst>
            <pc:docMk/>
            <pc:sldMasterMk cId="3967593419" sldId="2147483674"/>
            <pc:sldLayoutMk cId="1189283160" sldId="2147483679"/>
          </pc:sldLayoutMkLst>
        </pc:sldLayoutChg>
        <pc:sldLayoutChg chg="modSp add mod replId">
          <pc:chgData name="Lamorette, Laura" userId="231d9543-ee48-4303-8632-b2c592304cc9" providerId="ADAL" clId="{2D7BF90F-E788-4F9E-92FC-3E216DE8E903}" dt="2023-11-14T21:57:02.348" v="4933" actId="207"/>
          <pc:sldLayoutMkLst>
            <pc:docMk/>
            <pc:sldMasterMk cId="3967593419" sldId="2147483674"/>
            <pc:sldLayoutMk cId="1705420816" sldId="2147483680"/>
          </pc:sldLayoutMkLst>
          <pc:spChg chg="mod">
            <ac:chgData name="Lamorette, Laura" userId="231d9543-ee48-4303-8632-b2c592304cc9" providerId="ADAL" clId="{2D7BF90F-E788-4F9E-92FC-3E216DE8E903}" dt="2023-11-14T21:57:02.348" v="4933" actId="207"/>
            <ac:spMkLst>
              <pc:docMk/>
              <pc:sldMasterMk cId="3967593419" sldId="2147483674"/>
              <pc:sldLayoutMk cId="1705420816" sldId="2147483680"/>
              <ac:spMk id="7" creationId="{77CC8494-89BD-A128-D6D7-DB7C3D4B076D}"/>
            </ac:spMkLst>
          </pc:spChg>
        </pc:sldLayoutChg>
        <pc:sldLayoutChg chg="add mod replId">
          <pc:chgData name="Lamorette, Laura" userId="231d9543-ee48-4303-8632-b2c592304cc9" providerId="ADAL" clId="{2D7BF90F-E788-4F9E-92FC-3E216DE8E903}" dt="2023-11-14T21:55:38.805" v="4927" actId="2890"/>
          <pc:sldLayoutMkLst>
            <pc:docMk/>
            <pc:sldMasterMk cId="3967593419" sldId="2147483674"/>
            <pc:sldLayoutMk cId="3369623927" sldId="2147483681"/>
          </pc:sldLayoutMkLst>
        </pc:sldLayoutChg>
        <pc:sldLayoutChg chg="modSp add mod replId">
          <pc:chgData name="Lamorette, Laura" userId="231d9543-ee48-4303-8632-b2c592304cc9" providerId="ADAL" clId="{2D7BF90F-E788-4F9E-92FC-3E216DE8E903}" dt="2023-11-14T21:57:14.967" v="4934" actId="207"/>
          <pc:sldLayoutMkLst>
            <pc:docMk/>
            <pc:sldMasterMk cId="3967593419" sldId="2147483674"/>
            <pc:sldLayoutMk cId="1554435698" sldId="2147483682"/>
          </pc:sldLayoutMkLst>
          <pc:spChg chg="mod">
            <ac:chgData name="Lamorette, Laura" userId="231d9543-ee48-4303-8632-b2c592304cc9" providerId="ADAL" clId="{2D7BF90F-E788-4F9E-92FC-3E216DE8E903}" dt="2023-11-14T21:57:14.967" v="4934" actId="207"/>
            <ac:spMkLst>
              <pc:docMk/>
              <pc:sldMasterMk cId="3967593419" sldId="2147483674"/>
              <pc:sldLayoutMk cId="1554435698" sldId="2147483682"/>
              <ac:spMk id="9" creationId="{48BD85B9-B20E-66A4-E49B-48C0B4E4530D}"/>
            </ac:spMkLst>
          </pc:spChg>
        </pc:sldLayoutChg>
        <pc:sldLayoutChg chg="addSp delSp modSp add mod replId">
          <pc:chgData name="Lamorette, Laura" userId="231d9543-ee48-4303-8632-b2c592304cc9" providerId="ADAL" clId="{2D7BF90F-E788-4F9E-92FC-3E216DE8E903}" dt="2023-11-14T22:06:21.902" v="4979" actId="207"/>
          <pc:sldLayoutMkLst>
            <pc:docMk/>
            <pc:sldMasterMk cId="3967593419" sldId="2147483674"/>
            <pc:sldLayoutMk cId="557767581" sldId="2147483683"/>
          </pc:sldLayoutMkLst>
          <pc:spChg chg="add del mod">
            <ac:chgData name="Lamorette, Laura" userId="231d9543-ee48-4303-8632-b2c592304cc9" providerId="ADAL" clId="{2D7BF90F-E788-4F9E-92FC-3E216DE8E903}" dt="2023-11-14T22:06:21.902" v="4979" actId="207"/>
            <ac:spMkLst>
              <pc:docMk/>
              <pc:sldMasterMk cId="3967593419" sldId="2147483674"/>
              <pc:sldLayoutMk cId="557767581" sldId="2147483683"/>
              <ac:spMk id="3" creationId="{15569075-C68D-895D-9DD0-454DEE9D4912}"/>
            </ac:spMkLst>
          </pc:spChg>
          <pc:spChg chg="add del mod">
            <ac:chgData name="Lamorette, Laura" userId="231d9543-ee48-4303-8632-b2c592304cc9" providerId="ADAL" clId="{2D7BF90F-E788-4F9E-92FC-3E216DE8E903}" dt="2023-11-14T22:05:15.474" v="4970"/>
            <ac:spMkLst>
              <pc:docMk/>
              <pc:sldMasterMk cId="3967593419" sldId="2147483674"/>
              <pc:sldLayoutMk cId="557767581" sldId="2147483683"/>
              <ac:spMk id="5" creationId="{68746C87-331E-978E-2C78-82BD73B52E32}"/>
            </ac:spMkLst>
          </pc:spChg>
          <pc:spChg chg="mod">
            <ac:chgData name="Lamorette, Laura" userId="231d9543-ee48-4303-8632-b2c592304cc9" providerId="ADAL" clId="{2D7BF90F-E788-4F9E-92FC-3E216DE8E903}" dt="2023-11-14T21:57:20.540" v="4935" actId="207"/>
            <ac:spMkLst>
              <pc:docMk/>
              <pc:sldMasterMk cId="3967593419" sldId="2147483674"/>
              <pc:sldLayoutMk cId="557767581" sldId="2147483683"/>
              <ac:spMk id="9" creationId="{97B261AF-18AA-24EA-4ACC-A5815F05C7FA}"/>
            </ac:spMkLst>
          </pc:spChg>
        </pc:sldLayoutChg>
        <pc:sldLayoutChg chg="modSp add mod replId">
          <pc:chgData name="Lamorette, Laura" userId="231d9543-ee48-4303-8632-b2c592304cc9" providerId="ADAL" clId="{2D7BF90F-E788-4F9E-92FC-3E216DE8E903}" dt="2023-11-14T21:57:44.359" v="4937" actId="207"/>
          <pc:sldLayoutMkLst>
            <pc:docMk/>
            <pc:sldMasterMk cId="3967593419" sldId="2147483674"/>
            <pc:sldLayoutMk cId="3410366448" sldId="2147483684"/>
          </pc:sldLayoutMkLst>
          <pc:spChg chg="mod">
            <ac:chgData name="Lamorette, Laura" userId="231d9543-ee48-4303-8632-b2c592304cc9" providerId="ADAL" clId="{2D7BF90F-E788-4F9E-92FC-3E216DE8E903}" dt="2023-11-14T21:57:44.359" v="4937" actId="207"/>
            <ac:spMkLst>
              <pc:docMk/>
              <pc:sldMasterMk cId="3967593419" sldId="2147483674"/>
              <pc:sldLayoutMk cId="3410366448" sldId="2147483684"/>
              <ac:spMk id="9" creationId="{97B261AF-18AA-24EA-4ACC-A5815F05C7FA}"/>
            </ac:spMkLst>
          </pc:spChg>
        </pc:sldLayoutChg>
        <pc:sldLayoutChg chg="add mod replId">
          <pc:chgData name="Lamorette, Laura" userId="231d9543-ee48-4303-8632-b2c592304cc9" providerId="ADAL" clId="{2D7BF90F-E788-4F9E-92FC-3E216DE8E903}" dt="2023-11-14T21:55:38.805" v="4927" actId="2890"/>
          <pc:sldLayoutMkLst>
            <pc:docMk/>
            <pc:sldMasterMk cId="3967593419" sldId="2147483674"/>
            <pc:sldLayoutMk cId="2972283904" sldId="2147483685"/>
          </pc:sldLayoutMkLst>
        </pc:sldLayoutChg>
        <pc:sldLayoutChg chg="add mod replId">
          <pc:chgData name="Lamorette, Laura" userId="231d9543-ee48-4303-8632-b2c592304cc9" providerId="ADAL" clId="{2D7BF90F-E788-4F9E-92FC-3E216DE8E903}" dt="2023-11-14T21:55:38.805" v="4927" actId="2890"/>
          <pc:sldLayoutMkLst>
            <pc:docMk/>
            <pc:sldMasterMk cId="3967593419" sldId="2147483674"/>
            <pc:sldLayoutMk cId="2750877164" sldId="2147483686"/>
          </pc:sldLayoutMkLst>
        </pc:sldLayoutChg>
        <pc:sldLayoutChg chg="modSp add mod replId modTransition">
          <pc:chgData name="Lamorette, Laura" userId="231d9543-ee48-4303-8632-b2c592304cc9" providerId="ADAL" clId="{2D7BF90F-E788-4F9E-92FC-3E216DE8E903}" dt="2023-11-14T22:38:40.428" v="5003" actId="14826"/>
          <pc:sldLayoutMkLst>
            <pc:docMk/>
            <pc:sldMasterMk cId="3967593419" sldId="2147483674"/>
            <pc:sldLayoutMk cId="502713717" sldId="2147483708"/>
          </pc:sldLayoutMkLst>
          <pc:picChg chg="mod">
            <ac:chgData name="Lamorette, Laura" userId="231d9543-ee48-4303-8632-b2c592304cc9" providerId="ADAL" clId="{2D7BF90F-E788-4F9E-92FC-3E216DE8E903}" dt="2023-11-14T22:38:40.428" v="5003" actId="14826"/>
            <ac:picMkLst>
              <pc:docMk/>
              <pc:sldMasterMk cId="3967593419" sldId="2147483674"/>
              <pc:sldLayoutMk cId="502713717" sldId="2147483708"/>
              <ac:picMk id="5" creationId="{317BC176-2240-EA65-77C0-E7957CB610BA}"/>
            </ac:picMkLst>
          </pc:picChg>
        </pc:sldLayoutChg>
        <pc:sldLayoutChg chg="modSp add mod modTransition">
          <pc:chgData name="Lamorette, Laura" userId="231d9543-ee48-4303-8632-b2c592304cc9" providerId="ADAL" clId="{2D7BF90F-E788-4F9E-92FC-3E216DE8E903}" dt="2023-11-14T22:38:55.147" v="5005" actId="14826"/>
          <pc:sldLayoutMkLst>
            <pc:docMk/>
            <pc:sldMasterMk cId="3967593419" sldId="2147483674"/>
            <pc:sldLayoutMk cId="1118532156" sldId="2147483709"/>
          </pc:sldLayoutMkLst>
          <pc:picChg chg="mod">
            <ac:chgData name="Lamorette, Laura" userId="231d9543-ee48-4303-8632-b2c592304cc9" providerId="ADAL" clId="{2D7BF90F-E788-4F9E-92FC-3E216DE8E903}" dt="2023-11-14T22:38:55.147" v="5005" actId="14826"/>
            <ac:picMkLst>
              <pc:docMk/>
              <pc:sldMasterMk cId="3967593419" sldId="2147483674"/>
              <pc:sldLayoutMk cId="1118532156" sldId="2147483709"/>
              <ac:picMk id="5" creationId="{317BC176-2240-EA65-77C0-E7957CB610BA}"/>
            </ac:picMkLst>
          </pc:picChg>
        </pc:sldLayoutChg>
        <pc:sldLayoutChg chg="modSp add mod modTransition">
          <pc:chgData name="Lamorette, Laura" userId="231d9543-ee48-4303-8632-b2c592304cc9" providerId="ADAL" clId="{2D7BF90F-E788-4F9E-92FC-3E216DE8E903}" dt="2023-11-14T22:39:15.716" v="5007" actId="14826"/>
          <pc:sldLayoutMkLst>
            <pc:docMk/>
            <pc:sldMasterMk cId="3967593419" sldId="2147483674"/>
            <pc:sldLayoutMk cId="1556566080" sldId="2147483710"/>
          </pc:sldLayoutMkLst>
          <pc:picChg chg="mod">
            <ac:chgData name="Lamorette, Laura" userId="231d9543-ee48-4303-8632-b2c592304cc9" providerId="ADAL" clId="{2D7BF90F-E788-4F9E-92FC-3E216DE8E903}" dt="2023-11-14T22:39:15.716" v="5007" actId="14826"/>
            <ac:picMkLst>
              <pc:docMk/>
              <pc:sldMasterMk cId="3967593419" sldId="2147483674"/>
              <pc:sldLayoutMk cId="1556566080" sldId="2147483710"/>
              <ac:picMk id="5" creationId="{317BC176-2240-EA65-77C0-E7957CB610BA}"/>
            </ac:picMkLst>
          </pc:picChg>
        </pc:sldLayoutChg>
        <pc:sldLayoutChg chg="modSp add mod modTransition">
          <pc:chgData name="Lamorette, Laura" userId="231d9543-ee48-4303-8632-b2c592304cc9" providerId="ADAL" clId="{2D7BF90F-E788-4F9E-92FC-3E216DE8E903}" dt="2023-11-14T22:39:55.415" v="5010" actId="18131"/>
          <pc:sldLayoutMkLst>
            <pc:docMk/>
            <pc:sldMasterMk cId="3967593419" sldId="2147483674"/>
            <pc:sldLayoutMk cId="373487281" sldId="2147483711"/>
          </pc:sldLayoutMkLst>
          <pc:picChg chg="mod modCrop">
            <ac:chgData name="Lamorette, Laura" userId="231d9543-ee48-4303-8632-b2c592304cc9" providerId="ADAL" clId="{2D7BF90F-E788-4F9E-92FC-3E216DE8E903}" dt="2023-11-14T22:39:55.415" v="5010" actId="18131"/>
            <ac:picMkLst>
              <pc:docMk/>
              <pc:sldMasterMk cId="3967593419" sldId="2147483674"/>
              <pc:sldLayoutMk cId="373487281" sldId="2147483711"/>
              <ac:picMk id="5" creationId="{317BC176-2240-EA65-77C0-E7957CB610BA}"/>
            </ac:picMkLst>
          </pc:picChg>
        </pc:sldLayoutChg>
      </pc:sldMasterChg>
      <pc:sldMasterChg chg="modSp add mod addSldLayout modSldLayout">
        <pc:chgData name="Lamorette, Laura" userId="231d9543-ee48-4303-8632-b2c592304cc9" providerId="ADAL" clId="{2D7BF90F-E788-4F9E-92FC-3E216DE8E903}" dt="2023-11-14T22:41:48.292" v="5021" actId="18131"/>
        <pc:sldMasterMkLst>
          <pc:docMk/>
          <pc:sldMasterMk cId="4125167850" sldId="2147483687"/>
        </pc:sldMasterMkLst>
        <pc:spChg chg="mod">
          <ac:chgData name="Lamorette, Laura" userId="231d9543-ee48-4303-8632-b2c592304cc9" providerId="ADAL" clId="{2D7BF90F-E788-4F9E-92FC-3E216DE8E903}" dt="2023-11-14T21:59:33.482" v="4944" actId="207"/>
          <ac:spMkLst>
            <pc:docMk/>
            <pc:sldMasterMk cId="4125167850" sldId="2147483687"/>
            <ac:spMk id="2" creationId="{48A10DA6-FF9F-CC26-8BEB-5882A79FECCD}"/>
          </ac:spMkLst>
        </pc:spChg>
        <pc:spChg chg="mod">
          <ac:chgData name="Lamorette, Laura" userId="231d9543-ee48-4303-8632-b2c592304cc9" providerId="ADAL" clId="{2D7BF90F-E788-4F9E-92FC-3E216DE8E903}" dt="2023-11-14T21:59:37.234" v="4945" actId="207"/>
          <ac:spMkLst>
            <pc:docMk/>
            <pc:sldMasterMk cId="4125167850" sldId="2147483687"/>
            <ac:spMk id="3" creationId="{A5EBFCAE-4FE0-0D09-4B49-2EBE9588DA5D}"/>
          </ac:spMkLst>
        </pc:spChg>
        <pc:cxnChg chg="mod">
          <ac:chgData name="Lamorette, Laura" userId="231d9543-ee48-4303-8632-b2c592304cc9" providerId="ADAL" clId="{2D7BF90F-E788-4F9E-92FC-3E216DE8E903}" dt="2023-11-14T21:58:47.461" v="4941" actId="208"/>
          <ac:cxnSpMkLst>
            <pc:docMk/>
            <pc:sldMasterMk cId="4125167850" sldId="2147483687"/>
            <ac:cxnSpMk id="7" creationId="{D397E1C6-12C2-299D-4F3C-4342F9250C7A}"/>
          </ac:cxnSpMkLst>
        </pc:cxnChg>
        <pc:cxnChg chg="mod">
          <ac:chgData name="Lamorette, Laura" userId="231d9543-ee48-4303-8632-b2c592304cc9" providerId="ADAL" clId="{2D7BF90F-E788-4F9E-92FC-3E216DE8E903}" dt="2023-11-14T22:02:47.498" v="4956" actId="208"/>
          <ac:cxnSpMkLst>
            <pc:docMk/>
            <pc:sldMasterMk cId="4125167850" sldId="2147483687"/>
            <ac:cxnSpMk id="10" creationId="{168F49D4-99F8-E3F9-AE63-C33014572198}"/>
          </ac:cxnSpMkLst>
        </pc:cxnChg>
        <pc:sldLayoutChg chg="modSp add mod replId">
          <pc:chgData name="Lamorette, Laura" userId="231d9543-ee48-4303-8632-b2c592304cc9" providerId="ADAL" clId="{2D7BF90F-E788-4F9E-92FC-3E216DE8E903}" dt="2023-11-14T21:59:07.795" v="4942" actId="207"/>
          <pc:sldLayoutMkLst>
            <pc:docMk/>
            <pc:sldMasterMk cId="4125167850" sldId="2147483687"/>
            <pc:sldLayoutMk cId="1273484764" sldId="2147483688"/>
          </pc:sldLayoutMkLst>
          <pc:spChg chg="mod">
            <ac:chgData name="Lamorette, Laura" userId="231d9543-ee48-4303-8632-b2c592304cc9" providerId="ADAL" clId="{2D7BF90F-E788-4F9E-92FC-3E216DE8E903}" dt="2023-11-14T21:59:07.795" v="4942" actId="207"/>
            <ac:spMkLst>
              <pc:docMk/>
              <pc:sldMasterMk cId="4125167850" sldId="2147483687"/>
              <pc:sldLayoutMk cId="1273484764" sldId="2147483688"/>
              <ac:spMk id="11" creationId="{0233E315-FC11-81CE-E0AC-1976C21A0AEF}"/>
            </ac:spMkLst>
          </pc:spChg>
        </pc:sldLayoutChg>
        <pc:sldLayoutChg chg="modSp add mod replId">
          <pc:chgData name="Lamorette, Laura" userId="231d9543-ee48-4303-8632-b2c592304cc9" providerId="ADAL" clId="{2D7BF90F-E788-4F9E-92FC-3E216DE8E903}" dt="2023-11-14T21:59:16.663" v="4943" actId="207"/>
          <pc:sldLayoutMkLst>
            <pc:docMk/>
            <pc:sldMasterMk cId="4125167850" sldId="2147483687"/>
            <pc:sldLayoutMk cId="2271659710" sldId="2147483689"/>
          </pc:sldLayoutMkLst>
          <pc:spChg chg="mod">
            <ac:chgData name="Lamorette, Laura" userId="231d9543-ee48-4303-8632-b2c592304cc9" providerId="ADAL" clId="{2D7BF90F-E788-4F9E-92FC-3E216DE8E903}" dt="2023-11-14T21:59:16.663" v="4943" actId="207"/>
            <ac:spMkLst>
              <pc:docMk/>
              <pc:sldMasterMk cId="4125167850" sldId="2147483687"/>
              <pc:sldLayoutMk cId="2271659710" sldId="2147483689"/>
              <ac:spMk id="7" creationId="{1F0B4189-3F87-9658-8191-E15E77AAD9E2}"/>
            </ac:spMkLst>
          </pc:spChg>
        </pc:sldLayoutChg>
        <pc:sldLayoutChg chg="delSp modSp add mod replId">
          <pc:chgData name="Lamorette, Laura" userId="231d9543-ee48-4303-8632-b2c592304cc9" providerId="ADAL" clId="{2D7BF90F-E788-4F9E-92FC-3E216DE8E903}" dt="2023-11-14T22:02:54.445" v="4957" actId="478"/>
          <pc:sldLayoutMkLst>
            <pc:docMk/>
            <pc:sldMasterMk cId="4125167850" sldId="2147483687"/>
            <pc:sldLayoutMk cId="3395429357" sldId="2147483690"/>
          </pc:sldLayoutMkLst>
          <pc:spChg chg="mod">
            <ac:chgData name="Lamorette, Laura" userId="231d9543-ee48-4303-8632-b2c592304cc9" providerId="ADAL" clId="{2D7BF90F-E788-4F9E-92FC-3E216DE8E903}" dt="2023-11-14T22:00:14.519" v="4946" actId="207"/>
            <ac:spMkLst>
              <pc:docMk/>
              <pc:sldMasterMk cId="4125167850" sldId="2147483687"/>
              <pc:sldLayoutMk cId="3395429357" sldId="2147483690"/>
              <ac:spMk id="12" creationId="{CE61FD06-F7E6-8B1F-95BC-33B729E67CD7}"/>
            </ac:spMkLst>
          </pc:spChg>
          <pc:cxnChg chg="del">
            <ac:chgData name="Lamorette, Laura" userId="231d9543-ee48-4303-8632-b2c592304cc9" providerId="ADAL" clId="{2D7BF90F-E788-4F9E-92FC-3E216DE8E903}" dt="2023-11-14T22:02:54.445" v="4957" actId="478"/>
            <ac:cxnSpMkLst>
              <pc:docMk/>
              <pc:sldMasterMk cId="4125167850" sldId="2147483687"/>
              <pc:sldLayoutMk cId="3395429357" sldId="2147483690"/>
              <ac:cxnSpMk id="11" creationId="{CAF50885-E8D3-EC63-75BE-E5869A96C72A}"/>
            </ac:cxnSpMkLst>
          </pc:cxnChg>
        </pc:sldLayoutChg>
        <pc:sldLayoutChg chg="delSp add mod replId">
          <pc:chgData name="Lamorette, Laura" userId="231d9543-ee48-4303-8632-b2c592304cc9" providerId="ADAL" clId="{2D7BF90F-E788-4F9E-92FC-3E216DE8E903}" dt="2023-11-14T22:02:58.572" v="4958" actId="478"/>
          <pc:sldLayoutMkLst>
            <pc:docMk/>
            <pc:sldMasterMk cId="4125167850" sldId="2147483687"/>
            <pc:sldLayoutMk cId="1131733205" sldId="2147483691"/>
          </pc:sldLayoutMkLst>
          <pc:cxnChg chg="del">
            <ac:chgData name="Lamorette, Laura" userId="231d9543-ee48-4303-8632-b2c592304cc9" providerId="ADAL" clId="{2D7BF90F-E788-4F9E-92FC-3E216DE8E903}" dt="2023-11-14T22:02:58.572" v="4958" actId="478"/>
            <ac:cxnSpMkLst>
              <pc:docMk/>
              <pc:sldMasterMk cId="4125167850" sldId="2147483687"/>
              <pc:sldLayoutMk cId="1131733205" sldId="2147483691"/>
              <ac:cxnSpMk id="15" creationId="{E782AA94-EE15-B424-F472-67E56C87834B}"/>
            </ac:cxnSpMkLst>
          </pc:cxnChg>
        </pc:sldLayoutChg>
        <pc:sldLayoutChg chg="delSp add mod replId">
          <pc:chgData name="Lamorette, Laura" userId="231d9543-ee48-4303-8632-b2c592304cc9" providerId="ADAL" clId="{2D7BF90F-E788-4F9E-92FC-3E216DE8E903}" dt="2023-11-14T22:03:01.947" v="4959" actId="478"/>
          <pc:sldLayoutMkLst>
            <pc:docMk/>
            <pc:sldMasterMk cId="4125167850" sldId="2147483687"/>
            <pc:sldLayoutMk cId="1521110719" sldId="2147483692"/>
          </pc:sldLayoutMkLst>
          <pc:cxnChg chg="del">
            <ac:chgData name="Lamorette, Laura" userId="231d9543-ee48-4303-8632-b2c592304cc9" providerId="ADAL" clId="{2D7BF90F-E788-4F9E-92FC-3E216DE8E903}" dt="2023-11-14T22:03:01.947" v="4959" actId="478"/>
            <ac:cxnSpMkLst>
              <pc:docMk/>
              <pc:sldMasterMk cId="4125167850" sldId="2147483687"/>
              <pc:sldLayoutMk cId="1521110719" sldId="2147483692"/>
              <ac:cxnSpMk id="13" creationId="{DB0C3AE4-F586-058B-842C-765F37749CB4}"/>
            </ac:cxnSpMkLst>
          </pc:cxnChg>
        </pc:sldLayoutChg>
        <pc:sldLayoutChg chg="modSp add mod replId">
          <pc:chgData name="Lamorette, Laura" userId="231d9543-ee48-4303-8632-b2c592304cc9" providerId="ADAL" clId="{2D7BF90F-E788-4F9E-92FC-3E216DE8E903}" dt="2023-11-14T22:00:26.473" v="4947" actId="207"/>
          <pc:sldLayoutMkLst>
            <pc:docMk/>
            <pc:sldMasterMk cId="4125167850" sldId="2147483687"/>
            <pc:sldLayoutMk cId="2999051134" sldId="2147483693"/>
          </pc:sldLayoutMkLst>
          <pc:spChg chg="mod">
            <ac:chgData name="Lamorette, Laura" userId="231d9543-ee48-4303-8632-b2c592304cc9" providerId="ADAL" clId="{2D7BF90F-E788-4F9E-92FC-3E216DE8E903}" dt="2023-11-14T22:00:26.473" v="4947" actId="207"/>
            <ac:spMkLst>
              <pc:docMk/>
              <pc:sldMasterMk cId="4125167850" sldId="2147483687"/>
              <pc:sldLayoutMk cId="2999051134" sldId="2147483693"/>
              <ac:spMk id="7" creationId="{77CC8494-89BD-A128-D6D7-DB7C3D4B076D}"/>
            </ac:spMkLst>
          </pc:spChg>
        </pc:sldLayoutChg>
        <pc:sldLayoutChg chg="add mod replId">
          <pc:chgData name="Lamorette, Laura" userId="231d9543-ee48-4303-8632-b2c592304cc9" providerId="ADAL" clId="{2D7BF90F-E788-4F9E-92FC-3E216DE8E903}" dt="2023-11-14T21:58:28.772" v="4940" actId="2890"/>
          <pc:sldLayoutMkLst>
            <pc:docMk/>
            <pc:sldMasterMk cId="4125167850" sldId="2147483687"/>
            <pc:sldLayoutMk cId="2315770033" sldId="2147483694"/>
          </pc:sldLayoutMkLst>
        </pc:sldLayoutChg>
        <pc:sldLayoutChg chg="modSp add mod replId">
          <pc:chgData name="Lamorette, Laura" userId="231d9543-ee48-4303-8632-b2c592304cc9" providerId="ADAL" clId="{2D7BF90F-E788-4F9E-92FC-3E216DE8E903}" dt="2023-11-14T22:00:32.174" v="4948" actId="207"/>
          <pc:sldLayoutMkLst>
            <pc:docMk/>
            <pc:sldMasterMk cId="4125167850" sldId="2147483687"/>
            <pc:sldLayoutMk cId="1591879009" sldId="2147483695"/>
          </pc:sldLayoutMkLst>
          <pc:spChg chg="mod">
            <ac:chgData name="Lamorette, Laura" userId="231d9543-ee48-4303-8632-b2c592304cc9" providerId="ADAL" clId="{2D7BF90F-E788-4F9E-92FC-3E216DE8E903}" dt="2023-11-14T22:00:32.174" v="4948" actId="207"/>
            <ac:spMkLst>
              <pc:docMk/>
              <pc:sldMasterMk cId="4125167850" sldId="2147483687"/>
              <pc:sldLayoutMk cId="1591879009" sldId="2147483695"/>
              <ac:spMk id="9" creationId="{48BD85B9-B20E-66A4-E49B-48C0B4E4530D}"/>
            </ac:spMkLst>
          </pc:spChg>
        </pc:sldLayoutChg>
        <pc:sldLayoutChg chg="modSp add mod replId">
          <pc:chgData name="Lamorette, Laura" userId="231d9543-ee48-4303-8632-b2c592304cc9" providerId="ADAL" clId="{2D7BF90F-E788-4F9E-92FC-3E216DE8E903}" dt="2023-11-14T22:06:38.831" v="4982" actId="207"/>
          <pc:sldLayoutMkLst>
            <pc:docMk/>
            <pc:sldMasterMk cId="4125167850" sldId="2147483687"/>
            <pc:sldLayoutMk cId="3740023514" sldId="2147483696"/>
          </pc:sldLayoutMkLst>
          <pc:spChg chg="mod">
            <ac:chgData name="Lamorette, Laura" userId="231d9543-ee48-4303-8632-b2c592304cc9" providerId="ADAL" clId="{2D7BF90F-E788-4F9E-92FC-3E216DE8E903}" dt="2023-11-14T22:06:38.831" v="4982" actId="207"/>
            <ac:spMkLst>
              <pc:docMk/>
              <pc:sldMasterMk cId="4125167850" sldId="2147483687"/>
              <pc:sldLayoutMk cId="3740023514" sldId="2147483696"/>
              <ac:spMk id="3" creationId="{15569075-C68D-895D-9DD0-454DEE9D4912}"/>
            </ac:spMkLst>
          </pc:spChg>
          <pc:spChg chg="mod">
            <ac:chgData name="Lamorette, Laura" userId="231d9543-ee48-4303-8632-b2c592304cc9" providerId="ADAL" clId="{2D7BF90F-E788-4F9E-92FC-3E216DE8E903}" dt="2023-11-14T22:00:36.803" v="4949" actId="207"/>
            <ac:spMkLst>
              <pc:docMk/>
              <pc:sldMasterMk cId="4125167850" sldId="2147483687"/>
              <pc:sldLayoutMk cId="3740023514" sldId="2147483696"/>
              <ac:spMk id="9" creationId="{97B261AF-18AA-24EA-4ACC-A5815F05C7FA}"/>
            </ac:spMkLst>
          </pc:spChg>
        </pc:sldLayoutChg>
        <pc:sldLayoutChg chg="modSp add mod replId">
          <pc:chgData name="Lamorette, Laura" userId="231d9543-ee48-4303-8632-b2c592304cc9" providerId="ADAL" clId="{2D7BF90F-E788-4F9E-92FC-3E216DE8E903}" dt="2023-11-14T22:00:44.444" v="4950" actId="207"/>
          <pc:sldLayoutMkLst>
            <pc:docMk/>
            <pc:sldMasterMk cId="4125167850" sldId="2147483687"/>
            <pc:sldLayoutMk cId="1260845644" sldId="2147483697"/>
          </pc:sldLayoutMkLst>
          <pc:spChg chg="mod">
            <ac:chgData name="Lamorette, Laura" userId="231d9543-ee48-4303-8632-b2c592304cc9" providerId="ADAL" clId="{2D7BF90F-E788-4F9E-92FC-3E216DE8E903}" dt="2023-11-14T22:00:44.444" v="4950" actId="207"/>
            <ac:spMkLst>
              <pc:docMk/>
              <pc:sldMasterMk cId="4125167850" sldId="2147483687"/>
              <pc:sldLayoutMk cId="1260845644" sldId="2147483697"/>
              <ac:spMk id="9" creationId="{97B261AF-18AA-24EA-4ACC-A5815F05C7FA}"/>
            </ac:spMkLst>
          </pc:spChg>
        </pc:sldLayoutChg>
        <pc:sldLayoutChg chg="add mod replId">
          <pc:chgData name="Lamorette, Laura" userId="231d9543-ee48-4303-8632-b2c592304cc9" providerId="ADAL" clId="{2D7BF90F-E788-4F9E-92FC-3E216DE8E903}" dt="2023-11-14T21:58:28.772" v="4940" actId="2890"/>
          <pc:sldLayoutMkLst>
            <pc:docMk/>
            <pc:sldMasterMk cId="4125167850" sldId="2147483687"/>
            <pc:sldLayoutMk cId="712828048" sldId="2147483698"/>
          </pc:sldLayoutMkLst>
        </pc:sldLayoutChg>
        <pc:sldLayoutChg chg="add mod replId">
          <pc:chgData name="Lamorette, Laura" userId="231d9543-ee48-4303-8632-b2c592304cc9" providerId="ADAL" clId="{2D7BF90F-E788-4F9E-92FC-3E216DE8E903}" dt="2023-11-14T21:58:28.772" v="4940" actId="2890"/>
          <pc:sldLayoutMkLst>
            <pc:docMk/>
            <pc:sldMasterMk cId="4125167850" sldId="2147483687"/>
            <pc:sldLayoutMk cId="4167798323" sldId="2147483699"/>
          </pc:sldLayoutMkLst>
        </pc:sldLayoutChg>
        <pc:sldLayoutChg chg="modSp add mod replId modTransition">
          <pc:chgData name="Lamorette, Laura" userId="231d9543-ee48-4303-8632-b2c592304cc9" providerId="ADAL" clId="{2D7BF90F-E788-4F9E-92FC-3E216DE8E903}" dt="2023-11-14T22:40:15.380" v="5012" actId="14826"/>
          <pc:sldLayoutMkLst>
            <pc:docMk/>
            <pc:sldMasterMk cId="4125167850" sldId="2147483687"/>
            <pc:sldLayoutMk cId="167795317" sldId="2147483712"/>
          </pc:sldLayoutMkLst>
          <pc:picChg chg="mod">
            <ac:chgData name="Lamorette, Laura" userId="231d9543-ee48-4303-8632-b2c592304cc9" providerId="ADAL" clId="{2D7BF90F-E788-4F9E-92FC-3E216DE8E903}" dt="2023-11-14T22:40:15.380" v="5012" actId="14826"/>
            <ac:picMkLst>
              <pc:docMk/>
              <pc:sldMasterMk cId="4125167850" sldId="2147483687"/>
              <pc:sldLayoutMk cId="167795317" sldId="2147483712"/>
              <ac:picMk id="5" creationId="{317BC176-2240-EA65-77C0-E7957CB610BA}"/>
            </ac:picMkLst>
          </pc:picChg>
        </pc:sldLayoutChg>
        <pc:sldLayoutChg chg="modSp add mod modTransition">
          <pc:chgData name="Lamorette, Laura" userId="231d9543-ee48-4303-8632-b2c592304cc9" providerId="ADAL" clId="{2D7BF90F-E788-4F9E-92FC-3E216DE8E903}" dt="2023-11-14T22:40:38.709" v="5015" actId="18131"/>
          <pc:sldLayoutMkLst>
            <pc:docMk/>
            <pc:sldMasterMk cId="4125167850" sldId="2147483687"/>
            <pc:sldLayoutMk cId="3150599821" sldId="2147483713"/>
          </pc:sldLayoutMkLst>
          <pc:picChg chg="mod modCrop">
            <ac:chgData name="Lamorette, Laura" userId="231d9543-ee48-4303-8632-b2c592304cc9" providerId="ADAL" clId="{2D7BF90F-E788-4F9E-92FC-3E216DE8E903}" dt="2023-11-14T22:40:38.709" v="5015" actId="18131"/>
            <ac:picMkLst>
              <pc:docMk/>
              <pc:sldMasterMk cId="4125167850" sldId="2147483687"/>
              <pc:sldLayoutMk cId="3150599821" sldId="2147483713"/>
              <ac:picMk id="5" creationId="{317BC176-2240-EA65-77C0-E7957CB610BA}"/>
            </ac:picMkLst>
          </pc:picChg>
        </pc:sldLayoutChg>
        <pc:sldLayoutChg chg="modSp add mod modTransition">
          <pc:chgData name="Lamorette, Laura" userId="231d9543-ee48-4303-8632-b2c592304cc9" providerId="ADAL" clId="{2D7BF90F-E788-4F9E-92FC-3E216DE8E903}" dt="2023-11-14T22:41:10.192" v="5018" actId="18131"/>
          <pc:sldLayoutMkLst>
            <pc:docMk/>
            <pc:sldMasterMk cId="4125167850" sldId="2147483687"/>
            <pc:sldLayoutMk cId="3467546841" sldId="2147483714"/>
          </pc:sldLayoutMkLst>
          <pc:picChg chg="mod modCrop">
            <ac:chgData name="Lamorette, Laura" userId="231d9543-ee48-4303-8632-b2c592304cc9" providerId="ADAL" clId="{2D7BF90F-E788-4F9E-92FC-3E216DE8E903}" dt="2023-11-14T22:41:10.192" v="5018" actId="18131"/>
            <ac:picMkLst>
              <pc:docMk/>
              <pc:sldMasterMk cId="4125167850" sldId="2147483687"/>
              <pc:sldLayoutMk cId="3467546841" sldId="2147483714"/>
              <ac:picMk id="5" creationId="{317BC176-2240-EA65-77C0-E7957CB610BA}"/>
            </ac:picMkLst>
          </pc:picChg>
        </pc:sldLayoutChg>
        <pc:sldLayoutChg chg="modSp add mod modTransition">
          <pc:chgData name="Lamorette, Laura" userId="231d9543-ee48-4303-8632-b2c592304cc9" providerId="ADAL" clId="{2D7BF90F-E788-4F9E-92FC-3E216DE8E903}" dt="2023-11-14T22:41:48.292" v="5021" actId="18131"/>
          <pc:sldLayoutMkLst>
            <pc:docMk/>
            <pc:sldMasterMk cId="4125167850" sldId="2147483687"/>
            <pc:sldLayoutMk cId="751842872" sldId="2147483715"/>
          </pc:sldLayoutMkLst>
          <pc:picChg chg="mod modCrop">
            <ac:chgData name="Lamorette, Laura" userId="231d9543-ee48-4303-8632-b2c592304cc9" providerId="ADAL" clId="{2D7BF90F-E788-4F9E-92FC-3E216DE8E903}" dt="2023-11-14T22:41:48.292" v="5021" actId="18131"/>
            <ac:picMkLst>
              <pc:docMk/>
              <pc:sldMasterMk cId="4125167850" sldId="2147483687"/>
              <pc:sldLayoutMk cId="751842872" sldId="2147483715"/>
              <ac:picMk id="5" creationId="{317BC176-2240-EA65-77C0-E7957CB610BA}"/>
            </ac:picMkLst>
          </pc:picChg>
        </pc:sldLayoutChg>
      </pc:sldMasterChg>
    </pc:docChg>
  </pc:docChgLst>
  <pc:docChgLst>
    <pc:chgData name="Lamorette, Laura" userId="231d9543-ee48-4303-8632-b2c592304cc9" providerId="ADAL" clId="{0357ABA9-78D1-4499-9501-7BA1F5A214F1}"/>
    <pc:docChg chg="undo custSel modSld sldOrd modMainMaster">
      <pc:chgData name="Lamorette, Laura" userId="231d9543-ee48-4303-8632-b2c592304cc9" providerId="ADAL" clId="{0357ABA9-78D1-4499-9501-7BA1F5A214F1}" dt="2024-02-28T20:16:01.854" v="2225" actId="729"/>
      <pc:docMkLst>
        <pc:docMk/>
      </pc:docMkLst>
      <pc:sldChg chg="modSp mod">
        <pc:chgData name="Lamorette, Laura" userId="231d9543-ee48-4303-8632-b2c592304cc9" providerId="ADAL" clId="{0357ABA9-78D1-4499-9501-7BA1F5A214F1}" dt="2024-01-23T18:25:08.689" v="1847" actId="20577"/>
        <pc:sldMkLst>
          <pc:docMk/>
          <pc:sldMk cId="2978924012" sldId="258"/>
        </pc:sldMkLst>
        <pc:spChg chg="mod">
          <ac:chgData name="Lamorette, Laura" userId="231d9543-ee48-4303-8632-b2c592304cc9" providerId="ADAL" clId="{0357ABA9-78D1-4499-9501-7BA1F5A214F1}" dt="2024-01-23T18:25:08.689" v="1847" actId="20577"/>
          <ac:spMkLst>
            <pc:docMk/>
            <pc:sldMk cId="2978924012" sldId="258"/>
            <ac:spMk id="5" creationId="{E58E98AC-3C36-B36D-FAAD-AB98C1E2A042}"/>
          </ac:spMkLst>
        </pc:spChg>
      </pc:sldChg>
      <pc:sldChg chg="ord">
        <pc:chgData name="Lamorette, Laura" userId="231d9543-ee48-4303-8632-b2c592304cc9" providerId="ADAL" clId="{0357ABA9-78D1-4499-9501-7BA1F5A214F1}" dt="2024-02-27T15:22:12.483" v="2223"/>
        <pc:sldMkLst>
          <pc:docMk/>
          <pc:sldMk cId="119177434" sldId="259"/>
        </pc:sldMkLst>
      </pc:sldChg>
      <pc:sldChg chg="modSp mod">
        <pc:chgData name="Lamorette, Laura" userId="231d9543-ee48-4303-8632-b2c592304cc9" providerId="ADAL" clId="{0357ABA9-78D1-4499-9501-7BA1F5A214F1}" dt="2024-01-23T18:26:06.905" v="1848" actId="207"/>
        <pc:sldMkLst>
          <pc:docMk/>
          <pc:sldMk cId="1450191093" sldId="261"/>
        </pc:sldMkLst>
        <pc:spChg chg="mod">
          <ac:chgData name="Lamorette, Laura" userId="231d9543-ee48-4303-8632-b2c592304cc9" providerId="ADAL" clId="{0357ABA9-78D1-4499-9501-7BA1F5A214F1}" dt="2024-01-23T18:26:06.905" v="1848" actId="207"/>
          <ac:spMkLst>
            <pc:docMk/>
            <pc:sldMk cId="1450191093" sldId="261"/>
            <ac:spMk id="14" creationId="{39778549-19C8-A56B-F389-BA70C26B477E}"/>
          </ac:spMkLst>
        </pc:spChg>
      </pc:sldChg>
      <pc:sldChg chg="modSp mod modShow">
        <pc:chgData name="Lamorette, Laura" userId="231d9543-ee48-4303-8632-b2c592304cc9" providerId="ADAL" clId="{0357ABA9-78D1-4499-9501-7BA1F5A214F1}" dt="2024-02-28T20:16:01.854" v="2225" actId="729"/>
        <pc:sldMkLst>
          <pc:docMk/>
          <pc:sldMk cId="483946755" sldId="263"/>
        </pc:sldMkLst>
        <pc:spChg chg="mod">
          <ac:chgData name="Lamorette, Laura" userId="231d9543-ee48-4303-8632-b2c592304cc9" providerId="ADAL" clId="{0357ABA9-78D1-4499-9501-7BA1F5A214F1}" dt="2024-01-19T17:48:44.672" v="1306" actId="1036"/>
          <ac:spMkLst>
            <pc:docMk/>
            <pc:sldMk cId="483946755" sldId="263"/>
            <ac:spMk id="2" creationId="{6690C852-1FB1-FF1F-A7B6-C4671771189C}"/>
          </ac:spMkLst>
        </pc:spChg>
        <pc:spChg chg="mod">
          <ac:chgData name="Lamorette, Laura" userId="231d9543-ee48-4303-8632-b2c592304cc9" providerId="ADAL" clId="{0357ABA9-78D1-4499-9501-7BA1F5A214F1}" dt="2024-02-23T15:20:01.610" v="2174" actId="948"/>
          <ac:spMkLst>
            <pc:docMk/>
            <pc:sldMk cId="483946755" sldId="263"/>
            <ac:spMk id="3" creationId="{67315C3B-3EAD-96DC-9B8D-3D83526179E3}"/>
          </ac:spMkLst>
        </pc:spChg>
        <pc:spChg chg="mod">
          <ac:chgData name="Lamorette, Laura" userId="231d9543-ee48-4303-8632-b2c592304cc9" providerId="ADAL" clId="{0357ABA9-78D1-4499-9501-7BA1F5A214F1}" dt="2024-02-23T15:19:41.897" v="1963" actId="20577"/>
          <ac:spMkLst>
            <pc:docMk/>
            <pc:sldMk cId="483946755" sldId="263"/>
            <ac:spMk id="5" creationId="{1089C229-2318-3A48-0380-E5A4372E1EBA}"/>
          </ac:spMkLst>
        </pc:spChg>
      </pc:sldChg>
      <pc:sldChg chg="modSp mod modShow">
        <pc:chgData name="Lamorette, Laura" userId="231d9543-ee48-4303-8632-b2c592304cc9" providerId="ADAL" clId="{0357ABA9-78D1-4499-9501-7BA1F5A214F1}" dt="2024-02-28T20:16:01.854" v="2225" actId="729"/>
        <pc:sldMkLst>
          <pc:docMk/>
          <pc:sldMk cId="3650339683" sldId="264"/>
        </pc:sldMkLst>
        <pc:spChg chg="mod">
          <ac:chgData name="Lamorette, Laura" userId="231d9543-ee48-4303-8632-b2c592304cc9" providerId="ADAL" clId="{0357ABA9-78D1-4499-9501-7BA1F5A214F1}" dt="2024-02-23T15:22:48.519" v="2221" actId="20577"/>
          <ac:spMkLst>
            <pc:docMk/>
            <pc:sldMk cId="3650339683" sldId="264"/>
            <ac:spMk id="10" creationId="{DE929397-DBCF-A6D3-C0BD-36EF9518C833}"/>
          </ac:spMkLst>
        </pc:spChg>
        <pc:spChg chg="mod">
          <ac:chgData name="Lamorette, Laura" userId="231d9543-ee48-4303-8632-b2c592304cc9" providerId="ADAL" clId="{0357ABA9-78D1-4499-9501-7BA1F5A214F1}" dt="2024-01-19T15:36:55.877" v="37" actId="207"/>
          <ac:spMkLst>
            <pc:docMk/>
            <pc:sldMk cId="3650339683" sldId="264"/>
            <ac:spMk id="16" creationId="{B16C81E5-BECA-1108-C822-F86B92CF5CBB}"/>
          </ac:spMkLst>
        </pc:spChg>
      </pc:sldChg>
      <pc:sldChg chg="modSp mod modShow">
        <pc:chgData name="Lamorette, Laura" userId="231d9543-ee48-4303-8632-b2c592304cc9" providerId="ADAL" clId="{0357ABA9-78D1-4499-9501-7BA1F5A214F1}" dt="2024-02-28T20:16:01.854" v="2225" actId="729"/>
        <pc:sldMkLst>
          <pc:docMk/>
          <pc:sldMk cId="2694741531" sldId="265"/>
        </pc:sldMkLst>
        <pc:spChg chg="mod">
          <ac:chgData name="Lamorette, Laura" userId="231d9543-ee48-4303-8632-b2c592304cc9" providerId="ADAL" clId="{0357ABA9-78D1-4499-9501-7BA1F5A214F1}" dt="2024-02-23T15:20:26.150" v="2182" actId="20577"/>
          <ac:spMkLst>
            <pc:docMk/>
            <pc:sldMk cId="2694741531" sldId="265"/>
            <ac:spMk id="4" creationId="{DE114C89-6B15-6629-F97D-3F043BDED881}"/>
          </ac:spMkLst>
        </pc:spChg>
        <pc:spChg chg="mod">
          <ac:chgData name="Lamorette, Laura" userId="231d9543-ee48-4303-8632-b2c592304cc9" providerId="ADAL" clId="{0357ABA9-78D1-4499-9501-7BA1F5A214F1}" dt="2024-02-23T15:22:04.370" v="2213" actId="20577"/>
          <ac:spMkLst>
            <pc:docMk/>
            <pc:sldMk cId="2694741531" sldId="265"/>
            <ac:spMk id="6" creationId="{F22FE0F7-2FFB-6210-EA66-3080A01E6291}"/>
          </ac:spMkLst>
        </pc:spChg>
        <pc:spChg chg="mod">
          <ac:chgData name="Lamorette, Laura" userId="231d9543-ee48-4303-8632-b2c592304cc9" providerId="ADAL" clId="{0357ABA9-78D1-4499-9501-7BA1F5A214F1}" dt="2024-02-23T15:20:32.561" v="2183" actId="20577"/>
          <ac:spMkLst>
            <pc:docMk/>
            <pc:sldMk cId="2694741531" sldId="265"/>
            <ac:spMk id="7" creationId="{3F4A98D1-D1CD-CA54-FF35-3F3F03AAB5FC}"/>
          </ac:spMkLst>
        </pc:spChg>
        <pc:spChg chg="mod">
          <ac:chgData name="Lamorette, Laura" userId="231d9543-ee48-4303-8632-b2c592304cc9" providerId="ADAL" clId="{0357ABA9-78D1-4499-9501-7BA1F5A214F1}" dt="2024-02-23T15:22:14.938" v="2215" actId="20577"/>
          <ac:spMkLst>
            <pc:docMk/>
            <pc:sldMk cId="2694741531" sldId="265"/>
            <ac:spMk id="8" creationId="{2C6589E6-F43C-B8CA-8E68-F21C41A25CAE}"/>
          </ac:spMkLst>
        </pc:spChg>
        <pc:spChg chg="mod">
          <ac:chgData name="Lamorette, Laura" userId="231d9543-ee48-4303-8632-b2c592304cc9" providerId="ADAL" clId="{0357ABA9-78D1-4499-9501-7BA1F5A214F1}" dt="2024-02-23T15:22:30.118" v="2218" actId="20577"/>
          <ac:spMkLst>
            <pc:docMk/>
            <pc:sldMk cId="2694741531" sldId="265"/>
            <ac:spMk id="9" creationId="{8228DE92-DB22-65A1-9FE6-5D953538B3CF}"/>
          </ac:spMkLst>
        </pc:spChg>
        <pc:spChg chg="mod">
          <ac:chgData name="Lamorette, Laura" userId="231d9543-ee48-4303-8632-b2c592304cc9" providerId="ADAL" clId="{0357ABA9-78D1-4499-9501-7BA1F5A214F1}" dt="2024-02-23T15:20:17.001" v="2181" actId="20577"/>
          <ac:spMkLst>
            <pc:docMk/>
            <pc:sldMk cId="2694741531" sldId="265"/>
            <ac:spMk id="10" creationId="{9E1CF9B5-D0D4-DCE6-37DF-B4CD6822391A}"/>
          </ac:spMkLst>
        </pc:spChg>
      </pc:sldChg>
      <pc:sldChg chg="addSp delSp modSp mod modShow">
        <pc:chgData name="Lamorette, Laura" userId="231d9543-ee48-4303-8632-b2c592304cc9" providerId="ADAL" clId="{0357ABA9-78D1-4499-9501-7BA1F5A214F1}" dt="2024-02-28T20:16:01.854" v="2225" actId="729"/>
        <pc:sldMkLst>
          <pc:docMk/>
          <pc:sldMk cId="390723805" sldId="266"/>
        </pc:sldMkLst>
        <pc:spChg chg="mod">
          <ac:chgData name="Lamorette, Laura" userId="231d9543-ee48-4303-8632-b2c592304cc9" providerId="ADAL" clId="{0357ABA9-78D1-4499-9501-7BA1F5A214F1}" dt="2024-01-19T16:34:05.157" v="1212" actId="113"/>
          <ac:spMkLst>
            <pc:docMk/>
            <pc:sldMk cId="390723805" sldId="266"/>
            <ac:spMk id="2" creationId="{6690C852-1FB1-FF1F-A7B6-C4671771189C}"/>
          </ac:spMkLst>
        </pc:spChg>
        <pc:spChg chg="add mod">
          <ac:chgData name="Lamorette, Laura" userId="231d9543-ee48-4303-8632-b2c592304cc9" providerId="ADAL" clId="{0357ABA9-78D1-4499-9501-7BA1F5A214F1}" dt="2024-02-21T15:57:08.977" v="1951" actId="1037"/>
          <ac:spMkLst>
            <pc:docMk/>
            <pc:sldMk cId="390723805" sldId="266"/>
            <ac:spMk id="3" creationId="{170B8CFE-D85A-B29B-4952-746CAC44FCFC}"/>
          </ac:spMkLst>
        </pc:spChg>
        <pc:spChg chg="del">
          <ac:chgData name="Lamorette, Laura" userId="231d9543-ee48-4303-8632-b2c592304cc9" providerId="ADAL" clId="{0357ABA9-78D1-4499-9501-7BA1F5A214F1}" dt="2024-01-19T15:37:13.200" v="38" actId="478"/>
          <ac:spMkLst>
            <pc:docMk/>
            <pc:sldMk cId="390723805" sldId="266"/>
            <ac:spMk id="3" creationId="{C3F5387D-9FF5-5E4D-C34B-AE9B1E362507}"/>
          </ac:spMkLst>
        </pc:spChg>
        <pc:spChg chg="del">
          <ac:chgData name="Lamorette, Laura" userId="231d9543-ee48-4303-8632-b2c592304cc9" providerId="ADAL" clId="{0357ABA9-78D1-4499-9501-7BA1F5A214F1}" dt="2024-01-19T15:37:16.080" v="39" actId="478"/>
          <ac:spMkLst>
            <pc:docMk/>
            <pc:sldMk cId="390723805" sldId="266"/>
            <ac:spMk id="5" creationId="{5C8E2EBA-D1AB-2336-6AE8-8DB11A312975}"/>
          </ac:spMkLst>
        </pc:spChg>
        <pc:spChg chg="add mod">
          <ac:chgData name="Lamorette, Laura" userId="231d9543-ee48-4303-8632-b2c592304cc9" providerId="ADAL" clId="{0357ABA9-78D1-4499-9501-7BA1F5A214F1}" dt="2024-02-21T15:57:08.977" v="1951" actId="1037"/>
          <ac:spMkLst>
            <pc:docMk/>
            <pc:sldMk cId="390723805" sldId="266"/>
            <ac:spMk id="5" creationId="{CAC96873-0D51-30AA-E925-07BC5E43505F}"/>
          </ac:spMkLst>
        </pc:spChg>
        <pc:spChg chg="mod">
          <ac:chgData name="Lamorette, Laura" userId="231d9543-ee48-4303-8632-b2c592304cc9" providerId="ADAL" clId="{0357ABA9-78D1-4499-9501-7BA1F5A214F1}" dt="2024-01-19T17:55:39.561" v="1408"/>
          <ac:spMkLst>
            <pc:docMk/>
            <pc:sldMk cId="390723805" sldId="266"/>
            <ac:spMk id="6" creationId="{492DF889-F1BC-E659-4E3B-CB5D60502F4C}"/>
          </ac:spMkLst>
        </pc:spChg>
        <pc:spChg chg="mod topLvl">
          <ac:chgData name="Lamorette, Laura" userId="231d9543-ee48-4303-8632-b2c592304cc9" providerId="ADAL" clId="{0357ABA9-78D1-4499-9501-7BA1F5A214F1}" dt="2024-01-19T17:45:28.883" v="1252" actId="165"/>
          <ac:spMkLst>
            <pc:docMk/>
            <pc:sldMk cId="390723805" sldId="266"/>
            <ac:spMk id="7" creationId="{71AB3498-52EB-2766-DAB7-780DDAA4D02C}"/>
          </ac:spMkLst>
        </pc:spChg>
        <pc:spChg chg="del mod">
          <ac:chgData name="Lamorette, Laura" userId="231d9543-ee48-4303-8632-b2c592304cc9" providerId="ADAL" clId="{0357ABA9-78D1-4499-9501-7BA1F5A214F1}" dt="2024-01-19T16:01:50.220" v="426" actId="478"/>
          <ac:spMkLst>
            <pc:docMk/>
            <pc:sldMk cId="390723805" sldId="266"/>
            <ac:spMk id="8" creationId="{0ADA1FC8-DAB5-E725-0C79-269A285379D2}"/>
          </ac:spMkLst>
        </pc:spChg>
        <pc:spChg chg="del">
          <ac:chgData name="Lamorette, Laura" userId="231d9543-ee48-4303-8632-b2c592304cc9" providerId="ADAL" clId="{0357ABA9-78D1-4499-9501-7BA1F5A214F1}" dt="2024-01-19T15:37:17.943" v="40" actId="478"/>
          <ac:spMkLst>
            <pc:docMk/>
            <pc:sldMk cId="390723805" sldId="266"/>
            <ac:spMk id="9" creationId="{6D6C7065-121F-CB3D-3E6C-2435306E8167}"/>
          </ac:spMkLst>
        </pc:spChg>
        <pc:spChg chg="add mod topLvl">
          <ac:chgData name="Lamorette, Laura" userId="231d9543-ee48-4303-8632-b2c592304cc9" providerId="ADAL" clId="{0357ABA9-78D1-4499-9501-7BA1F5A214F1}" dt="2024-01-19T17:45:58.558" v="1265" actId="165"/>
          <ac:spMkLst>
            <pc:docMk/>
            <pc:sldMk cId="390723805" sldId="266"/>
            <ac:spMk id="10" creationId="{C6CB4E24-25BB-E2AC-62A2-C08C05AAB24A}"/>
          </ac:spMkLst>
        </pc:spChg>
        <pc:spChg chg="del mod">
          <ac:chgData name="Lamorette, Laura" userId="231d9543-ee48-4303-8632-b2c592304cc9" providerId="ADAL" clId="{0357ABA9-78D1-4499-9501-7BA1F5A214F1}" dt="2024-01-19T15:45:40.962" v="209"/>
          <ac:spMkLst>
            <pc:docMk/>
            <pc:sldMk cId="390723805" sldId="266"/>
            <ac:spMk id="11" creationId="{EC73BAFC-F336-6F36-B0F8-35569448EF79}"/>
          </ac:spMkLst>
        </pc:spChg>
        <pc:spChg chg="add mod topLvl">
          <ac:chgData name="Lamorette, Laura" userId="231d9543-ee48-4303-8632-b2c592304cc9" providerId="ADAL" clId="{0357ABA9-78D1-4499-9501-7BA1F5A214F1}" dt="2024-01-19T17:46:01.327" v="1266" actId="165"/>
          <ac:spMkLst>
            <pc:docMk/>
            <pc:sldMk cId="390723805" sldId="266"/>
            <ac:spMk id="14" creationId="{AB22ABA6-8A3D-DE87-4CE6-5FEE837440FF}"/>
          </ac:spMkLst>
        </pc:spChg>
        <pc:spChg chg="add mod topLvl">
          <ac:chgData name="Lamorette, Laura" userId="231d9543-ee48-4303-8632-b2c592304cc9" providerId="ADAL" clId="{0357ABA9-78D1-4499-9501-7BA1F5A214F1}" dt="2024-01-19T17:45:07.368" v="1243" actId="165"/>
          <ac:spMkLst>
            <pc:docMk/>
            <pc:sldMk cId="390723805" sldId="266"/>
            <ac:spMk id="16" creationId="{AAC7E51D-D082-8E59-9D3A-5DE25D1B0F1C}"/>
          </ac:spMkLst>
        </pc:spChg>
        <pc:spChg chg="add mod topLvl">
          <ac:chgData name="Lamorette, Laura" userId="231d9543-ee48-4303-8632-b2c592304cc9" providerId="ADAL" clId="{0357ABA9-78D1-4499-9501-7BA1F5A214F1}" dt="2024-02-21T15:55:00.287" v="1929" actId="1037"/>
          <ac:spMkLst>
            <pc:docMk/>
            <pc:sldMk cId="390723805" sldId="266"/>
            <ac:spMk id="20" creationId="{00A5394B-DBF6-C426-90EE-320C62358AF1}"/>
          </ac:spMkLst>
        </pc:spChg>
        <pc:spChg chg="add mod topLvl">
          <ac:chgData name="Lamorette, Laura" userId="231d9543-ee48-4303-8632-b2c592304cc9" providerId="ADAL" clId="{0357ABA9-78D1-4499-9501-7BA1F5A214F1}" dt="2024-01-19T17:45:11.902" v="1245" actId="165"/>
          <ac:spMkLst>
            <pc:docMk/>
            <pc:sldMk cId="390723805" sldId="266"/>
            <ac:spMk id="22" creationId="{431F8C24-2A56-7265-E69B-D146490B670A}"/>
          </ac:spMkLst>
        </pc:spChg>
        <pc:spChg chg="add mod topLvl">
          <ac:chgData name="Lamorette, Laura" userId="231d9543-ee48-4303-8632-b2c592304cc9" providerId="ADAL" clId="{0357ABA9-78D1-4499-9501-7BA1F5A214F1}" dt="2024-01-19T17:45:13.984" v="1246" actId="165"/>
          <ac:spMkLst>
            <pc:docMk/>
            <pc:sldMk cId="390723805" sldId="266"/>
            <ac:spMk id="26" creationId="{9AF82337-67A5-8CBE-9194-0EC7501A6E49}"/>
          </ac:spMkLst>
        </pc:spChg>
        <pc:spChg chg="add mod topLvl">
          <ac:chgData name="Lamorette, Laura" userId="231d9543-ee48-4303-8632-b2c592304cc9" providerId="ADAL" clId="{0357ABA9-78D1-4499-9501-7BA1F5A214F1}" dt="2024-01-19T17:45:16.426" v="1247" actId="165"/>
          <ac:spMkLst>
            <pc:docMk/>
            <pc:sldMk cId="390723805" sldId="266"/>
            <ac:spMk id="30" creationId="{47E55263-BE49-DAB0-BAE8-674274A90111}"/>
          </ac:spMkLst>
        </pc:spChg>
        <pc:spChg chg="add mod topLvl">
          <ac:chgData name="Lamorette, Laura" userId="231d9543-ee48-4303-8632-b2c592304cc9" providerId="ADAL" clId="{0357ABA9-78D1-4499-9501-7BA1F5A214F1}" dt="2024-01-19T17:45:02.424" v="1241" actId="165"/>
          <ac:spMkLst>
            <pc:docMk/>
            <pc:sldMk cId="390723805" sldId="266"/>
            <ac:spMk id="34" creationId="{FE13D25B-6643-804A-D93A-CD6C9F77773E}"/>
          </ac:spMkLst>
        </pc:spChg>
        <pc:spChg chg="add mod topLvl">
          <ac:chgData name="Lamorette, Laura" userId="231d9543-ee48-4303-8632-b2c592304cc9" providerId="ADAL" clId="{0357ABA9-78D1-4499-9501-7BA1F5A214F1}" dt="2024-01-19T17:45:18.751" v="1248" actId="165"/>
          <ac:spMkLst>
            <pc:docMk/>
            <pc:sldMk cId="390723805" sldId="266"/>
            <ac:spMk id="38" creationId="{A466E885-D394-126E-6E28-962CCFBB090D}"/>
          </ac:spMkLst>
        </pc:spChg>
        <pc:spChg chg="add mod topLvl">
          <ac:chgData name="Lamorette, Laura" userId="231d9543-ee48-4303-8632-b2c592304cc9" providerId="ADAL" clId="{0357ABA9-78D1-4499-9501-7BA1F5A214F1}" dt="2024-01-19T17:45:04.994" v="1242" actId="165"/>
          <ac:spMkLst>
            <pc:docMk/>
            <pc:sldMk cId="390723805" sldId="266"/>
            <ac:spMk id="40" creationId="{FF52F483-0E90-DA78-998F-A0420CDAA79D}"/>
          </ac:spMkLst>
        </pc:spChg>
        <pc:spChg chg="add mod topLvl">
          <ac:chgData name="Lamorette, Laura" userId="231d9543-ee48-4303-8632-b2c592304cc9" providerId="ADAL" clId="{0357ABA9-78D1-4499-9501-7BA1F5A214F1}" dt="2024-01-19T17:45:26.602" v="1251" actId="165"/>
          <ac:spMkLst>
            <pc:docMk/>
            <pc:sldMk cId="390723805" sldId="266"/>
            <ac:spMk id="44" creationId="{3F59C616-9B0D-1BED-FEED-99CB3CA87E28}"/>
          </ac:spMkLst>
        </pc:spChg>
        <pc:spChg chg="add mod topLvl">
          <ac:chgData name="Lamorette, Laura" userId="231d9543-ee48-4303-8632-b2c592304cc9" providerId="ADAL" clId="{0357ABA9-78D1-4499-9501-7BA1F5A214F1}" dt="2024-01-19T17:45:56.415" v="1264" actId="165"/>
          <ac:spMkLst>
            <pc:docMk/>
            <pc:sldMk cId="390723805" sldId="266"/>
            <ac:spMk id="46" creationId="{9090AB09-BC2D-ECF0-BCFD-56C78112F073}"/>
          </ac:spMkLst>
        </pc:spChg>
        <pc:spChg chg="add mod topLvl">
          <ac:chgData name="Lamorette, Laura" userId="231d9543-ee48-4303-8632-b2c592304cc9" providerId="ADAL" clId="{0357ABA9-78D1-4499-9501-7BA1F5A214F1}" dt="2024-01-19T17:45:52.407" v="1262" actId="165"/>
          <ac:spMkLst>
            <pc:docMk/>
            <pc:sldMk cId="390723805" sldId="266"/>
            <ac:spMk id="48" creationId="{E412140D-49B0-493D-9EE8-5BF1F2827BAF}"/>
          </ac:spMkLst>
        </pc:spChg>
        <pc:spChg chg="add mod topLvl">
          <ac:chgData name="Lamorette, Laura" userId="231d9543-ee48-4303-8632-b2c592304cc9" providerId="ADAL" clId="{0357ABA9-78D1-4499-9501-7BA1F5A214F1}" dt="2024-01-19T17:45:50.131" v="1261" actId="165"/>
          <ac:spMkLst>
            <pc:docMk/>
            <pc:sldMk cId="390723805" sldId="266"/>
            <ac:spMk id="50" creationId="{69FD05BA-B85D-FF5F-E1E4-D8297D33F4DB}"/>
          </ac:spMkLst>
        </pc:spChg>
        <pc:spChg chg="add mod topLvl">
          <ac:chgData name="Lamorette, Laura" userId="231d9543-ee48-4303-8632-b2c592304cc9" providerId="ADAL" clId="{0357ABA9-78D1-4499-9501-7BA1F5A214F1}" dt="2024-01-19T17:45:46.727" v="1260" actId="165"/>
          <ac:spMkLst>
            <pc:docMk/>
            <pc:sldMk cId="390723805" sldId="266"/>
            <ac:spMk id="52" creationId="{391A6C0D-9648-E8EA-A6D5-CF010F7C60D9}"/>
          </ac:spMkLst>
        </pc:spChg>
        <pc:spChg chg="add mod topLvl">
          <ac:chgData name="Lamorette, Laura" userId="231d9543-ee48-4303-8632-b2c592304cc9" providerId="ADAL" clId="{0357ABA9-78D1-4499-9501-7BA1F5A214F1}" dt="2024-01-19T17:45:44.568" v="1259" actId="165"/>
          <ac:spMkLst>
            <pc:docMk/>
            <pc:sldMk cId="390723805" sldId="266"/>
            <ac:spMk id="54" creationId="{8BC00975-63B1-1475-08AC-1438B72FDFF9}"/>
          </ac:spMkLst>
        </pc:spChg>
        <pc:spChg chg="add mod topLvl">
          <ac:chgData name="Lamorette, Laura" userId="231d9543-ee48-4303-8632-b2c592304cc9" providerId="ADAL" clId="{0357ABA9-78D1-4499-9501-7BA1F5A214F1}" dt="2024-01-19T17:45:42.334" v="1258" actId="165"/>
          <ac:spMkLst>
            <pc:docMk/>
            <pc:sldMk cId="390723805" sldId="266"/>
            <ac:spMk id="56" creationId="{36306131-F91F-07B2-5731-A7944CAFD074}"/>
          </ac:spMkLst>
        </pc:spChg>
        <pc:spChg chg="add mod topLvl">
          <ac:chgData name="Lamorette, Laura" userId="231d9543-ee48-4303-8632-b2c592304cc9" providerId="ADAL" clId="{0357ABA9-78D1-4499-9501-7BA1F5A214F1}" dt="2024-01-19T17:45:40.238" v="1257" actId="165"/>
          <ac:spMkLst>
            <pc:docMk/>
            <pc:sldMk cId="390723805" sldId="266"/>
            <ac:spMk id="58" creationId="{D9AB3117-4F8B-8E0B-CC9B-8D0038E3AF83}"/>
          </ac:spMkLst>
        </pc:spChg>
        <pc:spChg chg="add mod topLvl">
          <ac:chgData name="Lamorette, Laura" userId="231d9543-ee48-4303-8632-b2c592304cc9" providerId="ADAL" clId="{0357ABA9-78D1-4499-9501-7BA1F5A214F1}" dt="2024-01-19T17:45:38.099" v="1256" actId="165"/>
          <ac:spMkLst>
            <pc:docMk/>
            <pc:sldMk cId="390723805" sldId="266"/>
            <ac:spMk id="60" creationId="{889BC346-8941-FCE6-F491-FB7AC4A5222C}"/>
          </ac:spMkLst>
        </pc:spChg>
        <pc:spChg chg="add mod topLvl">
          <ac:chgData name="Lamorette, Laura" userId="231d9543-ee48-4303-8632-b2c592304cc9" providerId="ADAL" clId="{0357ABA9-78D1-4499-9501-7BA1F5A214F1}" dt="2024-01-19T17:45:35.665" v="1255" actId="165"/>
          <ac:spMkLst>
            <pc:docMk/>
            <pc:sldMk cId="390723805" sldId="266"/>
            <ac:spMk id="62" creationId="{A7D9A1E8-8D46-6CE0-8A56-EAFAC0C35992}"/>
          </ac:spMkLst>
        </pc:spChg>
        <pc:spChg chg="add mod topLvl">
          <ac:chgData name="Lamorette, Laura" userId="231d9543-ee48-4303-8632-b2c592304cc9" providerId="ADAL" clId="{0357ABA9-78D1-4499-9501-7BA1F5A214F1}" dt="2024-01-19T17:45:31.246" v="1253" actId="165"/>
          <ac:spMkLst>
            <pc:docMk/>
            <pc:sldMk cId="390723805" sldId="266"/>
            <ac:spMk id="64" creationId="{CE134929-5933-C263-9C40-3B0E29041C77}"/>
          </ac:spMkLst>
        </pc:spChg>
        <pc:spChg chg="add mod topLvl">
          <ac:chgData name="Lamorette, Laura" userId="231d9543-ee48-4303-8632-b2c592304cc9" providerId="ADAL" clId="{0357ABA9-78D1-4499-9501-7BA1F5A214F1}" dt="2024-01-19T17:46:03.566" v="1267" actId="165"/>
          <ac:spMkLst>
            <pc:docMk/>
            <pc:sldMk cId="390723805" sldId="266"/>
            <ac:spMk id="66" creationId="{8F83C45F-C369-BF42-8D5A-4F7D4AFA37C0}"/>
          </ac:spMkLst>
        </pc:spChg>
        <pc:spChg chg="add mod topLvl">
          <ac:chgData name="Lamorette, Laura" userId="231d9543-ee48-4303-8632-b2c592304cc9" providerId="ADAL" clId="{0357ABA9-78D1-4499-9501-7BA1F5A214F1}" dt="2024-01-19T17:45:33.407" v="1254" actId="165"/>
          <ac:spMkLst>
            <pc:docMk/>
            <pc:sldMk cId="390723805" sldId="266"/>
            <ac:spMk id="68" creationId="{DE0C1054-79E0-FD69-58A5-9972E202D83B}"/>
          </ac:spMkLst>
        </pc:spChg>
        <pc:spChg chg="add mod topLvl">
          <ac:chgData name="Lamorette, Laura" userId="231d9543-ee48-4303-8632-b2c592304cc9" providerId="ADAL" clId="{0357ABA9-78D1-4499-9501-7BA1F5A214F1}" dt="2024-01-19T17:45:54.559" v="1263" actId="165"/>
          <ac:spMkLst>
            <pc:docMk/>
            <pc:sldMk cId="390723805" sldId="266"/>
            <ac:spMk id="70" creationId="{386C7CC8-52F8-7D9D-07DC-A77E2EFE5AD9}"/>
          </ac:spMkLst>
        </pc:spChg>
        <pc:spChg chg="add mod topLvl">
          <ac:chgData name="Lamorette, Laura" userId="231d9543-ee48-4303-8632-b2c592304cc9" providerId="ADAL" clId="{0357ABA9-78D1-4499-9501-7BA1F5A214F1}" dt="2024-01-19T17:46:05.775" v="1268" actId="165"/>
          <ac:spMkLst>
            <pc:docMk/>
            <pc:sldMk cId="390723805" sldId="266"/>
            <ac:spMk id="72" creationId="{7D7ADFFC-080D-9E52-38F7-E53ED080D44C}"/>
          </ac:spMkLst>
        </pc:spChg>
        <pc:spChg chg="add mod topLvl">
          <ac:chgData name="Lamorette, Laura" userId="231d9543-ee48-4303-8632-b2c592304cc9" providerId="ADAL" clId="{0357ABA9-78D1-4499-9501-7BA1F5A214F1}" dt="2024-01-19T17:46:08.318" v="1269" actId="165"/>
          <ac:spMkLst>
            <pc:docMk/>
            <pc:sldMk cId="390723805" sldId="266"/>
            <ac:spMk id="74" creationId="{EC6EA815-3E22-02D7-EC0A-E4C3C6FD4503}"/>
          </ac:spMkLst>
        </pc:spChg>
        <pc:spChg chg="add mod topLvl">
          <ac:chgData name="Lamorette, Laura" userId="231d9543-ee48-4303-8632-b2c592304cc9" providerId="ADAL" clId="{0357ABA9-78D1-4499-9501-7BA1F5A214F1}" dt="2024-01-19T17:46:10.463" v="1270" actId="165"/>
          <ac:spMkLst>
            <pc:docMk/>
            <pc:sldMk cId="390723805" sldId="266"/>
            <ac:spMk id="75" creationId="{5D2B599F-CC19-A671-DDF7-E8F781C3483A}"/>
          </ac:spMkLst>
        </pc:spChg>
        <pc:spChg chg="add mod topLvl">
          <ac:chgData name="Lamorette, Laura" userId="231d9543-ee48-4303-8632-b2c592304cc9" providerId="ADAL" clId="{0357ABA9-78D1-4499-9501-7BA1F5A214F1}" dt="2024-01-19T17:46:12.783" v="1271" actId="165"/>
          <ac:spMkLst>
            <pc:docMk/>
            <pc:sldMk cId="390723805" sldId="266"/>
            <ac:spMk id="76" creationId="{819CBAEB-01FD-E8FD-3606-7E7095A694D2}"/>
          </ac:spMkLst>
        </pc:spChg>
        <pc:spChg chg="add del mod topLvl">
          <ac:chgData name="Lamorette, Laura" userId="231d9543-ee48-4303-8632-b2c592304cc9" providerId="ADAL" clId="{0357ABA9-78D1-4499-9501-7BA1F5A214F1}" dt="2024-01-19T17:52:41.863" v="1391" actId="34135"/>
          <ac:spMkLst>
            <pc:docMk/>
            <pc:sldMk cId="390723805" sldId="266"/>
            <ac:spMk id="78" creationId="{1867E371-8E43-E2EA-2479-27AFED00E182}"/>
          </ac:spMkLst>
        </pc:spChg>
        <pc:spChg chg="add mod topLvl">
          <ac:chgData name="Lamorette, Laura" userId="231d9543-ee48-4303-8632-b2c592304cc9" providerId="ADAL" clId="{0357ABA9-78D1-4499-9501-7BA1F5A214F1}" dt="2024-02-21T15:53:58.615" v="1868" actId="1037"/>
          <ac:spMkLst>
            <pc:docMk/>
            <pc:sldMk cId="390723805" sldId="266"/>
            <ac:spMk id="80" creationId="{6046E0C4-AF59-FF8A-8ADC-42C799BD0878}"/>
          </ac:spMkLst>
        </pc:spChg>
        <pc:spChg chg="add mod topLvl">
          <ac:chgData name="Lamorette, Laura" userId="231d9543-ee48-4303-8632-b2c592304cc9" providerId="ADAL" clId="{0357ABA9-78D1-4499-9501-7BA1F5A214F1}" dt="2024-02-21T15:54:40.705" v="1901" actId="1037"/>
          <ac:spMkLst>
            <pc:docMk/>
            <pc:sldMk cId="390723805" sldId="266"/>
            <ac:spMk id="82" creationId="{5F995B19-0F0F-D471-E8AD-2FAF1400E67C}"/>
          </ac:spMkLst>
        </pc:spChg>
        <pc:spChg chg="add mod topLvl">
          <ac:chgData name="Lamorette, Laura" userId="231d9543-ee48-4303-8632-b2c592304cc9" providerId="ADAL" clId="{0357ABA9-78D1-4499-9501-7BA1F5A214F1}" dt="2024-02-21T15:55:00.287" v="1929" actId="1037"/>
          <ac:spMkLst>
            <pc:docMk/>
            <pc:sldMk cId="390723805" sldId="266"/>
            <ac:spMk id="83" creationId="{C2AF4EF3-CEE4-3FB2-0227-9177B66FC429}"/>
          </ac:spMkLst>
        </pc:spChg>
        <pc:spChg chg="add mod topLvl">
          <ac:chgData name="Lamorette, Laura" userId="231d9543-ee48-4303-8632-b2c592304cc9" providerId="ADAL" clId="{0357ABA9-78D1-4499-9501-7BA1F5A214F1}" dt="2024-02-21T15:55:00.287" v="1929" actId="1037"/>
          <ac:spMkLst>
            <pc:docMk/>
            <pc:sldMk cId="390723805" sldId="266"/>
            <ac:spMk id="84" creationId="{C658D021-6ABD-84A1-B713-20893FEE4BE4}"/>
          </ac:spMkLst>
        </pc:spChg>
        <pc:spChg chg="add mod topLvl">
          <ac:chgData name="Lamorette, Laura" userId="231d9543-ee48-4303-8632-b2c592304cc9" providerId="ADAL" clId="{0357ABA9-78D1-4499-9501-7BA1F5A214F1}" dt="2024-01-19T17:45:21.846" v="1249" actId="165"/>
          <ac:spMkLst>
            <pc:docMk/>
            <pc:sldMk cId="390723805" sldId="266"/>
            <ac:spMk id="85" creationId="{A807DB96-F741-8EA0-8B82-671A4AF6F092}"/>
          </ac:spMkLst>
        </pc:spChg>
        <pc:spChg chg="add mod topLvl">
          <ac:chgData name="Lamorette, Laura" userId="231d9543-ee48-4303-8632-b2c592304cc9" providerId="ADAL" clId="{0357ABA9-78D1-4499-9501-7BA1F5A214F1}" dt="2024-01-19T17:45:24.127" v="1250" actId="165"/>
          <ac:spMkLst>
            <pc:docMk/>
            <pc:sldMk cId="390723805" sldId="266"/>
            <ac:spMk id="86" creationId="{0799ACBF-38CB-4C42-022A-F78CBD04E01F}"/>
          </ac:spMkLst>
        </pc:spChg>
        <pc:spChg chg="add mod topLvl">
          <ac:chgData name="Lamorette, Laura" userId="231d9543-ee48-4303-8632-b2c592304cc9" providerId="ADAL" clId="{0357ABA9-78D1-4499-9501-7BA1F5A214F1}" dt="2024-01-19T17:45:09.722" v="1244" actId="165"/>
          <ac:spMkLst>
            <pc:docMk/>
            <pc:sldMk cId="390723805" sldId="266"/>
            <ac:spMk id="87" creationId="{B1594D75-FCB8-80FA-2A3E-BAADAF854740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274" creationId="{D370142C-AFD3-82F2-7DF2-6BE5A6133E70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277" creationId="{A38453DB-DEC0-106A-5889-FE40DDC7C25A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280" creationId="{DE465F67-8F2D-0277-AF45-2B0797E4FA6C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283" creationId="{105C5A76-2123-8246-E1B4-B6B2F36CDF39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286" creationId="{29CB6186-827A-1554-F7BB-2862C3893BFF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289" creationId="{039A6CA9-D403-4E6E-AC48-0371CFB9111D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292" creationId="{F68502A9-EE3C-4888-67BC-CF3B200870C6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295" creationId="{55719F09-F77F-9B0D-78D5-9BA942A3F120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298" creationId="{C281E719-6AB0-7049-6CB7-189C32B422B0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01" creationId="{9FEB2128-6367-7995-96F6-8194C24ED8B0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04" creationId="{4D8AC136-5051-4C30-3691-2F6526175AB3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07" creationId="{8B81FA6D-2F4C-8908-F1DF-17B9A6DB2288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10" creationId="{0FC9A1FB-B923-FDC1-793C-ADC59C666FC5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13" creationId="{2375A2A5-F818-B079-E57E-0376DBD0C3CA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16" creationId="{FBD77475-201D-F0A4-AF7B-5836E1F87947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19" creationId="{92D66B1B-1FA6-B620-4D76-828639E3D861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22" creationId="{ECB6AE7B-4E4E-3E7D-B3F5-5BE39E47F7FB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25" creationId="{09EA7588-A180-7B60-635C-C4C2CB03A0F1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28" creationId="{F0062F99-4E5F-5C62-9D6A-44FF49C1E5AE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31" creationId="{084C87F9-C4B7-649F-903F-62D40398A147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34" creationId="{5E1F47A2-5ABD-90E5-9C46-7CBF40E5CA90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37" creationId="{7A5F7A9D-E09F-6EA7-3EE4-CE463FC45409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40" creationId="{71372CB6-FF9F-354F-51B1-886F9391F44C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43" creationId="{FA354033-5D6D-DBCF-AB88-051AF843BFF2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46" creationId="{C1853D56-1551-8F1D-6B60-DAD6389CDC83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49" creationId="{150335D6-7C4E-0314-D1AD-508F4E663E9B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52" creationId="{00D02AC7-E97F-D98F-E1B0-968A28B7A375}"/>
          </ac:spMkLst>
        </pc:spChg>
        <pc:spChg chg="mod topLvl">
          <ac:chgData name="Lamorette, Laura" userId="231d9543-ee48-4303-8632-b2c592304cc9" providerId="ADAL" clId="{0357ABA9-78D1-4499-9501-7BA1F5A214F1}" dt="2024-02-21T15:53:58.615" v="1868" actId="1037"/>
          <ac:spMkLst>
            <pc:docMk/>
            <pc:sldMk cId="390723805" sldId="266"/>
            <ac:spMk id="355" creationId="{74090E55-54D2-E58A-6FFF-1007BF0D5E1F}"/>
          </ac:spMkLst>
        </pc:spChg>
        <pc:spChg chg="mod topLvl">
          <ac:chgData name="Lamorette, Laura" userId="231d9543-ee48-4303-8632-b2c592304cc9" providerId="ADAL" clId="{0357ABA9-78D1-4499-9501-7BA1F5A214F1}" dt="2024-02-21T15:54:40.705" v="1901" actId="1037"/>
          <ac:spMkLst>
            <pc:docMk/>
            <pc:sldMk cId="390723805" sldId="266"/>
            <ac:spMk id="358" creationId="{7D2DC92F-BC09-0D80-C085-D3B982E8321E}"/>
          </ac:spMkLst>
        </pc:spChg>
        <pc:spChg chg="mod topLvl">
          <ac:chgData name="Lamorette, Laura" userId="231d9543-ee48-4303-8632-b2c592304cc9" providerId="ADAL" clId="{0357ABA9-78D1-4499-9501-7BA1F5A214F1}" dt="2024-02-21T15:55:00.287" v="1929" actId="1037"/>
          <ac:spMkLst>
            <pc:docMk/>
            <pc:sldMk cId="390723805" sldId="266"/>
            <ac:spMk id="361" creationId="{7A7D0C20-6D61-A718-C1A5-05E20278C7A0}"/>
          </ac:spMkLst>
        </pc:spChg>
        <pc:spChg chg="mod topLvl">
          <ac:chgData name="Lamorette, Laura" userId="231d9543-ee48-4303-8632-b2c592304cc9" providerId="ADAL" clId="{0357ABA9-78D1-4499-9501-7BA1F5A214F1}" dt="2024-02-21T15:55:00.287" v="1929" actId="1037"/>
          <ac:spMkLst>
            <pc:docMk/>
            <pc:sldMk cId="390723805" sldId="266"/>
            <ac:spMk id="364" creationId="{09546EAA-2BC1-78B2-FE57-B7BD643E591A}"/>
          </ac:spMkLst>
        </pc:spChg>
        <pc:spChg chg="mod topLvl">
          <ac:chgData name="Lamorette, Laura" userId="231d9543-ee48-4303-8632-b2c592304cc9" providerId="ADAL" clId="{0357ABA9-78D1-4499-9501-7BA1F5A214F1}" dt="2024-02-21T15:55:00.287" v="1929" actId="1037"/>
          <ac:spMkLst>
            <pc:docMk/>
            <pc:sldMk cId="390723805" sldId="266"/>
            <ac:spMk id="367" creationId="{92C6183A-5639-96E1-D99E-9EB372F3D68E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70" creationId="{70BECF61-0FD1-E99F-3CB4-24BB3DC33208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73" creationId="{8870B735-A629-F06C-6A32-C14C5F79BA27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76" creationId="{0BC26D97-BD63-ABF7-A156-7E2AF47C01EE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79" creationId="{81637C46-5263-3942-89EB-518242263C12}"/>
          </ac:spMkLst>
        </pc:spChg>
        <pc:spChg chg="mod topLvl">
          <ac:chgData name="Lamorette, Laura" userId="231d9543-ee48-4303-8632-b2c592304cc9" providerId="ADAL" clId="{0357ABA9-78D1-4499-9501-7BA1F5A214F1}" dt="2024-01-19T16:33:07.879" v="1171" actId="207"/>
          <ac:spMkLst>
            <pc:docMk/>
            <pc:sldMk cId="390723805" sldId="266"/>
            <ac:spMk id="382" creationId="{F32D32C9-7894-17A8-7E60-1824C8008BC6}"/>
          </ac:spMkLst>
        </pc:spChg>
        <pc:grpChg chg="add del mod">
          <ac:chgData name="Lamorette, Laura" userId="231d9543-ee48-4303-8632-b2c592304cc9" providerId="ADAL" clId="{0357ABA9-78D1-4499-9501-7BA1F5A214F1}" dt="2024-01-19T15:54:46.108" v="336" actId="165"/>
          <ac:grpSpMkLst>
            <pc:docMk/>
            <pc:sldMk cId="390723805" sldId="266"/>
            <ac:grpSpMk id="92" creationId="{657BB8FA-82C3-2A40-A6CD-026F7F927F71}"/>
          </ac:grpSpMkLst>
        </pc:grpChg>
        <pc:grpChg chg="add del mod">
          <ac:chgData name="Lamorette, Laura" userId="231d9543-ee48-4303-8632-b2c592304cc9" providerId="ADAL" clId="{0357ABA9-78D1-4499-9501-7BA1F5A214F1}" dt="2024-01-19T15:54:43.935" v="335" actId="165"/>
          <ac:grpSpMkLst>
            <pc:docMk/>
            <pc:sldMk cId="390723805" sldId="266"/>
            <ac:grpSpMk id="93" creationId="{235F89B1-D04E-B17E-407A-BD1E6E8C6F14}"/>
          </ac:grpSpMkLst>
        </pc:grpChg>
        <pc:grpChg chg="add del mod">
          <ac:chgData name="Lamorette, Laura" userId="231d9543-ee48-4303-8632-b2c592304cc9" providerId="ADAL" clId="{0357ABA9-78D1-4499-9501-7BA1F5A214F1}" dt="2024-01-19T15:54:41.836" v="334" actId="165"/>
          <ac:grpSpMkLst>
            <pc:docMk/>
            <pc:sldMk cId="390723805" sldId="266"/>
            <ac:grpSpMk id="94" creationId="{6D71E680-ED4C-1166-831C-BDC9BF87F1DA}"/>
          </ac:grpSpMkLst>
        </pc:grpChg>
        <pc:grpChg chg="add del mod">
          <ac:chgData name="Lamorette, Laura" userId="231d9543-ee48-4303-8632-b2c592304cc9" providerId="ADAL" clId="{0357ABA9-78D1-4499-9501-7BA1F5A214F1}" dt="2024-01-19T15:54:38.358" v="333" actId="165"/>
          <ac:grpSpMkLst>
            <pc:docMk/>
            <pc:sldMk cId="390723805" sldId="266"/>
            <ac:grpSpMk id="95" creationId="{DE32DC0F-3158-243E-2C7E-ABB3C7D00915}"/>
          </ac:grpSpMkLst>
        </pc:grpChg>
        <pc:grpChg chg="add del mod">
          <ac:chgData name="Lamorette, Laura" userId="231d9543-ee48-4303-8632-b2c592304cc9" providerId="ADAL" clId="{0357ABA9-78D1-4499-9501-7BA1F5A214F1}" dt="2024-01-19T15:54:35.708" v="332" actId="165"/>
          <ac:grpSpMkLst>
            <pc:docMk/>
            <pc:sldMk cId="390723805" sldId="266"/>
            <ac:grpSpMk id="96" creationId="{3702372F-5CC0-81E2-741D-1508F39AA55D}"/>
          </ac:grpSpMkLst>
        </pc:grpChg>
        <pc:grpChg chg="add del mod">
          <ac:chgData name="Lamorette, Laura" userId="231d9543-ee48-4303-8632-b2c592304cc9" providerId="ADAL" clId="{0357ABA9-78D1-4499-9501-7BA1F5A214F1}" dt="2024-01-19T15:54:33.380" v="331" actId="165"/>
          <ac:grpSpMkLst>
            <pc:docMk/>
            <pc:sldMk cId="390723805" sldId="266"/>
            <ac:grpSpMk id="97" creationId="{F58ED382-BFE1-62E6-4376-60B8B8825196}"/>
          </ac:grpSpMkLst>
        </pc:grpChg>
        <pc:grpChg chg="add del mod">
          <ac:chgData name="Lamorette, Laura" userId="231d9543-ee48-4303-8632-b2c592304cc9" providerId="ADAL" clId="{0357ABA9-78D1-4499-9501-7BA1F5A214F1}" dt="2024-01-19T15:54:31.084" v="330" actId="165"/>
          <ac:grpSpMkLst>
            <pc:docMk/>
            <pc:sldMk cId="390723805" sldId="266"/>
            <ac:grpSpMk id="98" creationId="{5D44ED9F-C1E3-CE20-7FE3-CCBA0D3AB3F8}"/>
          </ac:grpSpMkLst>
        </pc:grpChg>
        <pc:grpChg chg="add del mod">
          <ac:chgData name="Lamorette, Laura" userId="231d9543-ee48-4303-8632-b2c592304cc9" providerId="ADAL" clId="{0357ABA9-78D1-4499-9501-7BA1F5A214F1}" dt="2024-01-19T15:54:28.629" v="329" actId="165"/>
          <ac:grpSpMkLst>
            <pc:docMk/>
            <pc:sldMk cId="390723805" sldId="266"/>
            <ac:grpSpMk id="99" creationId="{FE301AEB-4A2E-109D-E0E6-B290F02FE743}"/>
          </ac:grpSpMkLst>
        </pc:grpChg>
        <pc:grpChg chg="add del mod">
          <ac:chgData name="Lamorette, Laura" userId="231d9543-ee48-4303-8632-b2c592304cc9" providerId="ADAL" clId="{0357ABA9-78D1-4499-9501-7BA1F5A214F1}" dt="2024-01-19T15:56:30.880" v="356" actId="165"/>
          <ac:grpSpMkLst>
            <pc:docMk/>
            <pc:sldMk cId="390723805" sldId="266"/>
            <ac:grpSpMk id="100" creationId="{B6D0A423-C2B4-F521-5BCC-48051540728D}"/>
          </ac:grpSpMkLst>
        </pc:grpChg>
        <pc:grpChg chg="add del mod">
          <ac:chgData name="Lamorette, Laura" userId="231d9543-ee48-4303-8632-b2c592304cc9" providerId="ADAL" clId="{0357ABA9-78D1-4499-9501-7BA1F5A214F1}" dt="2024-01-19T15:54:22.743" v="326" actId="165"/>
          <ac:grpSpMkLst>
            <pc:docMk/>
            <pc:sldMk cId="390723805" sldId="266"/>
            <ac:grpSpMk id="101" creationId="{49A55E03-D6C7-2AFD-9E09-060BAB8AA544}"/>
          </ac:grpSpMkLst>
        </pc:grpChg>
        <pc:grpChg chg="add del mod">
          <ac:chgData name="Lamorette, Laura" userId="231d9543-ee48-4303-8632-b2c592304cc9" providerId="ADAL" clId="{0357ABA9-78D1-4499-9501-7BA1F5A214F1}" dt="2024-01-19T15:54:20.567" v="325" actId="165"/>
          <ac:grpSpMkLst>
            <pc:docMk/>
            <pc:sldMk cId="390723805" sldId="266"/>
            <ac:grpSpMk id="102" creationId="{9686C1C7-1158-E71C-9F4D-6EBFB216736C}"/>
          </ac:grpSpMkLst>
        </pc:grpChg>
        <pc:grpChg chg="add del mod">
          <ac:chgData name="Lamorette, Laura" userId="231d9543-ee48-4303-8632-b2c592304cc9" providerId="ADAL" clId="{0357ABA9-78D1-4499-9501-7BA1F5A214F1}" dt="2024-01-19T15:54:18.574" v="324" actId="165"/>
          <ac:grpSpMkLst>
            <pc:docMk/>
            <pc:sldMk cId="390723805" sldId="266"/>
            <ac:grpSpMk id="103" creationId="{B4F6FA6F-5A1A-E5B2-3993-8370734CA51A}"/>
          </ac:grpSpMkLst>
        </pc:grpChg>
        <pc:grpChg chg="add mod">
          <ac:chgData name="Lamorette, Laura" userId="231d9543-ee48-4303-8632-b2c592304cc9" providerId="ADAL" clId="{0357ABA9-78D1-4499-9501-7BA1F5A214F1}" dt="2024-01-19T15:56:28.016" v="355" actId="164"/>
          <ac:grpSpMkLst>
            <pc:docMk/>
            <pc:sldMk cId="390723805" sldId="266"/>
            <ac:grpSpMk id="106" creationId="{BB176A4B-49AF-F6FA-865B-EF5CE3C18180}"/>
          </ac:grpSpMkLst>
        </pc:grpChg>
        <pc:grpChg chg="add del mod">
          <ac:chgData name="Lamorette, Laura" userId="231d9543-ee48-4303-8632-b2c592304cc9" providerId="ADAL" clId="{0357ABA9-78D1-4499-9501-7BA1F5A214F1}" dt="2024-01-19T17:45:02.424" v="1241" actId="165"/>
          <ac:grpSpMkLst>
            <pc:docMk/>
            <pc:sldMk cId="390723805" sldId="266"/>
            <ac:grpSpMk id="132" creationId="{ED114842-9545-CF35-2551-AF72F8D63BE0}"/>
          </ac:grpSpMkLst>
        </pc:grpChg>
        <pc:grpChg chg="add del mod">
          <ac:chgData name="Lamorette, Laura" userId="231d9543-ee48-4303-8632-b2c592304cc9" providerId="ADAL" clId="{0357ABA9-78D1-4499-9501-7BA1F5A214F1}" dt="2024-01-19T17:45:04.994" v="1242" actId="165"/>
          <ac:grpSpMkLst>
            <pc:docMk/>
            <pc:sldMk cId="390723805" sldId="266"/>
            <ac:grpSpMk id="134" creationId="{F55C4264-F1B4-F05F-CA0C-ED092ADA5F7D}"/>
          </ac:grpSpMkLst>
        </pc:grpChg>
        <pc:grpChg chg="add del mod">
          <ac:chgData name="Lamorette, Laura" userId="231d9543-ee48-4303-8632-b2c592304cc9" providerId="ADAL" clId="{0357ABA9-78D1-4499-9501-7BA1F5A214F1}" dt="2024-01-19T17:45:11.902" v="1245" actId="165"/>
          <ac:grpSpMkLst>
            <pc:docMk/>
            <pc:sldMk cId="390723805" sldId="266"/>
            <ac:grpSpMk id="136" creationId="{F5171344-7987-77CD-BE28-CBCB8C38A44D}"/>
          </ac:grpSpMkLst>
        </pc:grpChg>
        <pc:grpChg chg="add del mod">
          <ac:chgData name="Lamorette, Laura" userId="231d9543-ee48-4303-8632-b2c592304cc9" providerId="ADAL" clId="{0357ABA9-78D1-4499-9501-7BA1F5A214F1}" dt="2024-01-19T17:45:09.722" v="1244" actId="165"/>
          <ac:grpSpMkLst>
            <pc:docMk/>
            <pc:sldMk cId="390723805" sldId="266"/>
            <ac:grpSpMk id="138" creationId="{EA8BA8FC-7D84-4379-669A-09121121FE97}"/>
          </ac:grpSpMkLst>
        </pc:grpChg>
        <pc:grpChg chg="add del mod">
          <ac:chgData name="Lamorette, Laura" userId="231d9543-ee48-4303-8632-b2c592304cc9" providerId="ADAL" clId="{0357ABA9-78D1-4499-9501-7BA1F5A214F1}" dt="2024-01-19T17:45:13.984" v="1246" actId="165"/>
          <ac:grpSpMkLst>
            <pc:docMk/>
            <pc:sldMk cId="390723805" sldId="266"/>
            <ac:grpSpMk id="140" creationId="{5E723EE2-3778-A000-2FDA-AF143471E16F}"/>
          </ac:grpSpMkLst>
        </pc:grpChg>
        <pc:grpChg chg="add del mod">
          <ac:chgData name="Lamorette, Laura" userId="231d9543-ee48-4303-8632-b2c592304cc9" providerId="ADAL" clId="{0357ABA9-78D1-4499-9501-7BA1F5A214F1}" dt="2024-01-19T17:45:16.426" v="1247" actId="165"/>
          <ac:grpSpMkLst>
            <pc:docMk/>
            <pc:sldMk cId="390723805" sldId="266"/>
            <ac:grpSpMk id="142" creationId="{6ECDDF36-36A0-6AB2-EBC7-424FDAC5D177}"/>
          </ac:grpSpMkLst>
        </pc:grpChg>
        <pc:grpChg chg="add del mod">
          <ac:chgData name="Lamorette, Laura" userId="231d9543-ee48-4303-8632-b2c592304cc9" providerId="ADAL" clId="{0357ABA9-78D1-4499-9501-7BA1F5A214F1}" dt="2024-01-19T17:45:18.751" v="1248" actId="165"/>
          <ac:grpSpMkLst>
            <pc:docMk/>
            <pc:sldMk cId="390723805" sldId="266"/>
            <ac:grpSpMk id="143" creationId="{77DBE187-A420-FF96-6112-975BF1EA5BEA}"/>
          </ac:grpSpMkLst>
        </pc:grpChg>
        <pc:grpChg chg="add del mod">
          <ac:chgData name="Lamorette, Laura" userId="231d9543-ee48-4303-8632-b2c592304cc9" providerId="ADAL" clId="{0357ABA9-78D1-4499-9501-7BA1F5A214F1}" dt="2024-01-19T17:45:21.846" v="1249" actId="165"/>
          <ac:grpSpMkLst>
            <pc:docMk/>
            <pc:sldMk cId="390723805" sldId="266"/>
            <ac:grpSpMk id="144" creationId="{0CFD5A4D-1F2F-CF6C-8E46-10F4D6AE27C1}"/>
          </ac:grpSpMkLst>
        </pc:grpChg>
        <pc:grpChg chg="add del mod">
          <ac:chgData name="Lamorette, Laura" userId="231d9543-ee48-4303-8632-b2c592304cc9" providerId="ADAL" clId="{0357ABA9-78D1-4499-9501-7BA1F5A214F1}" dt="2024-01-19T17:45:24.127" v="1250" actId="165"/>
          <ac:grpSpMkLst>
            <pc:docMk/>
            <pc:sldMk cId="390723805" sldId="266"/>
            <ac:grpSpMk id="146" creationId="{C020481B-A8E6-5FFB-3911-AC59B92295C3}"/>
          </ac:grpSpMkLst>
        </pc:grpChg>
        <pc:grpChg chg="add del mod">
          <ac:chgData name="Lamorette, Laura" userId="231d9543-ee48-4303-8632-b2c592304cc9" providerId="ADAL" clId="{0357ABA9-78D1-4499-9501-7BA1F5A214F1}" dt="2024-01-19T17:45:26.602" v="1251" actId="165"/>
          <ac:grpSpMkLst>
            <pc:docMk/>
            <pc:sldMk cId="390723805" sldId="266"/>
            <ac:grpSpMk id="148" creationId="{B3EF4E92-B282-41E6-24E6-CC533BCBF108}"/>
          </ac:grpSpMkLst>
        </pc:grpChg>
        <pc:grpChg chg="add del mod">
          <ac:chgData name="Lamorette, Laura" userId="231d9543-ee48-4303-8632-b2c592304cc9" providerId="ADAL" clId="{0357ABA9-78D1-4499-9501-7BA1F5A214F1}" dt="2024-01-19T17:45:28.883" v="1252" actId="165"/>
          <ac:grpSpMkLst>
            <pc:docMk/>
            <pc:sldMk cId="390723805" sldId="266"/>
            <ac:grpSpMk id="150" creationId="{A1F1C44E-B7A7-E551-AE3E-F44CB11096B6}"/>
          </ac:grpSpMkLst>
        </pc:grpChg>
        <pc:grpChg chg="add del mod">
          <ac:chgData name="Lamorette, Laura" userId="231d9543-ee48-4303-8632-b2c592304cc9" providerId="ADAL" clId="{0357ABA9-78D1-4499-9501-7BA1F5A214F1}" dt="2024-01-19T17:45:07.368" v="1243" actId="165"/>
          <ac:grpSpMkLst>
            <pc:docMk/>
            <pc:sldMk cId="390723805" sldId="266"/>
            <ac:grpSpMk id="152" creationId="{F28275FB-C87F-1388-8007-7CF1A62E432B}"/>
          </ac:grpSpMkLst>
        </pc:grpChg>
        <pc:grpChg chg="add mod">
          <ac:chgData name="Lamorette, Laura" userId="231d9543-ee48-4303-8632-b2c592304cc9" providerId="ADAL" clId="{0357ABA9-78D1-4499-9501-7BA1F5A214F1}" dt="2024-01-19T16:04:29.867" v="457" actId="164"/>
          <ac:grpSpMkLst>
            <pc:docMk/>
            <pc:sldMk cId="390723805" sldId="266"/>
            <ac:grpSpMk id="190" creationId="{C4E3861F-B282-628A-0482-DFD8C454F425}"/>
          </ac:grpSpMkLst>
        </pc:grpChg>
        <pc:grpChg chg="add del mod">
          <ac:chgData name="Lamorette, Laura" userId="231d9543-ee48-4303-8632-b2c592304cc9" providerId="ADAL" clId="{0357ABA9-78D1-4499-9501-7BA1F5A214F1}" dt="2024-01-19T16:05:14.827" v="467" actId="165"/>
          <ac:grpSpMkLst>
            <pc:docMk/>
            <pc:sldMk cId="390723805" sldId="266"/>
            <ac:grpSpMk id="192" creationId="{3EC0BBAD-2626-599B-5B0E-F93D3924B251}"/>
          </ac:grpSpMkLst>
        </pc:grpChg>
        <pc:grpChg chg="add del mod">
          <ac:chgData name="Lamorette, Laura" userId="231d9543-ee48-4303-8632-b2c592304cc9" providerId="ADAL" clId="{0357ABA9-78D1-4499-9501-7BA1F5A214F1}" dt="2024-01-19T16:05:12.027" v="466" actId="165"/>
          <ac:grpSpMkLst>
            <pc:docMk/>
            <pc:sldMk cId="390723805" sldId="266"/>
            <ac:grpSpMk id="194" creationId="{998DE1AD-99C8-91EC-FA8F-B2D51B3EBFE4}"/>
          </ac:grpSpMkLst>
        </pc:grpChg>
        <pc:grpChg chg="add mod">
          <ac:chgData name="Lamorette, Laura" userId="231d9543-ee48-4303-8632-b2c592304cc9" providerId="ADAL" clId="{0357ABA9-78D1-4499-9501-7BA1F5A214F1}" dt="2024-01-19T16:05:07.010" v="465" actId="164"/>
          <ac:grpSpMkLst>
            <pc:docMk/>
            <pc:sldMk cId="390723805" sldId="266"/>
            <ac:grpSpMk id="196" creationId="{09633F64-9CDF-432E-0DD9-016DD925BF44}"/>
          </ac:grpSpMkLst>
        </pc:grpChg>
        <pc:grpChg chg="add del mod">
          <ac:chgData name="Lamorette, Laura" userId="231d9543-ee48-4303-8632-b2c592304cc9" providerId="ADAL" clId="{0357ABA9-78D1-4499-9501-7BA1F5A214F1}" dt="2024-01-19T16:19:45.612" v="788" actId="165"/>
          <ac:grpSpMkLst>
            <pc:docMk/>
            <pc:sldMk cId="390723805" sldId="266"/>
            <ac:grpSpMk id="198" creationId="{718288ED-BB94-4D57-C265-0B484965F7FA}"/>
          </ac:grpSpMkLst>
        </pc:grpChg>
        <pc:grpChg chg="add del mod">
          <ac:chgData name="Lamorette, Laura" userId="231d9543-ee48-4303-8632-b2c592304cc9" providerId="ADAL" clId="{0357ABA9-78D1-4499-9501-7BA1F5A214F1}" dt="2024-01-19T16:19:47.998" v="789" actId="165"/>
          <ac:grpSpMkLst>
            <pc:docMk/>
            <pc:sldMk cId="390723805" sldId="266"/>
            <ac:grpSpMk id="199" creationId="{7B29573B-4199-492E-1C96-53F2D0ED358E}"/>
          </ac:grpSpMkLst>
        </pc:grpChg>
        <pc:grpChg chg="add del mod">
          <ac:chgData name="Lamorette, Laura" userId="231d9543-ee48-4303-8632-b2c592304cc9" providerId="ADAL" clId="{0357ABA9-78D1-4499-9501-7BA1F5A214F1}" dt="2024-01-19T16:19:50.452" v="790" actId="165"/>
          <ac:grpSpMkLst>
            <pc:docMk/>
            <pc:sldMk cId="390723805" sldId="266"/>
            <ac:grpSpMk id="200" creationId="{0BFBB7E0-F249-B0F4-466C-A2A5EBDB2186}"/>
          </ac:grpSpMkLst>
        </pc:grpChg>
        <pc:grpChg chg="add del mod">
          <ac:chgData name="Lamorette, Laura" userId="231d9543-ee48-4303-8632-b2c592304cc9" providerId="ADAL" clId="{0357ABA9-78D1-4499-9501-7BA1F5A214F1}" dt="2024-01-19T16:19:52.786" v="791" actId="165"/>
          <ac:grpSpMkLst>
            <pc:docMk/>
            <pc:sldMk cId="390723805" sldId="266"/>
            <ac:grpSpMk id="201" creationId="{38A23473-EB3A-0DCF-D94D-D1E5A82300F8}"/>
          </ac:grpSpMkLst>
        </pc:grpChg>
        <pc:grpChg chg="add del mod">
          <ac:chgData name="Lamorette, Laura" userId="231d9543-ee48-4303-8632-b2c592304cc9" providerId="ADAL" clId="{0357ABA9-78D1-4499-9501-7BA1F5A214F1}" dt="2024-01-19T16:19:55.570" v="792" actId="165"/>
          <ac:grpSpMkLst>
            <pc:docMk/>
            <pc:sldMk cId="390723805" sldId="266"/>
            <ac:grpSpMk id="202" creationId="{F8506CD5-4376-3557-72B1-BA6667BEB18D}"/>
          </ac:grpSpMkLst>
        </pc:grpChg>
        <pc:grpChg chg="add del mod">
          <ac:chgData name="Lamorette, Laura" userId="231d9543-ee48-4303-8632-b2c592304cc9" providerId="ADAL" clId="{0357ABA9-78D1-4499-9501-7BA1F5A214F1}" dt="2024-01-19T16:19:57.857" v="793" actId="165"/>
          <ac:grpSpMkLst>
            <pc:docMk/>
            <pc:sldMk cId="390723805" sldId="266"/>
            <ac:grpSpMk id="203" creationId="{41223CE2-A7FE-A352-2C56-B883B22BE8E4}"/>
          </ac:grpSpMkLst>
        </pc:grpChg>
        <pc:grpChg chg="add del mod">
          <ac:chgData name="Lamorette, Laura" userId="231d9543-ee48-4303-8632-b2c592304cc9" providerId="ADAL" clId="{0357ABA9-78D1-4499-9501-7BA1F5A214F1}" dt="2024-01-19T16:20:00.481" v="794" actId="165"/>
          <ac:grpSpMkLst>
            <pc:docMk/>
            <pc:sldMk cId="390723805" sldId="266"/>
            <ac:grpSpMk id="204" creationId="{EC93CDDB-A648-DE3A-7EC7-E75E1FAAC156}"/>
          </ac:grpSpMkLst>
        </pc:grpChg>
        <pc:grpChg chg="add del mod">
          <ac:chgData name="Lamorette, Laura" userId="231d9543-ee48-4303-8632-b2c592304cc9" providerId="ADAL" clId="{0357ABA9-78D1-4499-9501-7BA1F5A214F1}" dt="2024-01-19T16:20:02.721" v="795" actId="165"/>
          <ac:grpSpMkLst>
            <pc:docMk/>
            <pc:sldMk cId="390723805" sldId="266"/>
            <ac:grpSpMk id="205" creationId="{30488D02-405D-DF68-6DD7-F604A26C50D2}"/>
          </ac:grpSpMkLst>
        </pc:grpChg>
        <pc:grpChg chg="add del mod">
          <ac:chgData name="Lamorette, Laura" userId="231d9543-ee48-4303-8632-b2c592304cc9" providerId="ADAL" clId="{0357ABA9-78D1-4499-9501-7BA1F5A214F1}" dt="2024-01-19T16:20:05.802" v="796" actId="165"/>
          <ac:grpSpMkLst>
            <pc:docMk/>
            <pc:sldMk cId="390723805" sldId="266"/>
            <ac:grpSpMk id="206" creationId="{8F0CE6F4-9D5F-2A43-2CB4-CB994196DE33}"/>
          </ac:grpSpMkLst>
        </pc:grpChg>
        <pc:grpChg chg="add del mod">
          <ac:chgData name="Lamorette, Laura" userId="231d9543-ee48-4303-8632-b2c592304cc9" providerId="ADAL" clId="{0357ABA9-78D1-4499-9501-7BA1F5A214F1}" dt="2024-01-19T16:20:08.601" v="797" actId="165"/>
          <ac:grpSpMkLst>
            <pc:docMk/>
            <pc:sldMk cId="390723805" sldId="266"/>
            <ac:grpSpMk id="207" creationId="{2A00F044-E866-9753-ECB6-FA07501E5920}"/>
          </ac:grpSpMkLst>
        </pc:grpChg>
        <pc:grpChg chg="add del mod">
          <ac:chgData name="Lamorette, Laura" userId="231d9543-ee48-4303-8632-b2c592304cc9" providerId="ADAL" clId="{0357ABA9-78D1-4499-9501-7BA1F5A214F1}" dt="2024-01-19T16:25:22.220" v="966" actId="165"/>
          <ac:grpSpMkLst>
            <pc:docMk/>
            <pc:sldMk cId="390723805" sldId="266"/>
            <ac:grpSpMk id="228" creationId="{DF18BED0-F0E5-29A9-350C-FB7E62AACA8C}"/>
          </ac:grpSpMkLst>
        </pc:grpChg>
        <pc:grpChg chg="add del mod">
          <ac:chgData name="Lamorette, Laura" userId="231d9543-ee48-4303-8632-b2c592304cc9" providerId="ADAL" clId="{0357ABA9-78D1-4499-9501-7BA1F5A214F1}" dt="2024-01-19T16:25:18.945" v="965" actId="165"/>
          <ac:grpSpMkLst>
            <pc:docMk/>
            <pc:sldMk cId="390723805" sldId="266"/>
            <ac:grpSpMk id="229" creationId="{8FEC68A9-89A0-D507-4E5A-36CF0BCC78C6}"/>
          </ac:grpSpMkLst>
        </pc:grpChg>
        <pc:grpChg chg="add del mod">
          <ac:chgData name="Lamorette, Laura" userId="231d9543-ee48-4303-8632-b2c592304cc9" providerId="ADAL" clId="{0357ABA9-78D1-4499-9501-7BA1F5A214F1}" dt="2024-01-19T16:25:16.321" v="964" actId="165"/>
          <ac:grpSpMkLst>
            <pc:docMk/>
            <pc:sldMk cId="390723805" sldId="266"/>
            <ac:grpSpMk id="230" creationId="{66EC453F-94E4-AE9C-F956-C42249FC20D1}"/>
          </ac:grpSpMkLst>
        </pc:grpChg>
        <pc:grpChg chg="add del mod">
          <ac:chgData name="Lamorette, Laura" userId="231d9543-ee48-4303-8632-b2c592304cc9" providerId="ADAL" clId="{0357ABA9-78D1-4499-9501-7BA1F5A214F1}" dt="2024-01-19T16:25:13.417" v="963" actId="165"/>
          <ac:grpSpMkLst>
            <pc:docMk/>
            <pc:sldMk cId="390723805" sldId="266"/>
            <ac:grpSpMk id="231" creationId="{BC3C6A4A-E192-39A6-61EF-00C9FF8D6A88}"/>
          </ac:grpSpMkLst>
        </pc:grpChg>
        <pc:grpChg chg="add del mod">
          <ac:chgData name="Lamorette, Laura" userId="231d9543-ee48-4303-8632-b2c592304cc9" providerId="ADAL" clId="{0357ABA9-78D1-4499-9501-7BA1F5A214F1}" dt="2024-01-19T16:25:11.008" v="962" actId="165"/>
          <ac:grpSpMkLst>
            <pc:docMk/>
            <pc:sldMk cId="390723805" sldId="266"/>
            <ac:grpSpMk id="232" creationId="{A3EDDA32-B0B5-D628-BE48-A6E1BC23B4F5}"/>
          </ac:grpSpMkLst>
        </pc:grpChg>
        <pc:grpChg chg="add del mod">
          <ac:chgData name="Lamorette, Laura" userId="231d9543-ee48-4303-8632-b2c592304cc9" providerId="ADAL" clId="{0357ABA9-78D1-4499-9501-7BA1F5A214F1}" dt="2024-01-19T16:25:06.825" v="961" actId="165"/>
          <ac:grpSpMkLst>
            <pc:docMk/>
            <pc:sldMk cId="390723805" sldId="266"/>
            <ac:grpSpMk id="233" creationId="{F647104E-E38C-EE5E-7590-EFC76D0C0EEC}"/>
          </ac:grpSpMkLst>
        </pc:grpChg>
        <pc:grpChg chg="add del mod">
          <ac:chgData name="Lamorette, Laura" userId="231d9543-ee48-4303-8632-b2c592304cc9" providerId="ADAL" clId="{0357ABA9-78D1-4499-9501-7BA1F5A214F1}" dt="2024-01-19T16:25:04.441" v="960" actId="165"/>
          <ac:grpSpMkLst>
            <pc:docMk/>
            <pc:sldMk cId="390723805" sldId="266"/>
            <ac:grpSpMk id="234" creationId="{A7926F9A-D63A-308F-68ED-E6271C990D79}"/>
          </ac:grpSpMkLst>
        </pc:grpChg>
        <pc:grpChg chg="add del mod">
          <ac:chgData name="Lamorette, Laura" userId="231d9543-ee48-4303-8632-b2c592304cc9" providerId="ADAL" clId="{0357ABA9-78D1-4499-9501-7BA1F5A214F1}" dt="2024-01-19T16:24:59.109" v="958" actId="165"/>
          <ac:grpSpMkLst>
            <pc:docMk/>
            <pc:sldMk cId="390723805" sldId="266"/>
            <ac:grpSpMk id="235" creationId="{667C2D7D-B4C2-EA8E-D1B0-D2C73E4DC902}"/>
          </ac:grpSpMkLst>
        </pc:grpChg>
        <pc:grpChg chg="add del mod">
          <ac:chgData name="Lamorette, Laura" userId="231d9543-ee48-4303-8632-b2c592304cc9" providerId="ADAL" clId="{0357ABA9-78D1-4499-9501-7BA1F5A214F1}" dt="2024-01-19T16:25:01.271" v="959" actId="165"/>
          <ac:grpSpMkLst>
            <pc:docMk/>
            <pc:sldMk cId="390723805" sldId="266"/>
            <ac:grpSpMk id="236" creationId="{6D67C5F9-AE9C-8938-E822-E0CC60F83BC0}"/>
          </ac:grpSpMkLst>
        </pc:grpChg>
        <pc:grpChg chg="add del mod">
          <ac:chgData name="Lamorette, Laura" userId="231d9543-ee48-4303-8632-b2c592304cc9" providerId="ADAL" clId="{0357ABA9-78D1-4499-9501-7BA1F5A214F1}" dt="2024-01-19T16:24:56.656" v="957" actId="165"/>
          <ac:grpSpMkLst>
            <pc:docMk/>
            <pc:sldMk cId="390723805" sldId="266"/>
            <ac:grpSpMk id="237" creationId="{FC75C376-23DD-CBE2-5EA3-D96C9335028A}"/>
          </ac:grpSpMkLst>
        </pc:grpChg>
        <pc:grpChg chg="add del mod">
          <ac:chgData name="Lamorette, Laura" userId="231d9543-ee48-4303-8632-b2c592304cc9" providerId="ADAL" clId="{0357ABA9-78D1-4499-9501-7BA1F5A214F1}" dt="2024-01-19T17:45:58.558" v="1265" actId="165"/>
          <ac:grpSpMkLst>
            <pc:docMk/>
            <pc:sldMk cId="390723805" sldId="266"/>
            <ac:grpSpMk id="248" creationId="{8C1A0811-0A6E-D4B1-D0C5-EBEBE32A4E54}"/>
          </ac:grpSpMkLst>
        </pc:grpChg>
        <pc:grpChg chg="add del mod">
          <ac:chgData name="Lamorette, Laura" userId="231d9543-ee48-4303-8632-b2c592304cc9" providerId="ADAL" clId="{0357ABA9-78D1-4499-9501-7BA1F5A214F1}" dt="2024-01-19T17:45:56.415" v="1264" actId="165"/>
          <ac:grpSpMkLst>
            <pc:docMk/>
            <pc:sldMk cId="390723805" sldId="266"/>
            <ac:grpSpMk id="249" creationId="{106B281C-5B89-4B70-7B35-219261FCEF8D}"/>
          </ac:grpSpMkLst>
        </pc:grpChg>
        <pc:grpChg chg="add del mod">
          <ac:chgData name="Lamorette, Laura" userId="231d9543-ee48-4303-8632-b2c592304cc9" providerId="ADAL" clId="{0357ABA9-78D1-4499-9501-7BA1F5A214F1}" dt="2024-01-19T17:45:54.559" v="1263" actId="165"/>
          <ac:grpSpMkLst>
            <pc:docMk/>
            <pc:sldMk cId="390723805" sldId="266"/>
            <ac:grpSpMk id="250" creationId="{52BD5F98-9BA6-8A6E-F0FF-9B072CE7C554}"/>
          </ac:grpSpMkLst>
        </pc:grpChg>
        <pc:grpChg chg="add del mod">
          <ac:chgData name="Lamorette, Laura" userId="231d9543-ee48-4303-8632-b2c592304cc9" providerId="ADAL" clId="{0357ABA9-78D1-4499-9501-7BA1F5A214F1}" dt="2024-01-19T17:45:52.407" v="1262" actId="165"/>
          <ac:grpSpMkLst>
            <pc:docMk/>
            <pc:sldMk cId="390723805" sldId="266"/>
            <ac:grpSpMk id="251" creationId="{30649542-15A9-33B9-FFA0-2CA0443AEF7E}"/>
          </ac:grpSpMkLst>
        </pc:grpChg>
        <pc:grpChg chg="add del mod">
          <ac:chgData name="Lamorette, Laura" userId="231d9543-ee48-4303-8632-b2c592304cc9" providerId="ADAL" clId="{0357ABA9-78D1-4499-9501-7BA1F5A214F1}" dt="2024-01-19T17:45:50.131" v="1261" actId="165"/>
          <ac:grpSpMkLst>
            <pc:docMk/>
            <pc:sldMk cId="390723805" sldId="266"/>
            <ac:grpSpMk id="252" creationId="{911695D4-05B0-4D53-CB2D-E08F70C8B550}"/>
          </ac:grpSpMkLst>
        </pc:grpChg>
        <pc:grpChg chg="add del mod">
          <ac:chgData name="Lamorette, Laura" userId="231d9543-ee48-4303-8632-b2c592304cc9" providerId="ADAL" clId="{0357ABA9-78D1-4499-9501-7BA1F5A214F1}" dt="2024-01-19T17:45:46.727" v="1260" actId="165"/>
          <ac:grpSpMkLst>
            <pc:docMk/>
            <pc:sldMk cId="390723805" sldId="266"/>
            <ac:grpSpMk id="253" creationId="{2A0F67FD-EB78-9EC1-4AFF-FD414AE748EC}"/>
          </ac:grpSpMkLst>
        </pc:grpChg>
        <pc:grpChg chg="add del mod">
          <ac:chgData name="Lamorette, Laura" userId="231d9543-ee48-4303-8632-b2c592304cc9" providerId="ADAL" clId="{0357ABA9-78D1-4499-9501-7BA1F5A214F1}" dt="2024-01-19T17:45:44.568" v="1259" actId="165"/>
          <ac:grpSpMkLst>
            <pc:docMk/>
            <pc:sldMk cId="390723805" sldId="266"/>
            <ac:grpSpMk id="254" creationId="{0D588641-5118-D332-E3B3-A68179BBBE75}"/>
          </ac:grpSpMkLst>
        </pc:grpChg>
        <pc:grpChg chg="add del mod">
          <ac:chgData name="Lamorette, Laura" userId="231d9543-ee48-4303-8632-b2c592304cc9" providerId="ADAL" clId="{0357ABA9-78D1-4499-9501-7BA1F5A214F1}" dt="2024-01-19T17:45:42.334" v="1258" actId="165"/>
          <ac:grpSpMkLst>
            <pc:docMk/>
            <pc:sldMk cId="390723805" sldId="266"/>
            <ac:grpSpMk id="255" creationId="{8D75B69B-A680-FBE0-6807-D8DAF6D90EC8}"/>
          </ac:grpSpMkLst>
        </pc:grpChg>
        <pc:grpChg chg="add del mod">
          <ac:chgData name="Lamorette, Laura" userId="231d9543-ee48-4303-8632-b2c592304cc9" providerId="ADAL" clId="{0357ABA9-78D1-4499-9501-7BA1F5A214F1}" dt="2024-01-19T17:45:40.238" v="1257" actId="165"/>
          <ac:grpSpMkLst>
            <pc:docMk/>
            <pc:sldMk cId="390723805" sldId="266"/>
            <ac:grpSpMk id="256" creationId="{2FDE2309-7F6E-3EF7-8FBC-F4E2FF246CF2}"/>
          </ac:grpSpMkLst>
        </pc:grpChg>
        <pc:grpChg chg="add del mod">
          <ac:chgData name="Lamorette, Laura" userId="231d9543-ee48-4303-8632-b2c592304cc9" providerId="ADAL" clId="{0357ABA9-78D1-4499-9501-7BA1F5A214F1}" dt="2024-01-19T17:45:38.099" v="1256" actId="165"/>
          <ac:grpSpMkLst>
            <pc:docMk/>
            <pc:sldMk cId="390723805" sldId="266"/>
            <ac:grpSpMk id="257" creationId="{6CCE00BD-B31E-4AC3-EBAD-72B50430E8E6}"/>
          </ac:grpSpMkLst>
        </pc:grpChg>
        <pc:grpChg chg="add del mod">
          <ac:chgData name="Lamorette, Laura" userId="231d9543-ee48-4303-8632-b2c592304cc9" providerId="ADAL" clId="{0357ABA9-78D1-4499-9501-7BA1F5A214F1}" dt="2024-01-19T17:45:35.665" v="1255" actId="165"/>
          <ac:grpSpMkLst>
            <pc:docMk/>
            <pc:sldMk cId="390723805" sldId="266"/>
            <ac:grpSpMk id="258" creationId="{C92E8447-5B2F-5D80-3217-1142DD4EA3E7}"/>
          </ac:grpSpMkLst>
        </pc:grpChg>
        <pc:grpChg chg="add del mod">
          <ac:chgData name="Lamorette, Laura" userId="231d9543-ee48-4303-8632-b2c592304cc9" providerId="ADAL" clId="{0357ABA9-78D1-4499-9501-7BA1F5A214F1}" dt="2024-01-19T17:45:33.407" v="1254" actId="165"/>
          <ac:grpSpMkLst>
            <pc:docMk/>
            <pc:sldMk cId="390723805" sldId="266"/>
            <ac:grpSpMk id="259" creationId="{2635219E-2AC9-2103-1835-DA06EA05DEE8}"/>
          </ac:grpSpMkLst>
        </pc:grpChg>
        <pc:grpChg chg="add del mod">
          <ac:chgData name="Lamorette, Laura" userId="231d9543-ee48-4303-8632-b2c592304cc9" providerId="ADAL" clId="{0357ABA9-78D1-4499-9501-7BA1F5A214F1}" dt="2024-01-19T17:45:31.246" v="1253" actId="165"/>
          <ac:grpSpMkLst>
            <pc:docMk/>
            <pc:sldMk cId="390723805" sldId="266"/>
            <ac:grpSpMk id="260" creationId="{14F94E7B-4D5B-0CE4-97F0-29E6AD9E19DE}"/>
          </ac:grpSpMkLst>
        </pc:grpChg>
        <pc:grpChg chg="add del mod">
          <ac:chgData name="Lamorette, Laura" userId="231d9543-ee48-4303-8632-b2c592304cc9" providerId="ADAL" clId="{0357ABA9-78D1-4499-9501-7BA1F5A214F1}" dt="2024-01-19T17:46:01.327" v="1266" actId="165"/>
          <ac:grpSpMkLst>
            <pc:docMk/>
            <pc:sldMk cId="390723805" sldId="266"/>
            <ac:grpSpMk id="261" creationId="{5F85BD3B-D19A-F430-AF53-57054F4AAFD7}"/>
          </ac:grpSpMkLst>
        </pc:grpChg>
        <pc:grpChg chg="add del mod">
          <ac:chgData name="Lamorette, Laura" userId="231d9543-ee48-4303-8632-b2c592304cc9" providerId="ADAL" clId="{0357ABA9-78D1-4499-9501-7BA1F5A214F1}" dt="2024-01-19T17:46:03.566" v="1267" actId="165"/>
          <ac:grpSpMkLst>
            <pc:docMk/>
            <pc:sldMk cId="390723805" sldId="266"/>
            <ac:grpSpMk id="262" creationId="{B9353CA2-9C80-0CEE-15D5-4ACA23AEFFAF}"/>
          </ac:grpSpMkLst>
        </pc:grpChg>
        <pc:grpChg chg="add del mod">
          <ac:chgData name="Lamorette, Laura" userId="231d9543-ee48-4303-8632-b2c592304cc9" providerId="ADAL" clId="{0357ABA9-78D1-4499-9501-7BA1F5A214F1}" dt="2024-01-19T17:46:05.775" v="1268" actId="165"/>
          <ac:grpSpMkLst>
            <pc:docMk/>
            <pc:sldMk cId="390723805" sldId="266"/>
            <ac:grpSpMk id="263" creationId="{4694EFAC-426D-38F7-608A-167E88344E1D}"/>
          </ac:grpSpMkLst>
        </pc:grpChg>
        <pc:grpChg chg="add del mod">
          <ac:chgData name="Lamorette, Laura" userId="231d9543-ee48-4303-8632-b2c592304cc9" providerId="ADAL" clId="{0357ABA9-78D1-4499-9501-7BA1F5A214F1}" dt="2024-01-19T17:46:10.463" v="1270" actId="165"/>
          <ac:grpSpMkLst>
            <pc:docMk/>
            <pc:sldMk cId="390723805" sldId="266"/>
            <ac:grpSpMk id="264" creationId="{A11A843E-DBC7-BA73-A677-D2CF50FAD8E3}"/>
          </ac:grpSpMkLst>
        </pc:grpChg>
        <pc:grpChg chg="add del mod">
          <ac:chgData name="Lamorette, Laura" userId="231d9543-ee48-4303-8632-b2c592304cc9" providerId="ADAL" clId="{0357ABA9-78D1-4499-9501-7BA1F5A214F1}" dt="2024-01-19T17:46:08.318" v="1269" actId="165"/>
          <ac:grpSpMkLst>
            <pc:docMk/>
            <pc:sldMk cId="390723805" sldId="266"/>
            <ac:grpSpMk id="265" creationId="{F1BA6C67-A397-BD7B-B44C-808F2CD5468E}"/>
          </ac:grpSpMkLst>
        </pc:grpChg>
        <pc:grpChg chg="add del mod">
          <ac:chgData name="Lamorette, Laura" userId="231d9543-ee48-4303-8632-b2c592304cc9" providerId="ADAL" clId="{0357ABA9-78D1-4499-9501-7BA1F5A214F1}" dt="2024-01-19T17:46:12.783" v="1271" actId="165"/>
          <ac:grpSpMkLst>
            <pc:docMk/>
            <pc:sldMk cId="390723805" sldId="266"/>
            <ac:grpSpMk id="266" creationId="{339BE51B-8E99-0F75-6D2D-FCB9E923FC43}"/>
          </ac:grpSpMkLst>
        </pc:grpChg>
        <pc:grpChg chg="add del mod">
          <ac:chgData name="Lamorette, Laura" userId="231d9543-ee48-4303-8632-b2c592304cc9" providerId="ADAL" clId="{0357ABA9-78D1-4499-9501-7BA1F5A214F1}" dt="2024-01-19T17:46:15.759" v="1272" actId="165"/>
          <ac:grpSpMkLst>
            <pc:docMk/>
            <pc:sldMk cId="390723805" sldId="266"/>
            <ac:grpSpMk id="267" creationId="{03B37816-29F8-5DFD-2C3B-B2077AAC5EC3}"/>
          </ac:grpSpMkLst>
        </pc:grpChg>
        <pc:grpChg chg="add del mod">
          <ac:chgData name="Lamorette, Laura" userId="231d9543-ee48-4303-8632-b2c592304cc9" providerId="ADAL" clId="{0357ABA9-78D1-4499-9501-7BA1F5A214F1}" dt="2024-01-19T17:46:18.146" v="1273" actId="165"/>
          <ac:grpSpMkLst>
            <pc:docMk/>
            <pc:sldMk cId="390723805" sldId="266"/>
            <ac:grpSpMk id="268" creationId="{090635CA-06D4-D32A-0582-22ADE1AC8854}"/>
          </ac:grpSpMkLst>
        </pc:grpChg>
        <pc:grpChg chg="add del mod">
          <ac:chgData name="Lamorette, Laura" userId="231d9543-ee48-4303-8632-b2c592304cc9" providerId="ADAL" clId="{0357ABA9-78D1-4499-9501-7BA1F5A214F1}" dt="2024-01-19T17:46:20.415" v="1274" actId="165"/>
          <ac:grpSpMkLst>
            <pc:docMk/>
            <pc:sldMk cId="390723805" sldId="266"/>
            <ac:grpSpMk id="269" creationId="{A946476D-6D7F-4105-3D47-11EA5FD25246}"/>
          </ac:grpSpMkLst>
        </pc:grpChg>
        <pc:grpChg chg="add del mod">
          <ac:chgData name="Lamorette, Laura" userId="231d9543-ee48-4303-8632-b2c592304cc9" providerId="ADAL" clId="{0357ABA9-78D1-4499-9501-7BA1F5A214F1}" dt="2024-01-19T17:46:22.776" v="1275" actId="165"/>
          <ac:grpSpMkLst>
            <pc:docMk/>
            <pc:sldMk cId="390723805" sldId="266"/>
            <ac:grpSpMk id="270" creationId="{10D3DD0C-C1E0-166A-9383-6BEE40EE67D1}"/>
          </ac:grpSpMkLst>
        </pc:grpChg>
        <pc:grpChg chg="add del mod">
          <ac:chgData name="Lamorette, Laura" userId="231d9543-ee48-4303-8632-b2c592304cc9" providerId="ADAL" clId="{0357ABA9-78D1-4499-9501-7BA1F5A214F1}" dt="2024-01-19T17:46:25.036" v="1276" actId="165"/>
          <ac:grpSpMkLst>
            <pc:docMk/>
            <pc:sldMk cId="390723805" sldId="266"/>
            <ac:grpSpMk id="271" creationId="{501500D9-803A-FCA2-932F-A4D3AF7E6157}"/>
          </ac:grpSpMkLst>
        </pc:grpChg>
        <pc:grpChg chg="add del mod">
          <ac:chgData name="Lamorette, Laura" userId="231d9543-ee48-4303-8632-b2c592304cc9" providerId="ADAL" clId="{0357ABA9-78D1-4499-9501-7BA1F5A214F1}" dt="2024-01-19T17:46:27.435" v="1277" actId="165"/>
          <ac:grpSpMkLst>
            <pc:docMk/>
            <pc:sldMk cId="390723805" sldId="266"/>
            <ac:grpSpMk id="272" creationId="{D99F0ED9-433C-4466-C02D-36697942ECAC}"/>
          </ac:grpSpMkLst>
        </pc:grpChg>
        <pc:grpChg chg="add del mod">
          <ac:chgData name="Lamorette, Laura" userId="231d9543-ee48-4303-8632-b2c592304cc9" providerId="ADAL" clId="{0357ABA9-78D1-4499-9501-7BA1F5A214F1}" dt="2024-01-19T16:31:05.146" v="1134" actId="165"/>
          <ac:grpSpMkLst>
            <pc:docMk/>
            <pc:sldMk cId="390723805" sldId="266"/>
            <ac:grpSpMk id="273" creationId="{94D420BC-E503-06E2-06F0-B03E75E7F14E}"/>
          </ac:grpSpMkLst>
        </pc:grpChg>
        <pc:grpChg chg="add del mod">
          <ac:chgData name="Lamorette, Laura" userId="231d9543-ee48-4303-8632-b2c592304cc9" providerId="ADAL" clId="{0357ABA9-78D1-4499-9501-7BA1F5A214F1}" dt="2024-01-19T16:31:32.297" v="1145" actId="165"/>
          <ac:grpSpMkLst>
            <pc:docMk/>
            <pc:sldMk cId="390723805" sldId="266"/>
            <ac:grpSpMk id="276" creationId="{5E40C9AB-B8A5-5B81-75B8-2C516970BA2E}"/>
          </ac:grpSpMkLst>
        </pc:grpChg>
        <pc:grpChg chg="add del mod">
          <ac:chgData name="Lamorette, Laura" userId="231d9543-ee48-4303-8632-b2c592304cc9" providerId="ADAL" clId="{0357ABA9-78D1-4499-9501-7BA1F5A214F1}" dt="2024-01-19T16:31:02.765" v="1133" actId="165"/>
          <ac:grpSpMkLst>
            <pc:docMk/>
            <pc:sldMk cId="390723805" sldId="266"/>
            <ac:grpSpMk id="279" creationId="{E4E5DA01-7E7D-6EAA-3067-FDB17FA55EDD}"/>
          </ac:grpSpMkLst>
        </pc:grpChg>
        <pc:grpChg chg="add del mod">
          <ac:chgData name="Lamorette, Laura" userId="231d9543-ee48-4303-8632-b2c592304cc9" providerId="ADAL" clId="{0357ABA9-78D1-4499-9501-7BA1F5A214F1}" dt="2024-01-19T16:30:57.704" v="1131" actId="165"/>
          <ac:grpSpMkLst>
            <pc:docMk/>
            <pc:sldMk cId="390723805" sldId="266"/>
            <ac:grpSpMk id="282" creationId="{5557C14C-24AC-5FF3-FDC8-CAFF237B3267}"/>
          </ac:grpSpMkLst>
        </pc:grpChg>
        <pc:grpChg chg="add del mod">
          <ac:chgData name="Lamorette, Laura" userId="231d9543-ee48-4303-8632-b2c592304cc9" providerId="ADAL" clId="{0357ABA9-78D1-4499-9501-7BA1F5A214F1}" dt="2024-01-19T16:31:00.202" v="1132" actId="165"/>
          <ac:grpSpMkLst>
            <pc:docMk/>
            <pc:sldMk cId="390723805" sldId="266"/>
            <ac:grpSpMk id="285" creationId="{684BE0A8-980B-6030-1661-C396F4341612}"/>
          </ac:grpSpMkLst>
        </pc:grpChg>
        <pc:grpChg chg="add del mod">
          <ac:chgData name="Lamorette, Laura" userId="231d9543-ee48-4303-8632-b2c592304cc9" providerId="ADAL" clId="{0357ABA9-78D1-4499-9501-7BA1F5A214F1}" dt="2024-01-19T16:31:07.458" v="1135" actId="165"/>
          <ac:grpSpMkLst>
            <pc:docMk/>
            <pc:sldMk cId="390723805" sldId="266"/>
            <ac:grpSpMk id="288" creationId="{E19D6D18-44B8-0253-F0B3-F0F83E030894}"/>
          </ac:grpSpMkLst>
        </pc:grpChg>
        <pc:grpChg chg="add del mod">
          <ac:chgData name="Lamorette, Laura" userId="231d9543-ee48-4303-8632-b2c592304cc9" providerId="ADAL" clId="{0357ABA9-78D1-4499-9501-7BA1F5A214F1}" dt="2024-01-19T16:31:09.714" v="1136" actId="165"/>
          <ac:grpSpMkLst>
            <pc:docMk/>
            <pc:sldMk cId="390723805" sldId="266"/>
            <ac:grpSpMk id="291" creationId="{7DA8BD54-3BF7-EAC7-B47E-BB672D5F375A}"/>
          </ac:grpSpMkLst>
        </pc:grpChg>
        <pc:grpChg chg="add del mod">
          <ac:chgData name="Lamorette, Laura" userId="231d9543-ee48-4303-8632-b2c592304cc9" providerId="ADAL" clId="{0357ABA9-78D1-4499-9501-7BA1F5A214F1}" dt="2024-01-19T16:31:11.948" v="1137" actId="165"/>
          <ac:grpSpMkLst>
            <pc:docMk/>
            <pc:sldMk cId="390723805" sldId="266"/>
            <ac:grpSpMk id="294" creationId="{E51E7EEE-D1EB-6DE9-D096-E07C40E17022}"/>
          </ac:grpSpMkLst>
        </pc:grpChg>
        <pc:grpChg chg="add del mod">
          <ac:chgData name="Lamorette, Laura" userId="231d9543-ee48-4303-8632-b2c592304cc9" providerId="ADAL" clId="{0357ABA9-78D1-4499-9501-7BA1F5A214F1}" dt="2024-01-19T16:31:14.418" v="1138" actId="165"/>
          <ac:grpSpMkLst>
            <pc:docMk/>
            <pc:sldMk cId="390723805" sldId="266"/>
            <ac:grpSpMk id="297" creationId="{D53EAFFE-6FFA-CEC3-D90B-64814CCE7C82}"/>
          </ac:grpSpMkLst>
        </pc:grpChg>
        <pc:grpChg chg="add del mod">
          <ac:chgData name="Lamorette, Laura" userId="231d9543-ee48-4303-8632-b2c592304cc9" providerId="ADAL" clId="{0357ABA9-78D1-4499-9501-7BA1F5A214F1}" dt="2024-01-19T16:31:16.571" v="1139" actId="165"/>
          <ac:grpSpMkLst>
            <pc:docMk/>
            <pc:sldMk cId="390723805" sldId="266"/>
            <ac:grpSpMk id="300" creationId="{1FFE23FC-7FF4-7AE4-CDA8-63AB2DDCBCCC}"/>
          </ac:grpSpMkLst>
        </pc:grpChg>
        <pc:grpChg chg="add del mod">
          <ac:chgData name="Lamorette, Laura" userId="231d9543-ee48-4303-8632-b2c592304cc9" providerId="ADAL" clId="{0357ABA9-78D1-4499-9501-7BA1F5A214F1}" dt="2024-01-19T16:31:19.036" v="1140" actId="165"/>
          <ac:grpSpMkLst>
            <pc:docMk/>
            <pc:sldMk cId="390723805" sldId="266"/>
            <ac:grpSpMk id="303" creationId="{BBCFD98A-41A8-AA80-F0AD-BFF83DB319CB}"/>
          </ac:grpSpMkLst>
        </pc:grpChg>
        <pc:grpChg chg="add del mod">
          <ac:chgData name="Lamorette, Laura" userId="231d9543-ee48-4303-8632-b2c592304cc9" providerId="ADAL" clId="{0357ABA9-78D1-4499-9501-7BA1F5A214F1}" dt="2024-01-19T16:31:22.002" v="1141" actId="165"/>
          <ac:grpSpMkLst>
            <pc:docMk/>
            <pc:sldMk cId="390723805" sldId="266"/>
            <ac:grpSpMk id="306" creationId="{A0E21A5C-4CD4-0565-B516-2C7F67FF760C}"/>
          </ac:grpSpMkLst>
        </pc:grpChg>
        <pc:grpChg chg="add del mod">
          <ac:chgData name="Lamorette, Laura" userId="231d9543-ee48-4303-8632-b2c592304cc9" providerId="ADAL" clId="{0357ABA9-78D1-4499-9501-7BA1F5A214F1}" dt="2024-01-19T16:31:24.361" v="1142" actId="165"/>
          <ac:grpSpMkLst>
            <pc:docMk/>
            <pc:sldMk cId="390723805" sldId="266"/>
            <ac:grpSpMk id="309" creationId="{778A673D-BCB1-255C-8934-741DBCE1ECC4}"/>
          </ac:grpSpMkLst>
        </pc:grpChg>
        <pc:grpChg chg="add del mod">
          <ac:chgData name="Lamorette, Laura" userId="231d9543-ee48-4303-8632-b2c592304cc9" providerId="ADAL" clId="{0357ABA9-78D1-4499-9501-7BA1F5A214F1}" dt="2024-01-19T16:31:34.886" v="1146" actId="165"/>
          <ac:grpSpMkLst>
            <pc:docMk/>
            <pc:sldMk cId="390723805" sldId="266"/>
            <ac:grpSpMk id="312" creationId="{03BE04A6-41B5-4797-D051-A555671A29F3}"/>
          </ac:grpSpMkLst>
        </pc:grpChg>
        <pc:grpChg chg="add del mod">
          <ac:chgData name="Lamorette, Laura" userId="231d9543-ee48-4303-8632-b2c592304cc9" providerId="ADAL" clId="{0357ABA9-78D1-4499-9501-7BA1F5A214F1}" dt="2024-01-19T16:31:37.433" v="1147" actId="165"/>
          <ac:grpSpMkLst>
            <pc:docMk/>
            <pc:sldMk cId="390723805" sldId="266"/>
            <ac:grpSpMk id="315" creationId="{FEB4E3B7-BA6B-D16A-B562-74470CC8B1CC}"/>
          </ac:grpSpMkLst>
        </pc:grpChg>
        <pc:grpChg chg="add del mod">
          <ac:chgData name="Lamorette, Laura" userId="231d9543-ee48-4303-8632-b2c592304cc9" providerId="ADAL" clId="{0357ABA9-78D1-4499-9501-7BA1F5A214F1}" dt="2024-01-19T16:31:39.818" v="1148" actId="165"/>
          <ac:grpSpMkLst>
            <pc:docMk/>
            <pc:sldMk cId="390723805" sldId="266"/>
            <ac:grpSpMk id="318" creationId="{89878A0D-BEFF-6952-1F82-69BF7D78C9FF}"/>
          </ac:grpSpMkLst>
        </pc:grpChg>
        <pc:grpChg chg="add del mod">
          <ac:chgData name="Lamorette, Laura" userId="231d9543-ee48-4303-8632-b2c592304cc9" providerId="ADAL" clId="{0357ABA9-78D1-4499-9501-7BA1F5A214F1}" dt="2024-01-19T16:31:42.278" v="1149" actId="165"/>
          <ac:grpSpMkLst>
            <pc:docMk/>
            <pc:sldMk cId="390723805" sldId="266"/>
            <ac:grpSpMk id="321" creationId="{79659E0E-E1E2-1A0C-9C29-F057A23D5CE6}"/>
          </ac:grpSpMkLst>
        </pc:grpChg>
        <pc:grpChg chg="add del mod">
          <ac:chgData name="Lamorette, Laura" userId="231d9543-ee48-4303-8632-b2c592304cc9" providerId="ADAL" clId="{0357ABA9-78D1-4499-9501-7BA1F5A214F1}" dt="2024-01-19T16:31:45.499" v="1150" actId="165"/>
          <ac:grpSpMkLst>
            <pc:docMk/>
            <pc:sldMk cId="390723805" sldId="266"/>
            <ac:grpSpMk id="324" creationId="{F46B0C7B-2C63-4C26-7F5B-AF2B46BB8128}"/>
          </ac:grpSpMkLst>
        </pc:grpChg>
        <pc:grpChg chg="add del mod">
          <ac:chgData name="Lamorette, Laura" userId="231d9543-ee48-4303-8632-b2c592304cc9" providerId="ADAL" clId="{0357ABA9-78D1-4499-9501-7BA1F5A214F1}" dt="2024-01-19T16:31:48.145" v="1151" actId="165"/>
          <ac:grpSpMkLst>
            <pc:docMk/>
            <pc:sldMk cId="390723805" sldId="266"/>
            <ac:grpSpMk id="327" creationId="{54113A6E-7B06-95C2-F7A6-7003FFD30EE3}"/>
          </ac:grpSpMkLst>
        </pc:grpChg>
        <pc:grpChg chg="add del mod">
          <ac:chgData name="Lamorette, Laura" userId="231d9543-ee48-4303-8632-b2c592304cc9" providerId="ADAL" clId="{0357ABA9-78D1-4499-9501-7BA1F5A214F1}" dt="2024-01-19T16:31:53.407" v="1152" actId="165"/>
          <ac:grpSpMkLst>
            <pc:docMk/>
            <pc:sldMk cId="390723805" sldId="266"/>
            <ac:grpSpMk id="330" creationId="{3B4B01F7-B324-22E0-ECE3-65A8707AEF04}"/>
          </ac:grpSpMkLst>
        </pc:grpChg>
        <pc:grpChg chg="add del mod">
          <ac:chgData name="Lamorette, Laura" userId="231d9543-ee48-4303-8632-b2c592304cc9" providerId="ADAL" clId="{0357ABA9-78D1-4499-9501-7BA1F5A214F1}" dt="2024-01-19T16:31:55.986" v="1153" actId="165"/>
          <ac:grpSpMkLst>
            <pc:docMk/>
            <pc:sldMk cId="390723805" sldId="266"/>
            <ac:grpSpMk id="333" creationId="{773DAD9B-ECBB-4B1E-AA60-EBAD32C5566C}"/>
          </ac:grpSpMkLst>
        </pc:grpChg>
        <pc:grpChg chg="add del mod">
          <ac:chgData name="Lamorette, Laura" userId="231d9543-ee48-4303-8632-b2c592304cc9" providerId="ADAL" clId="{0357ABA9-78D1-4499-9501-7BA1F5A214F1}" dt="2024-01-19T16:31:58.578" v="1154" actId="165"/>
          <ac:grpSpMkLst>
            <pc:docMk/>
            <pc:sldMk cId="390723805" sldId="266"/>
            <ac:grpSpMk id="336" creationId="{EB487C5C-6E80-6291-149D-E6BC73E93A50}"/>
          </ac:grpSpMkLst>
        </pc:grpChg>
        <pc:grpChg chg="add del mod">
          <ac:chgData name="Lamorette, Laura" userId="231d9543-ee48-4303-8632-b2c592304cc9" providerId="ADAL" clId="{0357ABA9-78D1-4499-9501-7BA1F5A214F1}" dt="2024-01-19T16:32:27.820" v="1166" actId="165"/>
          <ac:grpSpMkLst>
            <pc:docMk/>
            <pc:sldMk cId="390723805" sldId="266"/>
            <ac:grpSpMk id="339" creationId="{71D6F5C3-077B-D275-4AB2-0936ECB2939B}"/>
          </ac:grpSpMkLst>
        </pc:grpChg>
        <pc:grpChg chg="add del mod">
          <ac:chgData name="Lamorette, Laura" userId="231d9543-ee48-4303-8632-b2c592304cc9" providerId="ADAL" clId="{0357ABA9-78D1-4499-9501-7BA1F5A214F1}" dt="2024-01-19T16:32:25.245" v="1165" actId="165"/>
          <ac:grpSpMkLst>
            <pc:docMk/>
            <pc:sldMk cId="390723805" sldId="266"/>
            <ac:grpSpMk id="342" creationId="{B341B983-87D2-4CA0-E9FF-925BAA031107}"/>
          </ac:grpSpMkLst>
        </pc:grpChg>
        <pc:grpChg chg="add del mod">
          <ac:chgData name="Lamorette, Laura" userId="231d9543-ee48-4303-8632-b2c592304cc9" providerId="ADAL" clId="{0357ABA9-78D1-4499-9501-7BA1F5A214F1}" dt="2024-01-19T16:32:22.733" v="1164" actId="165"/>
          <ac:grpSpMkLst>
            <pc:docMk/>
            <pc:sldMk cId="390723805" sldId="266"/>
            <ac:grpSpMk id="345" creationId="{E3BD8B49-C7E8-05F8-EEF9-A34ED7C39E3C}"/>
          </ac:grpSpMkLst>
        </pc:grpChg>
        <pc:grpChg chg="add del mod">
          <ac:chgData name="Lamorette, Laura" userId="231d9543-ee48-4303-8632-b2c592304cc9" providerId="ADAL" clId="{0357ABA9-78D1-4499-9501-7BA1F5A214F1}" dt="2024-01-19T16:32:20.145" v="1163" actId="165"/>
          <ac:grpSpMkLst>
            <pc:docMk/>
            <pc:sldMk cId="390723805" sldId="266"/>
            <ac:grpSpMk id="348" creationId="{33EEFD29-777D-FBE4-1635-4DA304371D25}"/>
          </ac:grpSpMkLst>
        </pc:grpChg>
        <pc:grpChg chg="add del mod">
          <ac:chgData name="Lamorette, Laura" userId="231d9543-ee48-4303-8632-b2c592304cc9" providerId="ADAL" clId="{0357ABA9-78D1-4499-9501-7BA1F5A214F1}" dt="2024-01-19T16:32:17.686" v="1162" actId="165"/>
          <ac:grpSpMkLst>
            <pc:docMk/>
            <pc:sldMk cId="390723805" sldId="266"/>
            <ac:grpSpMk id="351" creationId="{CF840A08-77A2-EDB1-911A-62008DF9C789}"/>
          </ac:grpSpMkLst>
        </pc:grpChg>
        <pc:grpChg chg="add del mod">
          <ac:chgData name="Lamorette, Laura" userId="231d9543-ee48-4303-8632-b2c592304cc9" providerId="ADAL" clId="{0357ABA9-78D1-4499-9501-7BA1F5A214F1}" dt="2024-01-19T16:32:15.467" v="1161" actId="165"/>
          <ac:grpSpMkLst>
            <pc:docMk/>
            <pc:sldMk cId="390723805" sldId="266"/>
            <ac:grpSpMk id="354" creationId="{4DA65794-C763-7AA0-3A8C-2E7EDEABB6FC}"/>
          </ac:grpSpMkLst>
        </pc:grpChg>
        <pc:grpChg chg="add del mod">
          <ac:chgData name="Lamorette, Laura" userId="231d9543-ee48-4303-8632-b2c592304cc9" providerId="ADAL" clId="{0357ABA9-78D1-4499-9501-7BA1F5A214F1}" dt="2024-01-19T16:32:13.134" v="1160" actId="165"/>
          <ac:grpSpMkLst>
            <pc:docMk/>
            <pc:sldMk cId="390723805" sldId="266"/>
            <ac:grpSpMk id="357" creationId="{80F8F6AD-0A2C-CA71-E56F-846620782B36}"/>
          </ac:grpSpMkLst>
        </pc:grpChg>
        <pc:grpChg chg="add del mod">
          <ac:chgData name="Lamorette, Laura" userId="231d9543-ee48-4303-8632-b2c592304cc9" providerId="ADAL" clId="{0357ABA9-78D1-4499-9501-7BA1F5A214F1}" dt="2024-01-19T16:32:10.739" v="1159" actId="165"/>
          <ac:grpSpMkLst>
            <pc:docMk/>
            <pc:sldMk cId="390723805" sldId="266"/>
            <ac:grpSpMk id="360" creationId="{733C0BA4-30BE-847B-6DF8-7C05AF1BD9E1}"/>
          </ac:grpSpMkLst>
        </pc:grpChg>
        <pc:grpChg chg="add del mod">
          <ac:chgData name="Lamorette, Laura" userId="231d9543-ee48-4303-8632-b2c592304cc9" providerId="ADAL" clId="{0357ABA9-78D1-4499-9501-7BA1F5A214F1}" dt="2024-01-19T16:32:08.389" v="1158" actId="165"/>
          <ac:grpSpMkLst>
            <pc:docMk/>
            <pc:sldMk cId="390723805" sldId="266"/>
            <ac:grpSpMk id="363" creationId="{B599A8B7-F236-7D7D-B391-57890148C995}"/>
          </ac:grpSpMkLst>
        </pc:grpChg>
        <pc:grpChg chg="add del mod">
          <ac:chgData name="Lamorette, Laura" userId="231d9543-ee48-4303-8632-b2c592304cc9" providerId="ADAL" clId="{0357ABA9-78D1-4499-9501-7BA1F5A214F1}" dt="2024-01-19T16:32:05.916" v="1157" actId="165"/>
          <ac:grpSpMkLst>
            <pc:docMk/>
            <pc:sldMk cId="390723805" sldId="266"/>
            <ac:grpSpMk id="366" creationId="{39964562-ACD3-7F8F-1BF3-FE2A535623D6}"/>
          </ac:grpSpMkLst>
        </pc:grpChg>
        <pc:grpChg chg="add del mod">
          <ac:chgData name="Lamorette, Laura" userId="231d9543-ee48-4303-8632-b2c592304cc9" providerId="ADAL" clId="{0357ABA9-78D1-4499-9501-7BA1F5A214F1}" dt="2024-01-19T16:31:27.251" v="1143" actId="165"/>
          <ac:grpSpMkLst>
            <pc:docMk/>
            <pc:sldMk cId="390723805" sldId="266"/>
            <ac:grpSpMk id="369" creationId="{3C916B1A-7F3E-003B-48ED-3F8E6A3080B2}"/>
          </ac:grpSpMkLst>
        </pc:grpChg>
        <pc:grpChg chg="add del mod">
          <ac:chgData name="Lamorette, Laura" userId="231d9543-ee48-4303-8632-b2c592304cc9" providerId="ADAL" clId="{0357ABA9-78D1-4499-9501-7BA1F5A214F1}" dt="2024-01-19T16:32:32.635" v="1168" actId="165"/>
          <ac:grpSpMkLst>
            <pc:docMk/>
            <pc:sldMk cId="390723805" sldId="266"/>
            <ac:grpSpMk id="372" creationId="{6418FCE8-C29A-B9EE-85D4-EBAD68B7613D}"/>
          </ac:grpSpMkLst>
        </pc:grpChg>
        <pc:grpChg chg="add del mod">
          <ac:chgData name="Lamorette, Laura" userId="231d9543-ee48-4303-8632-b2c592304cc9" providerId="ADAL" clId="{0357ABA9-78D1-4499-9501-7BA1F5A214F1}" dt="2024-01-19T16:31:29.748" v="1144" actId="165"/>
          <ac:grpSpMkLst>
            <pc:docMk/>
            <pc:sldMk cId="390723805" sldId="266"/>
            <ac:grpSpMk id="375" creationId="{763F58CD-C7F5-4AA7-ADA0-0621827DA76A}"/>
          </ac:grpSpMkLst>
        </pc:grpChg>
        <pc:grpChg chg="add del mod">
          <ac:chgData name="Lamorette, Laura" userId="231d9543-ee48-4303-8632-b2c592304cc9" providerId="ADAL" clId="{0357ABA9-78D1-4499-9501-7BA1F5A214F1}" dt="2024-01-19T16:32:01.332" v="1156" actId="165"/>
          <ac:grpSpMkLst>
            <pc:docMk/>
            <pc:sldMk cId="390723805" sldId="266"/>
            <ac:grpSpMk id="378" creationId="{85EB1F5B-E802-4B26-1581-CE4921E51D32}"/>
          </ac:grpSpMkLst>
        </pc:grpChg>
        <pc:grpChg chg="add del mod">
          <ac:chgData name="Lamorette, Laura" userId="231d9543-ee48-4303-8632-b2c592304cc9" providerId="ADAL" clId="{0357ABA9-78D1-4499-9501-7BA1F5A214F1}" dt="2024-01-19T16:32:30.090" v="1167" actId="165"/>
          <ac:grpSpMkLst>
            <pc:docMk/>
            <pc:sldMk cId="390723805" sldId="266"/>
            <ac:grpSpMk id="381" creationId="{74EEB17C-C337-000A-E83C-8892DC63A464}"/>
          </ac:grpSpMkLst>
        </pc:grpChg>
        <pc:picChg chg="add mod">
          <ac:chgData name="Lamorette, Laura" userId="231d9543-ee48-4303-8632-b2c592304cc9" providerId="ADAL" clId="{0357ABA9-78D1-4499-9501-7BA1F5A214F1}" dt="2024-02-21T15:57:08.977" v="1951" actId="1037"/>
          <ac:picMkLst>
            <pc:docMk/>
            <pc:sldMk cId="390723805" sldId="266"/>
            <ac:picMk id="9" creationId="{54457CE3-102D-7778-6BA6-D02F812C6045}"/>
          </ac:picMkLst>
        </pc:picChg>
        <pc:picChg chg="add mod">
          <ac:chgData name="Lamorette, Laura" userId="231d9543-ee48-4303-8632-b2c592304cc9" providerId="ADAL" clId="{0357ABA9-78D1-4499-9501-7BA1F5A214F1}" dt="2024-02-21T15:57:08.977" v="1951" actId="1037"/>
          <ac:picMkLst>
            <pc:docMk/>
            <pc:sldMk cId="390723805" sldId="266"/>
            <ac:picMk id="11" creationId="{969D50AE-66A6-165E-E662-F08862F97D88}"/>
          </ac:picMkLst>
        </pc:picChg>
        <pc:picChg chg="del mod">
          <ac:chgData name="Lamorette, Laura" userId="231d9543-ee48-4303-8632-b2c592304cc9" providerId="ADAL" clId="{0357ABA9-78D1-4499-9501-7BA1F5A214F1}" dt="2024-01-19T16:17:47.860" v="771" actId="478"/>
          <ac:picMkLst>
            <pc:docMk/>
            <pc:sldMk cId="390723805" sldId="266"/>
            <ac:picMk id="13" creationId="{426CBD65-002E-4CC1-3710-D135B8B4B512}"/>
          </ac:picMkLst>
        </pc:picChg>
        <pc:picChg chg="del mod">
          <ac:chgData name="Lamorette, Laura" userId="231d9543-ee48-4303-8632-b2c592304cc9" providerId="ADAL" clId="{0357ABA9-78D1-4499-9501-7BA1F5A214F1}" dt="2024-01-19T16:18:01.058" v="774" actId="478"/>
          <ac:picMkLst>
            <pc:docMk/>
            <pc:sldMk cId="390723805" sldId="266"/>
            <ac:picMk id="15" creationId="{A382E4C3-DF14-F1C7-325F-0FA2FB5EF09D}"/>
          </ac:picMkLst>
        </pc:picChg>
        <pc:picChg chg="del mod topLvl">
          <ac:chgData name="Lamorette, Laura" userId="231d9543-ee48-4303-8632-b2c592304cc9" providerId="ADAL" clId="{0357ABA9-78D1-4499-9501-7BA1F5A214F1}" dt="2024-01-19T15:56:11.505" v="351" actId="478"/>
          <ac:picMkLst>
            <pc:docMk/>
            <pc:sldMk cId="390723805" sldId="266"/>
            <ac:picMk id="17" creationId="{743F3CDC-018E-B03E-E388-1C92DE19C5B2}"/>
          </ac:picMkLst>
        </pc:picChg>
        <pc:picChg chg="del mod">
          <ac:chgData name="Lamorette, Laura" userId="231d9543-ee48-4303-8632-b2c592304cc9" providerId="ADAL" clId="{0357ABA9-78D1-4499-9501-7BA1F5A214F1}" dt="2024-01-19T16:11:57.335" v="661" actId="478"/>
          <ac:picMkLst>
            <pc:docMk/>
            <pc:sldMk cId="390723805" sldId="266"/>
            <ac:picMk id="19" creationId="{28426077-9BEA-55A8-6494-C12305EB8381}"/>
          </ac:picMkLst>
        </pc:picChg>
        <pc:picChg chg="del mod topLvl">
          <ac:chgData name="Lamorette, Laura" userId="231d9543-ee48-4303-8632-b2c592304cc9" providerId="ADAL" clId="{0357ABA9-78D1-4499-9501-7BA1F5A214F1}" dt="2024-01-19T15:57:23.250" v="366" actId="478"/>
          <ac:picMkLst>
            <pc:docMk/>
            <pc:sldMk cId="390723805" sldId="266"/>
            <ac:picMk id="21" creationId="{6E01E705-F9C5-F7A6-4D4A-D68A2813D11E}"/>
          </ac:picMkLst>
        </pc:picChg>
        <pc:picChg chg="del mod topLvl">
          <ac:chgData name="Lamorette, Laura" userId="231d9543-ee48-4303-8632-b2c592304cc9" providerId="ADAL" clId="{0357ABA9-78D1-4499-9501-7BA1F5A214F1}" dt="2024-01-19T15:57:36.590" v="368" actId="478"/>
          <ac:picMkLst>
            <pc:docMk/>
            <pc:sldMk cId="390723805" sldId="266"/>
            <ac:picMk id="23" creationId="{D0A78065-FF7C-5B2D-B1CA-A0FB74BB9F85}"/>
          </ac:picMkLst>
        </pc:picChg>
        <pc:picChg chg="del mod topLvl">
          <ac:chgData name="Lamorette, Laura" userId="231d9543-ee48-4303-8632-b2c592304cc9" providerId="ADAL" clId="{0357ABA9-78D1-4499-9501-7BA1F5A214F1}" dt="2024-01-19T15:57:50.341" v="371" actId="478"/>
          <ac:picMkLst>
            <pc:docMk/>
            <pc:sldMk cId="390723805" sldId="266"/>
            <ac:picMk id="25" creationId="{3CC75831-9E8E-32C1-F573-BC11474D7677}"/>
          </ac:picMkLst>
        </pc:picChg>
        <pc:picChg chg="del mod topLvl">
          <ac:chgData name="Lamorette, Laura" userId="231d9543-ee48-4303-8632-b2c592304cc9" providerId="ADAL" clId="{0357ABA9-78D1-4499-9501-7BA1F5A214F1}" dt="2024-01-19T15:56:52.257" v="359" actId="478"/>
          <ac:picMkLst>
            <pc:docMk/>
            <pc:sldMk cId="390723805" sldId="266"/>
            <ac:picMk id="27" creationId="{B070DEBB-C025-84F8-6982-AC5F3DE0AD74}"/>
          </ac:picMkLst>
        </pc:picChg>
        <pc:picChg chg="del mod topLvl">
          <ac:chgData name="Lamorette, Laura" userId="231d9543-ee48-4303-8632-b2c592304cc9" providerId="ADAL" clId="{0357ABA9-78D1-4499-9501-7BA1F5A214F1}" dt="2024-01-19T15:58:04.538" v="375" actId="478"/>
          <ac:picMkLst>
            <pc:docMk/>
            <pc:sldMk cId="390723805" sldId="266"/>
            <ac:picMk id="29" creationId="{9AB22A8C-1352-9EA2-4183-853742084245}"/>
          </ac:picMkLst>
        </pc:picChg>
        <pc:picChg chg="del mod topLvl">
          <ac:chgData name="Lamorette, Laura" userId="231d9543-ee48-4303-8632-b2c592304cc9" providerId="ADAL" clId="{0357ABA9-78D1-4499-9501-7BA1F5A214F1}" dt="2024-01-19T15:57:05.346" v="361" actId="478"/>
          <ac:picMkLst>
            <pc:docMk/>
            <pc:sldMk cId="390723805" sldId="266"/>
            <ac:picMk id="31" creationId="{B656D5EB-B163-7696-0472-24EE0532D426}"/>
          </ac:picMkLst>
        </pc:picChg>
        <pc:picChg chg="del">
          <ac:chgData name="Lamorette, Laura" userId="231d9543-ee48-4303-8632-b2c592304cc9" providerId="ADAL" clId="{0357ABA9-78D1-4499-9501-7BA1F5A214F1}" dt="2024-01-19T16:02:04.608" v="427" actId="478"/>
          <ac:picMkLst>
            <pc:docMk/>
            <pc:sldMk cId="390723805" sldId="266"/>
            <ac:picMk id="33" creationId="{E90FF208-E733-5586-1ADA-2960F3B0F78C}"/>
          </ac:picMkLst>
        </pc:picChg>
        <pc:picChg chg="del">
          <ac:chgData name="Lamorette, Laura" userId="231d9543-ee48-4303-8632-b2c592304cc9" providerId="ADAL" clId="{0357ABA9-78D1-4499-9501-7BA1F5A214F1}" dt="2024-01-19T16:02:21.369" v="430" actId="478"/>
          <ac:picMkLst>
            <pc:docMk/>
            <pc:sldMk cId="390723805" sldId="266"/>
            <ac:picMk id="35" creationId="{6EDD9713-AACD-30EB-DF7E-6C186A341206}"/>
          </ac:picMkLst>
        </pc:picChg>
        <pc:picChg chg="del">
          <ac:chgData name="Lamorette, Laura" userId="231d9543-ee48-4303-8632-b2c592304cc9" providerId="ADAL" clId="{0357ABA9-78D1-4499-9501-7BA1F5A214F1}" dt="2024-01-19T16:02:33.534" v="433" actId="478"/>
          <ac:picMkLst>
            <pc:docMk/>
            <pc:sldMk cId="390723805" sldId="266"/>
            <ac:picMk id="37" creationId="{3EBF987D-5250-5083-0E45-1909D153E0F9}"/>
          </ac:picMkLst>
        </pc:picChg>
        <pc:picChg chg="del">
          <ac:chgData name="Lamorette, Laura" userId="231d9543-ee48-4303-8632-b2c592304cc9" providerId="ADAL" clId="{0357ABA9-78D1-4499-9501-7BA1F5A214F1}" dt="2024-01-19T16:03:05.606" v="439" actId="478"/>
          <ac:picMkLst>
            <pc:docMk/>
            <pc:sldMk cId="390723805" sldId="266"/>
            <ac:picMk id="41" creationId="{CB69E094-73BF-0E00-2D2D-2FBCCB12B032}"/>
          </ac:picMkLst>
        </pc:picChg>
        <pc:picChg chg="del">
          <ac:chgData name="Lamorette, Laura" userId="231d9543-ee48-4303-8632-b2c592304cc9" providerId="ADAL" clId="{0357ABA9-78D1-4499-9501-7BA1F5A214F1}" dt="2024-01-19T16:03:18.582" v="442" actId="478"/>
          <ac:picMkLst>
            <pc:docMk/>
            <pc:sldMk cId="390723805" sldId="266"/>
            <ac:picMk id="43" creationId="{2253529F-EDA1-76FF-976A-2A42C6028B18}"/>
          </ac:picMkLst>
        </pc:picChg>
        <pc:picChg chg="del">
          <ac:chgData name="Lamorette, Laura" userId="231d9543-ee48-4303-8632-b2c592304cc9" providerId="ADAL" clId="{0357ABA9-78D1-4499-9501-7BA1F5A214F1}" dt="2024-01-19T16:03:31.824" v="445" actId="478"/>
          <ac:picMkLst>
            <pc:docMk/>
            <pc:sldMk cId="390723805" sldId="266"/>
            <ac:picMk id="45" creationId="{5C81D496-D2E4-B01C-04CA-489560AD88A9}"/>
          </ac:picMkLst>
        </pc:picChg>
        <pc:picChg chg="del">
          <ac:chgData name="Lamorette, Laura" userId="231d9543-ee48-4303-8632-b2c592304cc9" providerId="ADAL" clId="{0357ABA9-78D1-4499-9501-7BA1F5A214F1}" dt="2024-01-19T16:03:43.823" v="448" actId="478"/>
          <ac:picMkLst>
            <pc:docMk/>
            <pc:sldMk cId="390723805" sldId="266"/>
            <ac:picMk id="47" creationId="{BAC3D2F2-096A-8A03-E973-BBE5527DE849}"/>
          </ac:picMkLst>
        </pc:picChg>
        <pc:picChg chg="del mod">
          <ac:chgData name="Lamorette, Laura" userId="231d9543-ee48-4303-8632-b2c592304cc9" providerId="ADAL" clId="{0357ABA9-78D1-4499-9501-7BA1F5A214F1}" dt="2024-01-19T16:18:29.218" v="782" actId="478"/>
          <ac:picMkLst>
            <pc:docMk/>
            <pc:sldMk cId="390723805" sldId="266"/>
            <ac:picMk id="49" creationId="{EC4E35E1-6564-3609-D8E1-00D6DECC53A8}"/>
          </ac:picMkLst>
        </pc:picChg>
        <pc:picChg chg="del mod">
          <ac:chgData name="Lamorette, Laura" userId="231d9543-ee48-4303-8632-b2c592304cc9" providerId="ADAL" clId="{0357ABA9-78D1-4499-9501-7BA1F5A214F1}" dt="2024-01-19T16:18:41.424" v="785" actId="478"/>
          <ac:picMkLst>
            <pc:docMk/>
            <pc:sldMk cId="390723805" sldId="266"/>
            <ac:picMk id="51" creationId="{E976EE5C-7AA0-16CF-8384-C6A9D350809B}"/>
          </ac:picMkLst>
        </pc:picChg>
        <pc:picChg chg="del">
          <ac:chgData name="Lamorette, Laura" userId="231d9543-ee48-4303-8632-b2c592304cc9" providerId="ADAL" clId="{0357ABA9-78D1-4499-9501-7BA1F5A214F1}" dt="2024-01-19T16:03:59.399" v="451" actId="478"/>
          <ac:picMkLst>
            <pc:docMk/>
            <pc:sldMk cId="390723805" sldId="266"/>
            <ac:picMk id="53" creationId="{79524741-CB68-7CC9-1D65-A3C8C8C79B24}"/>
          </ac:picMkLst>
        </pc:picChg>
        <pc:picChg chg="del mod">
          <ac:chgData name="Lamorette, Laura" userId="231d9543-ee48-4303-8632-b2c592304cc9" providerId="ADAL" clId="{0357ABA9-78D1-4499-9501-7BA1F5A214F1}" dt="2024-01-19T16:18:13.361" v="777" actId="478"/>
          <ac:picMkLst>
            <pc:docMk/>
            <pc:sldMk cId="390723805" sldId="266"/>
            <ac:picMk id="55" creationId="{761072AE-1336-7AD3-11A4-9C8EE7604815}"/>
          </ac:picMkLst>
        </pc:picChg>
        <pc:picChg chg="del">
          <ac:chgData name="Lamorette, Laura" userId="231d9543-ee48-4303-8632-b2c592304cc9" providerId="ADAL" clId="{0357ABA9-78D1-4499-9501-7BA1F5A214F1}" dt="2024-01-19T16:08:51.607" v="631" actId="478"/>
          <ac:picMkLst>
            <pc:docMk/>
            <pc:sldMk cId="390723805" sldId="266"/>
            <ac:picMk id="57" creationId="{C2863017-10F0-DF55-D21D-F66100792648}"/>
          </ac:picMkLst>
        </pc:picChg>
        <pc:picChg chg="del">
          <ac:chgData name="Lamorette, Laura" userId="231d9543-ee48-4303-8632-b2c592304cc9" providerId="ADAL" clId="{0357ABA9-78D1-4499-9501-7BA1F5A214F1}" dt="2024-01-19T16:09:02.926" v="634" actId="478"/>
          <ac:picMkLst>
            <pc:docMk/>
            <pc:sldMk cId="390723805" sldId="266"/>
            <ac:picMk id="59" creationId="{9E229255-F783-0350-6D17-AC037DE2259B}"/>
          </ac:picMkLst>
        </pc:picChg>
        <pc:picChg chg="del">
          <ac:chgData name="Lamorette, Laura" userId="231d9543-ee48-4303-8632-b2c592304cc9" providerId="ADAL" clId="{0357ABA9-78D1-4499-9501-7BA1F5A214F1}" dt="2024-01-19T16:09:16.951" v="639" actId="478"/>
          <ac:picMkLst>
            <pc:docMk/>
            <pc:sldMk cId="390723805" sldId="266"/>
            <ac:picMk id="61" creationId="{42482C8D-C58F-854C-3375-D0CD4B8A1443}"/>
          </ac:picMkLst>
        </pc:picChg>
        <pc:picChg chg="del">
          <ac:chgData name="Lamorette, Laura" userId="231d9543-ee48-4303-8632-b2c592304cc9" providerId="ADAL" clId="{0357ABA9-78D1-4499-9501-7BA1F5A214F1}" dt="2024-01-19T16:09:29.910" v="642" actId="478"/>
          <ac:picMkLst>
            <pc:docMk/>
            <pc:sldMk cId="390723805" sldId="266"/>
            <ac:picMk id="63" creationId="{EE8AA193-3681-B284-DC65-E6D5EF128005}"/>
          </ac:picMkLst>
        </pc:picChg>
        <pc:picChg chg="del">
          <ac:chgData name="Lamorette, Laura" userId="231d9543-ee48-4303-8632-b2c592304cc9" providerId="ADAL" clId="{0357ABA9-78D1-4499-9501-7BA1F5A214F1}" dt="2024-01-19T16:09:41.774" v="645" actId="478"/>
          <ac:picMkLst>
            <pc:docMk/>
            <pc:sldMk cId="390723805" sldId="266"/>
            <ac:picMk id="65" creationId="{D006906F-F954-F00E-4076-97DC2CB9E737}"/>
          </ac:picMkLst>
        </pc:picChg>
        <pc:picChg chg="del">
          <ac:chgData name="Lamorette, Laura" userId="231d9543-ee48-4303-8632-b2c592304cc9" providerId="ADAL" clId="{0357ABA9-78D1-4499-9501-7BA1F5A214F1}" dt="2024-01-19T16:09:54.346" v="648" actId="478"/>
          <ac:picMkLst>
            <pc:docMk/>
            <pc:sldMk cId="390723805" sldId="266"/>
            <ac:picMk id="67" creationId="{8B3AFBA0-4C8E-FF4B-C0E2-E3E258140C05}"/>
          </ac:picMkLst>
        </pc:picChg>
        <pc:picChg chg="del">
          <ac:chgData name="Lamorette, Laura" userId="231d9543-ee48-4303-8632-b2c592304cc9" providerId="ADAL" clId="{0357ABA9-78D1-4499-9501-7BA1F5A214F1}" dt="2024-01-19T16:10:08.665" v="651" actId="478"/>
          <ac:picMkLst>
            <pc:docMk/>
            <pc:sldMk cId="390723805" sldId="266"/>
            <ac:picMk id="69" creationId="{73B3944C-8F01-4F47-9A06-F4056315FDDF}"/>
          </ac:picMkLst>
        </pc:picChg>
        <pc:picChg chg="del">
          <ac:chgData name="Lamorette, Laura" userId="231d9543-ee48-4303-8632-b2c592304cc9" providerId="ADAL" clId="{0357ABA9-78D1-4499-9501-7BA1F5A214F1}" dt="2024-01-19T16:10:19.749" v="654" actId="478"/>
          <ac:picMkLst>
            <pc:docMk/>
            <pc:sldMk cId="390723805" sldId="266"/>
            <ac:picMk id="71" creationId="{8156BDCF-D8CE-EBB3-BD1C-4DC96E8059B8}"/>
          </ac:picMkLst>
        </pc:picChg>
        <pc:picChg chg="del mod">
          <ac:chgData name="Lamorette, Laura" userId="231d9543-ee48-4303-8632-b2c592304cc9" providerId="ADAL" clId="{0357ABA9-78D1-4499-9501-7BA1F5A214F1}" dt="2024-01-19T16:12:11.105" v="664" actId="478"/>
          <ac:picMkLst>
            <pc:docMk/>
            <pc:sldMk cId="390723805" sldId="266"/>
            <ac:picMk id="73" creationId="{F1F4A3E2-C597-22D0-8F07-7517D1FB0C83}"/>
          </ac:picMkLst>
        </pc:picChg>
        <pc:picChg chg="del mod topLvl">
          <ac:chgData name="Lamorette, Laura" userId="231d9543-ee48-4303-8632-b2c592304cc9" providerId="ADAL" clId="{0357ABA9-78D1-4499-9501-7BA1F5A214F1}" dt="2024-01-19T15:58:42.221" v="380" actId="478"/>
          <ac:picMkLst>
            <pc:docMk/>
            <pc:sldMk cId="390723805" sldId="266"/>
            <ac:picMk id="77" creationId="{8D629A84-1AB7-8958-89F0-178AD4C23346}"/>
          </ac:picMkLst>
        </pc:picChg>
        <pc:picChg chg="del mod topLvl">
          <ac:chgData name="Lamorette, Laura" userId="231d9543-ee48-4303-8632-b2c592304cc9" providerId="ADAL" clId="{0357ABA9-78D1-4499-9501-7BA1F5A214F1}" dt="2024-01-19T15:58:16.566" v="377" actId="478"/>
          <ac:picMkLst>
            <pc:docMk/>
            <pc:sldMk cId="390723805" sldId="266"/>
            <ac:picMk id="79" creationId="{90FDF62B-5A5E-E700-4DB4-EDEAF641D97F}"/>
          </ac:picMkLst>
        </pc:picChg>
        <pc:picChg chg="del mod topLvl">
          <ac:chgData name="Lamorette, Laura" userId="231d9543-ee48-4303-8632-b2c592304cc9" providerId="ADAL" clId="{0357ABA9-78D1-4499-9501-7BA1F5A214F1}" dt="2024-01-19T15:59:11.363" v="386" actId="478"/>
          <ac:picMkLst>
            <pc:docMk/>
            <pc:sldMk cId="390723805" sldId="266"/>
            <ac:picMk id="81" creationId="{A4E20E56-F08D-E6A2-F392-D7C5BF4B7403}"/>
          </ac:picMkLst>
        </pc:picChg>
        <pc:picChg chg="add mod topLvl">
          <ac:chgData name="Lamorette, Laura" userId="231d9543-ee48-4303-8632-b2c592304cc9" providerId="ADAL" clId="{0357ABA9-78D1-4499-9501-7BA1F5A214F1}" dt="2024-01-19T17:45:09.722" v="1244" actId="165"/>
          <ac:picMkLst>
            <pc:docMk/>
            <pc:sldMk cId="390723805" sldId="266"/>
            <ac:picMk id="89" creationId="{4F156111-C3DB-4F3C-27A7-C16014A7D6D8}"/>
          </ac:picMkLst>
        </pc:picChg>
        <pc:picChg chg="add mod topLvl">
          <ac:chgData name="Lamorette, Laura" userId="231d9543-ee48-4303-8632-b2c592304cc9" providerId="ADAL" clId="{0357ABA9-78D1-4499-9501-7BA1F5A214F1}" dt="2024-01-19T17:45:54.559" v="1263" actId="165"/>
          <ac:picMkLst>
            <pc:docMk/>
            <pc:sldMk cId="390723805" sldId="266"/>
            <ac:picMk id="91" creationId="{BA701C97-A976-47B5-5E10-E40920BD29B5}"/>
          </ac:picMkLst>
        </pc:picChg>
        <pc:picChg chg="add mod topLvl">
          <ac:chgData name="Lamorette, Laura" userId="231d9543-ee48-4303-8632-b2c592304cc9" providerId="ADAL" clId="{0357ABA9-78D1-4499-9501-7BA1F5A214F1}" dt="2024-01-19T17:45:07.368" v="1243" actId="165"/>
          <ac:picMkLst>
            <pc:docMk/>
            <pc:sldMk cId="390723805" sldId="266"/>
            <ac:picMk id="105" creationId="{DAD58BA2-5464-D8B2-559A-41F49534DAEF}"/>
          </ac:picMkLst>
        </pc:picChg>
        <pc:picChg chg="add mod topLvl">
          <ac:chgData name="Lamorette, Laura" userId="231d9543-ee48-4303-8632-b2c592304cc9" providerId="ADAL" clId="{0357ABA9-78D1-4499-9501-7BA1F5A214F1}" dt="2024-01-19T17:45:02.424" v="1241" actId="165"/>
          <ac:picMkLst>
            <pc:docMk/>
            <pc:sldMk cId="390723805" sldId="266"/>
            <ac:picMk id="108" creationId="{0AB1A170-F18A-ACB3-51F1-2234755D7C67}"/>
          </ac:picMkLst>
        </pc:picChg>
        <pc:picChg chg="add mod topLvl">
          <ac:chgData name="Lamorette, Laura" userId="231d9543-ee48-4303-8632-b2c592304cc9" providerId="ADAL" clId="{0357ABA9-78D1-4499-9501-7BA1F5A214F1}" dt="2024-01-19T17:45:04.994" v="1242" actId="165"/>
          <ac:picMkLst>
            <pc:docMk/>
            <pc:sldMk cId="390723805" sldId="266"/>
            <ac:picMk id="110" creationId="{517C31F5-74BD-4AE3-E89F-3FB2B8542824}"/>
          </ac:picMkLst>
        </pc:picChg>
        <pc:picChg chg="add mod topLvl">
          <ac:chgData name="Lamorette, Laura" userId="231d9543-ee48-4303-8632-b2c592304cc9" providerId="ADAL" clId="{0357ABA9-78D1-4499-9501-7BA1F5A214F1}" dt="2024-01-19T17:45:11.902" v="1245" actId="165"/>
          <ac:picMkLst>
            <pc:docMk/>
            <pc:sldMk cId="390723805" sldId="266"/>
            <ac:picMk id="112" creationId="{8406B625-CAB2-15C1-FCCC-56C55CEE0332}"/>
          </ac:picMkLst>
        </pc:picChg>
        <pc:picChg chg="add mod topLvl">
          <ac:chgData name="Lamorette, Laura" userId="231d9543-ee48-4303-8632-b2c592304cc9" providerId="ADAL" clId="{0357ABA9-78D1-4499-9501-7BA1F5A214F1}" dt="2024-01-19T17:45:13.984" v="1246" actId="165"/>
          <ac:picMkLst>
            <pc:docMk/>
            <pc:sldMk cId="390723805" sldId="266"/>
            <ac:picMk id="114" creationId="{BF2C151C-634D-3158-79EE-9626E1AC0887}"/>
          </ac:picMkLst>
        </pc:picChg>
        <pc:picChg chg="add mod topLvl">
          <ac:chgData name="Lamorette, Laura" userId="231d9543-ee48-4303-8632-b2c592304cc9" providerId="ADAL" clId="{0357ABA9-78D1-4499-9501-7BA1F5A214F1}" dt="2024-01-19T17:45:16.426" v="1247" actId="165"/>
          <ac:picMkLst>
            <pc:docMk/>
            <pc:sldMk cId="390723805" sldId="266"/>
            <ac:picMk id="116" creationId="{5A3EF19E-2EF3-B09B-259B-DD00D72DDD04}"/>
          </ac:picMkLst>
        </pc:picChg>
        <pc:picChg chg="add mod topLvl">
          <ac:chgData name="Lamorette, Laura" userId="231d9543-ee48-4303-8632-b2c592304cc9" providerId="ADAL" clId="{0357ABA9-78D1-4499-9501-7BA1F5A214F1}" dt="2024-01-19T17:45:18.751" v="1248" actId="165"/>
          <ac:picMkLst>
            <pc:docMk/>
            <pc:sldMk cId="390723805" sldId="266"/>
            <ac:picMk id="118" creationId="{C1E78CCE-D5B2-388F-CBF9-C9956FA9C107}"/>
          </ac:picMkLst>
        </pc:picChg>
        <pc:picChg chg="add mod topLvl">
          <ac:chgData name="Lamorette, Laura" userId="231d9543-ee48-4303-8632-b2c592304cc9" providerId="ADAL" clId="{0357ABA9-78D1-4499-9501-7BA1F5A214F1}" dt="2024-01-19T17:45:21.846" v="1249" actId="165"/>
          <ac:picMkLst>
            <pc:docMk/>
            <pc:sldMk cId="390723805" sldId="266"/>
            <ac:picMk id="120" creationId="{F0120A8E-5C61-F79F-E041-E6B966B506F5}"/>
          </ac:picMkLst>
        </pc:picChg>
        <pc:picChg chg="add mod topLvl">
          <ac:chgData name="Lamorette, Laura" userId="231d9543-ee48-4303-8632-b2c592304cc9" providerId="ADAL" clId="{0357ABA9-78D1-4499-9501-7BA1F5A214F1}" dt="2024-01-19T17:45:24.127" v="1250" actId="165"/>
          <ac:picMkLst>
            <pc:docMk/>
            <pc:sldMk cId="390723805" sldId="266"/>
            <ac:picMk id="122" creationId="{7CCB527F-CFDD-22E4-1AC3-1E930512618E}"/>
          </ac:picMkLst>
        </pc:picChg>
        <pc:picChg chg="del">
          <ac:chgData name="Lamorette, Laura" userId="231d9543-ee48-4303-8632-b2c592304cc9" providerId="ADAL" clId="{0357ABA9-78D1-4499-9501-7BA1F5A214F1}" dt="2024-01-19T15:38:28.647" v="55" actId="478"/>
          <ac:picMkLst>
            <pc:docMk/>
            <pc:sldMk cId="390723805" sldId="266"/>
            <ac:picMk id="123" creationId="{E59D334D-A8CE-B0FB-5D98-91FF8FBFDE84}"/>
          </ac:picMkLst>
        </pc:picChg>
        <pc:picChg chg="del">
          <ac:chgData name="Lamorette, Laura" userId="231d9543-ee48-4303-8632-b2c592304cc9" providerId="ADAL" clId="{0357ABA9-78D1-4499-9501-7BA1F5A214F1}" dt="2024-01-19T15:38:30.325" v="56" actId="478"/>
          <ac:picMkLst>
            <pc:docMk/>
            <pc:sldMk cId="390723805" sldId="266"/>
            <ac:picMk id="125" creationId="{4A5728F5-B9DB-C3BE-B122-2FD960970117}"/>
          </ac:picMkLst>
        </pc:picChg>
        <pc:picChg chg="add mod topLvl">
          <ac:chgData name="Lamorette, Laura" userId="231d9543-ee48-4303-8632-b2c592304cc9" providerId="ADAL" clId="{0357ABA9-78D1-4499-9501-7BA1F5A214F1}" dt="2024-01-19T17:45:26.602" v="1251" actId="165"/>
          <ac:picMkLst>
            <pc:docMk/>
            <pc:sldMk cId="390723805" sldId="266"/>
            <ac:picMk id="126" creationId="{A4FACA8F-84C4-5866-190A-795EBBAE12FB}"/>
          </ac:picMkLst>
        </pc:picChg>
        <pc:picChg chg="del">
          <ac:chgData name="Lamorette, Laura" userId="231d9543-ee48-4303-8632-b2c592304cc9" providerId="ADAL" clId="{0357ABA9-78D1-4499-9501-7BA1F5A214F1}" dt="2024-01-19T15:38:31.902" v="57" actId="478"/>
          <ac:picMkLst>
            <pc:docMk/>
            <pc:sldMk cId="390723805" sldId="266"/>
            <ac:picMk id="127" creationId="{F23015D8-8F8B-02F6-0790-E6DB2226DBF0}"/>
          </ac:picMkLst>
        </pc:picChg>
        <pc:picChg chg="del">
          <ac:chgData name="Lamorette, Laura" userId="231d9543-ee48-4303-8632-b2c592304cc9" providerId="ADAL" clId="{0357ABA9-78D1-4499-9501-7BA1F5A214F1}" dt="2024-01-19T15:38:33.349" v="58" actId="478"/>
          <ac:picMkLst>
            <pc:docMk/>
            <pc:sldMk cId="390723805" sldId="266"/>
            <ac:picMk id="129" creationId="{C6444397-F1DC-A20C-FF74-C2EC40285800}"/>
          </ac:picMkLst>
        </pc:picChg>
        <pc:picChg chg="add mod topLvl">
          <ac:chgData name="Lamorette, Laura" userId="231d9543-ee48-4303-8632-b2c592304cc9" providerId="ADAL" clId="{0357ABA9-78D1-4499-9501-7BA1F5A214F1}" dt="2024-01-19T17:45:28.883" v="1252" actId="165"/>
          <ac:picMkLst>
            <pc:docMk/>
            <pc:sldMk cId="390723805" sldId="266"/>
            <ac:picMk id="130" creationId="{A4F63B65-3A21-9E7A-4598-FFDCDA244B46}"/>
          </ac:picMkLst>
        </pc:picChg>
        <pc:picChg chg="del">
          <ac:chgData name="Lamorette, Laura" userId="231d9543-ee48-4303-8632-b2c592304cc9" providerId="ADAL" clId="{0357ABA9-78D1-4499-9501-7BA1F5A214F1}" dt="2024-01-19T15:38:34.334" v="59" actId="478"/>
          <ac:picMkLst>
            <pc:docMk/>
            <pc:sldMk cId="390723805" sldId="266"/>
            <ac:picMk id="131" creationId="{3B95A453-C41F-27B9-1C49-EE0B33F2B6FC}"/>
          </ac:picMkLst>
        </pc:picChg>
        <pc:picChg chg="del">
          <ac:chgData name="Lamorette, Laura" userId="231d9543-ee48-4303-8632-b2c592304cc9" providerId="ADAL" clId="{0357ABA9-78D1-4499-9501-7BA1F5A214F1}" dt="2024-01-19T15:38:39.792" v="61" actId="478"/>
          <ac:picMkLst>
            <pc:docMk/>
            <pc:sldMk cId="390723805" sldId="266"/>
            <ac:picMk id="133" creationId="{EC5BE5AC-B20F-F0A9-A6B9-6F3E000DD955}"/>
          </ac:picMkLst>
        </pc:picChg>
        <pc:picChg chg="del">
          <ac:chgData name="Lamorette, Laura" userId="231d9543-ee48-4303-8632-b2c592304cc9" providerId="ADAL" clId="{0357ABA9-78D1-4499-9501-7BA1F5A214F1}" dt="2024-01-19T15:38:40.461" v="62" actId="478"/>
          <ac:picMkLst>
            <pc:docMk/>
            <pc:sldMk cId="390723805" sldId="266"/>
            <ac:picMk id="135" creationId="{8114D6D0-1462-0C5F-5FD8-8A056309A617}"/>
          </ac:picMkLst>
        </pc:picChg>
        <pc:picChg chg="del">
          <ac:chgData name="Lamorette, Laura" userId="231d9543-ee48-4303-8632-b2c592304cc9" providerId="ADAL" clId="{0357ABA9-78D1-4499-9501-7BA1F5A214F1}" dt="2024-01-19T15:38:40.971" v="63" actId="478"/>
          <ac:picMkLst>
            <pc:docMk/>
            <pc:sldMk cId="390723805" sldId="266"/>
            <ac:picMk id="137" creationId="{29B54337-06B3-A638-A86C-1798D20BA342}"/>
          </ac:picMkLst>
        </pc:picChg>
        <pc:picChg chg="del">
          <ac:chgData name="Lamorette, Laura" userId="231d9543-ee48-4303-8632-b2c592304cc9" providerId="ADAL" clId="{0357ABA9-78D1-4499-9501-7BA1F5A214F1}" dt="2024-01-19T15:38:41.550" v="64" actId="478"/>
          <ac:picMkLst>
            <pc:docMk/>
            <pc:sldMk cId="390723805" sldId="266"/>
            <ac:picMk id="139" creationId="{81F8E923-2E75-9174-E2A8-6E7F85A1D4D3}"/>
          </ac:picMkLst>
        </pc:picChg>
        <pc:picChg chg="del">
          <ac:chgData name="Lamorette, Laura" userId="231d9543-ee48-4303-8632-b2c592304cc9" providerId="ADAL" clId="{0357ABA9-78D1-4499-9501-7BA1F5A214F1}" dt="2024-01-19T15:38:42.269" v="65" actId="478"/>
          <ac:picMkLst>
            <pc:docMk/>
            <pc:sldMk cId="390723805" sldId="266"/>
            <ac:picMk id="141" creationId="{6C44647F-6E1E-E8B2-45A3-F5F3160FE873}"/>
          </ac:picMkLst>
        </pc:picChg>
        <pc:picChg chg="del">
          <ac:chgData name="Lamorette, Laura" userId="231d9543-ee48-4303-8632-b2c592304cc9" providerId="ADAL" clId="{0357ABA9-78D1-4499-9501-7BA1F5A214F1}" dt="2024-01-19T15:38:43.629" v="67" actId="478"/>
          <ac:picMkLst>
            <pc:docMk/>
            <pc:sldMk cId="390723805" sldId="266"/>
            <ac:picMk id="145" creationId="{128A48C7-AD91-9DF2-BD97-9D055C57A4BF}"/>
          </ac:picMkLst>
        </pc:picChg>
        <pc:picChg chg="del">
          <ac:chgData name="Lamorette, Laura" userId="231d9543-ee48-4303-8632-b2c592304cc9" providerId="ADAL" clId="{0357ABA9-78D1-4499-9501-7BA1F5A214F1}" dt="2024-01-19T15:38:42.749" v="66" actId="478"/>
          <ac:picMkLst>
            <pc:docMk/>
            <pc:sldMk cId="390723805" sldId="266"/>
            <ac:picMk id="147" creationId="{82C0D996-0602-9AA7-88DD-3CB3C0118DCC}"/>
          </ac:picMkLst>
        </pc:picChg>
        <pc:picChg chg="del mod topLvl">
          <ac:chgData name="Lamorette, Laura" userId="231d9543-ee48-4303-8632-b2c592304cc9" providerId="ADAL" clId="{0357ABA9-78D1-4499-9501-7BA1F5A214F1}" dt="2024-01-19T15:58:54.082" v="383" actId="478"/>
          <ac:picMkLst>
            <pc:docMk/>
            <pc:sldMk cId="390723805" sldId="266"/>
            <ac:picMk id="149" creationId="{31BFADEF-AAB3-BA63-B130-DBDD46606DAF}"/>
          </ac:picMkLst>
        </pc:picChg>
        <pc:picChg chg="del">
          <ac:chgData name="Lamorette, Laura" userId="231d9543-ee48-4303-8632-b2c592304cc9" providerId="ADAL" clId="{0357ABA9-78D1-4499-9501-7BA1F5A214F1}" dt="2024-01-19T15:38:52.145" v="79" actId="478"/>
          <ac:picMkLst>
            <pc:docMk/>
            <pc:sldMk cId="390723805" sldId="266"/>
            <ac:picMk id="151" creationId="{1B034896-1CAF-84CF-4253-375ED98E72E2}"/>
          </ac:picMkLst>
        </pc:picChg>
        <pc:picChg chg="del">
          <ac:chgData name="Lamorette, Laura" userId="231d9543-ee48-4303-8632-b2c592304cc9" providerId="ADAL" clId="{0357ABA9-78D1-4499-9501-7BA1F5A214F1}" dt="2024-01-19T15:38:51.510" v="78" actId="478"/>
          <ac:picMkLst>
            <pc:docMk/>
            <pc:sldMk cId="390723805" sldId="266"/>
            <ac:picMk id="153" creationId="{37018650-0B16-2D87-D126-7E62AB8D3CED}"/>
          </ac:picMkLst>
        </pc:picChg>
        <pc:picChg chg="del">
          <ac:chgData name="Lamorette, Laura" userId="231d9543-ee48-4303-8632-b2c592304cc9" providerId="ADAL" clId="{0357ABA9-78D1-4499-9501-7BA1F5A214F1}" dt="2024-01-19T15:38:50.822" v="77" actId="478"/>
          <ac:picMkLst>
            <pc:docMk/>
            <pc:sldMk cId="390723805" sldId="266"/>
            <ac:picMk id="155" creationId="{50454D70-8489-F34D-37BD-84E79BEB0C32}"/>
          </ac:picMkLst>
        </pc:picChg>
        <pc:picChg chg="add mod topLvl">
          <ac:chgData name="Lamorette, Laura" userId="231d9543-ee48-4303-8632-b2c592304cc9" providerId="ADAL" clId="{0357ABA9-78D1-4499-9501-7BA1F5A214F1}" dt="2024-01-19T17:45:52.407" v="1262" actId="165"/>
          <ac:picMkLst>
            <pc:docMk/>
            <pc:sldMk cId="390723805" sldId="266"/>
            <ac:picMk id="156" creationId="{BF8ED149-BA31-F491-3205-4DBEBB69DD0D}"/>
          </ac:picMkLst>
        </pc:picChg>
        <pc:picChg chg="del">
          <ac:chgData name="Lamorette, Laura" userId="231d9543-ee48-4303-8632-b2c592304cc9" providerId="ADAL" clId="{0357ABA9-78D1-4499-9501-7BA1F5A214F1}" dt="2024-01-19T15:38:50.063" v="76" actId="478"/>
          <ac:picMkLst>
            <pc:docMk/>
            <pc:sldMk cId="390723805" sldId="266"/>
            <ac:picMk id="157" creationId="{083FB2B9-E079-EABA-D2FB-E8083E675019}"/>
          </ac:picMkLst>
        </pc:picChg>
        <pc:picChg chg="del">
          <ac:chgData name="Lamorette, Laura" userId="231d9543-ee48-4303-8632-b2c592304cc9" providerId="ADAL" clId="{0357ABA9-78D1-4499-9501-7BA1F5A214F1}" dt="2024-01-19T16:02:48.150" v="436" actId="478"/>
          <ac:picMkLst>
            <pc:docMk/>
            <pc:sldMk cId="390723805" sldId="266"/>
            <ac:picMk id="159" creationId="{D4D8E562-CAB3-6D4E-340F-0C8D6890A944}"/>
          </ac:picMkLst>
        </pc:picChg>
        <pc:picChg chg="add mod topLvl">
          <ac:chgData name="Lamorette, Laura" userId="231d9543-ee48-4303-8632-b2c592304cc9" providerId="ADAL" clId="{0357ABA9-78D1-4499-9501-7BA1F5A214F1}" dt="2024-01-19T17:45:50.131" v="1261" actId="165"/>
          <ac:picMkLst>
            <pc:docMk/>
            <pc:sldMk cId="390723805" sldId="266"/>
            <ac:picMk id="160" creationId="{211B737C-7625-815A-FD33-082A901DEDB9}"/>
          </ac:picMkLst>
        </pc:picChg>
        <pc:picChg chg="del">
          <ac:chgData name="Lamorette, Laura" userId="231d9543-ee48-4303-8632-b2c592304cc9" providerId="ADAL" clId="{0357ABA9-78D1-4499-9501-7BA1F5A214F1}" dt="2024-01-19T15:38:49.311" v="75" actId="478"/>
          <ac:picMkLst>
            <pc:docMk/>
            <pc:sldMk cId="390723805" sldId="266"/>
            <ac:picMk id="161" creationId="{A2F2A12D-30BF-F7C4-681E-5DF868ED5145}"/>
          </ac:picMkLst>
        </pc:picChg>
        <pc:picChg chg="del">
          <ac:chgData name="Lamorette, Laura" userId="231d9543-ee48-4303-8632-b2c592304cc9" providerId="ADAL" clId="{0357ABA9-78D1-4499-9501-7BA1F5A214F1}" dt="2024-01-19T15:38:48.589" v="74" actId="478"/>
          <ac:picMkLst>
            <pc:docMk/>
            <pc:sldMk cId="390723805" sldId="266"/>
            <ac:picMk id="163" creationId="{C9A6285F-8BD7-3EBD-1C24-037F52BAFA82}"/>
          </ac:picMkLst>
        </pc:picChg>
        <pc:picChg chg="add mod topLvl">
          <ac:chgData name="Lamorette, Laura" userId="231d9543-ee48-4303-8632-b2c592304cc9" providerId="ADAL" clId="{0357ABA9-78D1-4499-9501-7BA1F5A214F1}" dt="2024-01-19T17:45:46.727" v="1260" actId="165"/>
          <ac:picMkLst>
            <pc:docMk/>
            <pc:sldMk cId="390723805" sldId="266"/>
            <ac:picMk id="164" creationId="{7B2659FB-2BCF-23DA-D370-15E256BFF12F}"/>
          </ac:picMkLst>
        </pc:picChg>
        <pc:picChg chg="del">
          <ac:chgData name="Lamorette, Laura" userId="231d9543-ee48-4303-8632-b2c592304cc9" providerId="ADAL" clId="{0357ABA9-78D1-4499-9501-7BA1F5A214F1}" dt="2024-01-19T15:38:47.999" v="73" actId="478"/>
          <ac:picMkLst>
            <pc:docMk/>
            <pc:sldMk cId="390723805" sldId="266"/>
            <ac:picMk id="165" creationId="{29B98E71-728B-585C-219F-B13DA1FF3163}"/>
          </ac:picMkLst>
        </pc:picChg>
        <pc:picChg chg="del">
          <ac:chgData name="Lamorette, Laura" userId="231d9543-ee48-4303-8632-b2c592304cc9" providerId="ADAL" clId="{0357ABA9-78D1-4499-9501-7BA1F5A214F1}" dt="2024-01-19T15:38:47.229" v="72" actId="478"/>
          <ac:picMkLst>
            <pc:docMk/>
            <pc:sldMk cId="390723805" sldId="266"/>
            <ac:picMk id="167" creationId="{B07A91DF-EA87-E06C-766C-3A551E6CFA29}"/>
          </ac:picMkLst>
        </pc:picChg>
        <pc:picChg chg="add mod topLvl">
          <ac:chgData name="Lamorette, Laura" userId="231d9543-ee48-4303-8632-b2c592304cc9" providerId="ADAL" clId="{0357ABA9-78D1-4499-9501-7BA1F5A214F1}" dt="2024-01-19T17:45:44.568" v="1259" actId="165"/>
          <ac:picMkLst>
            <pc:docMk/>
            <pc:sldMk cId="390723805" sldId="266"/>
            <ac:picMk id="168" creationId="{6E38EC1D-B32A-1970-D446-A41D0E201ADB}"/>
          </ac:picMkLst>
        </pc:picChg>
        <pc:picChg chg="del">
          <ac:chgData name="Lamorette, Laura" userId="231d9543-ee48-4303-8632-b2c592304cc9" providerId="ADAL" clId="{0357ABA9-78D1-4499-9501-7BA1F5A214F1}" dt="2024-01-19T15:38:46.445" v="71" actId="478"/>
          <ac:picMkLst>
            <pc:docMk/>
            <pc:sldMk cId="390723805" sldId="266"/>
            <ac:picMk id="169" creationId="{8BAFFAD7-6498-945F-3A4C-E1AEF17FCDBC}"/>
          </ac:picMkLst>
        </pc:picChg>
        <pc:picChg chg="del">
          <ac:chgData name="Lamorette, Laura" userId="231d9543-ee48-4303-8632-b2c592304cc9" providerId="ADAL" clId="{0357ABA9-78D1-4499-9501-7BA1F5A214F1}" dt="2024-01-19T15:38:45.667" v="70" actId="478"/>
          <ac:picMkLst>
            <pc:docMk/>
            <pc:sldMk cId="390723805" sldId="266"/>
            <ac:picMk id="171" creationId="{757E66C2-60B9-B3E8-969A-984EDFF30A96}"/>
          </ac:picMkLst>
        </pc:picChg>
        <pc:picChg chg="add mod topLvl">
          <ac:chgData name="Lamorette, Laura" userId="231d9543-ee48-4303-8632-b2c592304cc9" providerId="ADAL" clId="{0357ABA9-78D1-4499-9501-7BA1F5A214F1}" dt="2024-01-19T17:45:42.334" v="1258" actId="165"/>
          <ac:picMkLst>
            <pc:docMk/>
            <pc:sldMk cId="390723805" sldId="266"/>
            <ac:picMk id="172" creationId="{9B5FC266-F91F-F9DA-0173-884703FEE0AE}"/>
          </ac:picMkLst>
        </pc:picChg>
        <pc:picChg chg="del">
          <ac:chgData name="Lamorette, Laura" userId="231d9543-ee48-4303-8632-b2c592304cc9" providerId="ADAL" clId="{0357ABA9-78D1-4499-9501-7BA1F5A214F1}" dt="2024-01-19T15:38:44.934" v="69" actId="478"/>
          <ac:picMkLst>
            <pc:docMk/>
            <pc:sldMk cId="390723805" sldId="266"/>
            <ac:picMk id="173" creationId="{2FB9E1A3-795E-4872-3751-04EBA9ABAB47}"/>
          </ac:picMkLst>
        </pc:picChg>
        <pc:picChg chg="del">
          <ac:chgData name="Lamorette, Laura" userId="231d9543-ee48-4303-8632-b2c592304cc9" providerId="ADAL" clId="{0357ABA9-78D1-4499-9501-7BA1F5A214F1}" dt="2024-01-19T15:38:44.223" v="68" actId="478"/>
          <ac:picMkLst>
            <pc:docMk/>
            <pc:sldMk cId="390723805" sldId="266"/>
            <ac:picMk id="175" creationId="{12178739-B05E-BD1B-4E70-3D3869B99FAC}"/>
          </ac:picMkLst>
        </pc:picChg>
        <pc:picChg chg="add mod topLvl">
          <ac:chgData name="Lamorette, Laura" userId="231d9543-ee48-4303-8632-b2c592304cc9" providerId="ADAL" clId="{0357ABA9-78D1-4499-9501-7BA1F5A214F1}" dt="2024-01-19T17:45:40.238" v="1257" actId="165"/>
          <ac:picMkLst>
            <pc:docMk/>
            <pc:sldMk cId="390723805" sldId="266"/>
            <ac:picMk id="176" creationId="{71D8E201-E555-7BE1-0592-FCF3F1EA31D3}"/>
          </ac:picMkLst>
        </pc:picChg>
        <pc:picChg chg="del">
          <ac:chgData name="Lamorette, Laura" userId="231d9543-ee48-4303-8632-b2c592304cc9" providerId="ADAL" clId="{0357ABA9-78D1-4499-9501-7BA1F5A214F1}" dt="2024-01-19T15:38:52.837" v="80" actId="478"/>
          <ac:picMkLst>
            <pc:docMk/>
            <pc:sldMk cId="390723805" sldId="266"/>
            <ac:picMk id="177" creationId="{99EB86AC-794C-B8DE-C6B2-D761B89F3E91}"/>
          </ac:picMkLst>
        </pc:picChg>
        <pc:picChg chg="del">
          <ac:chgData name="Lamorette, Laura" userId="231d9543-ee48-4303-8632-b2c592304cc9" providerId="ADAL" clId="{0357ABA9-78D1-4499-9501-7BA1F5A214F1}" dt="2024-01-19T15:38:53.488" v="81" actId="478"/>
          <ac:picMkLst>
            <pc:docMk/>
            <pc:sldMk cId="390723805" sldId="266"/>
            <ac:picMk id="179" creationId="{85073EFD-50B7-1C80-48BC-7C55AD98040B}"/>
          </ac:picMkLst>
        </pc:picChg>
        <pc:picChg chg="add mod topLvl">
          <ac:chgData name="Lamorette, Laura" userId="231d9543-ee48-4303-8632-b2c592304cc9" providerId="ADAL" clId="{0357ABA9-78D1-4499-9501-7BA1F5A214F1}" dt="2024-01-19T17:45:38.099" v="1256" actId="165"/>
          <ac:picMkLst>
            <pc:docMk/>
            <pc:sldMk cId="390723805" sldId="266"/>
            <ac:picMk id="180" creationId="{93BDEA66-BD35-91F6-D3CC-FA43C31AE798}"/>
          </ac:picMkLst>
        </pc:picChg>
        <pc:picChg chg="del">
          <ac:chgData name="Lamorette, Laura" userId="231d9543-ee48-4303-8632-b2c592304cc9" providerId="ADAL" clId="{0357ABA9-78D1-4499-9501-7BA1F5A214F1}" dt="2024-01-19T15:38:54.209" v="82" actId="478"/>
          <ac:picMkLst>
            <pc:docMk/>
            <pc:sldMk cId="390723805" sldId="266"/>
            <ac:picMk id="181" creationId="{C34F85E4-0FEF-82B0-C91E-B0D51BFF7F33}"/>
          </ac:picMkLst>
        </pc:picChg>
        <pc:picChg chg="del">
          <ac:chgData name="Lamorette, Laura" userId="231d9543-ee48-4303-8632-b2c592304cc9" providerId="ADAL" clId="{0357ABA9-78D1-4499-9501-7BA1F5A214F1}" dt="2024-01-19T15:38:55.364" v="83" actId="478"/>
          <ac:picMkLst>
            <pc:docMk/>
            <pc:sldMk cId="390723805" sldId="266"/>
            <ac:picMk id="183" creationId="{0E5F072B-9F59-2D88-ECE4-6457D45B2492}"/>
          </ac:picMkLst>
        </pc:picChg>
        <pc:picChg chg="add mod topLvl">
          <ac:chgData name="Lamorette, Laura" userId="231d9543-ee48-4303-8632-b2c592304cc9" providerId="ADAL" clId="{0357ABA9-78D1-4499-9501-7BA1F5A214F1}" dt="2024-01-19T17:45:35.665" v="1255" actId="165"/>
          <ac:picMkLst>
            <pc:docMk/>
            <pc:sldMk cId="390723805" sldId="266"/>
            <ac:picMk id="184" creationId="{47D5D3AA-0F6A-AC93-31A8-8799F3FA6CB3}"/>
          </ac:picMkLst>
        </pc:picChg>
        <pc:picChg chg="del">
          <ac:chgData name="Lamorette, Laura" userId="231d9543-ee48-4303-8632-b2c592304cc9" providerId="ADAL" clId="{0357ABA9-78D1-4499-9501-7BA1F5A214F1}" dt="2024-01-19T15:38:56.246" v="84" actId="478"/>
          <ac:picMkLst>
            <pc:docMk/>
            <pc:sldMk cId="390723805" sldId="266"/>
            <ac:picMk id="185" creationId="{E7FD8B60-417E-F9DA-F25F-FF22BA7ECAC6}"/>
          </ac:picMkLst>
        </pc:picChg>
        <pc:picChg chg="del">
          <ac:chgData name="Lamorette, Laura" userId="231d9543-ee48-4303-8632-b2c592304cc9" providerId="ADAL" clId="{0357ABA9-78D1-4499-9501-7BA1F5A214F1}" dt="2024-01-19T15:38:56.864" v="85" actId="478"/>
          <ac:picMkLst>
            <pc:docMk/>
            <pc:sldMk cId="390723805" sldId="266"/>
            <ac:picMk id="187" creationId="{13E9F17D-A3DE-E29A-458D-9ADF9E97CE8A}"/>
          </ac:picMkLst>
        </pc:picChg>
        <pc:picChg chg="add mod topLvl">
          <ac:chgData name="Lamorette, Laura" userId="231d9543-ee48-4303-8632-b2c592304cc9" providerId="ADAL" clId="{0357ABA9-78D1-4499-9501-7BA1F5A214F1}" dt="2024-01-19T17:45:33.407" v="1254" actId="165"/>
          <ac:picMkLst>
            <pc:docMk/>
            <pc:sldMk cId="390723805" sldId="266"/>
            <ac:picMk id="188" creationId="{203BBE38-6A0B-183A-1ED3-B8F93060F069}"/>
          </ac:picMkLst>
        </pc:picChg>
        <pc:picChg chg="del">
          <ac:chgData name="Lamorette, Laura" userId="231d9543-ee48-4303-8632-b2c592304cc9" providerId="ADAL" clId="{0357ABA9-78D1-4499-9501-7BA1F5A214F1}" dt="2024-01-19T15:38:57.684" v="86" actId="478"/>
          <ac:picMkLst>
            <pc:docMk/>
            <pc:sldMk cId="390723805" sldId="266"/>
            <ac:picMk id="189" creationId="{14CF303D-0CF5-5198-0D75-2F60D84E20CD}"/>
          </ac:picMkLst>
        </pc:picChg>
        <pc:picChg chg="del">
          <ac:chgData name="Lamorette, Laura" userId="231d9543-ee48-4303-8632-b2c592304cc9" providerId="ADAL" clId="{0357ABA9-78D1-4499-9501-7BA1F5A214F1}" dt="2024-01-19T15:38:58.429" v="87" actId="478"/>
          <ac:picMkLst>
            <pc:docMk/>
            <pc:sldMk cId="390723805" sldId="266"/>
            <ac:picMk id="191" creationId="{CAD911B8-5855-275D-262D-80C6AD1B0839}"/>
          </ac:picMkLst>
        </pc:picChg>
        <pc:picChg chg="del">
          <ac:chgData name="Lamorette, Laura" userId="231d9543-ee48-4303-8632-b2c592304cc9" providerId="ADAL" clId="{0357ABA9-78D1-4499-9501-7BA1F5A214F1}" dt="2024-01-19T15:38:59.157" v="88" actId="478"/>
          <ac:picMkLst>
            <pc:docMk/>
            <pc:sldMk cId="390723805" sldId="266"/>
            <ac:picMk id="193" creationId="{C8622582-8063-F70A-4DE2-7C2AEEC14237}"/>
          </ac:picMkLst>
        </pc:picChg>
        <pc:picChg chg="del">
          <ac:chgData name="Lamorette, Laura" userId="231d9543-ee48-4303-8632-b2c592304cc9" providerId="ADAL" clId="{0357ABA9-78D1-4499-9501-7BA1F5A214F1}" dt="2024-01-19T15:38:59.773" v="89" actId="478"/>
          <ac:picMkLst>
            <pc:docMk/>
            <pc:sldMk cId="390723805" sldId="266"/>
            <ac:picMk id="195" creationId="{6B104F0E-940D-A654-77B6-02CEFEC4C04B}"/>
          </ac:picMkLst>
        </pc:picChg>
        <pc:picChg chg="del">
          <ac:chgData name="Lamorette, Laura" userId="231d9543-ee48-4303-8632-b2c592304cc9" providerId="ADAL" clId="{0357ABA9-78D1-4499-9501-7BA1F5A214F1}" dt="2024-01-19T15:39:00.734" v="90" actId="478"/>
          <ac:picMkLst>
            <pc:docMk/>
            <pc:sldMk cId="390723805" sldId="266"/>
            <ac:picMk id="197" creationId="{BE8BDF08-803B-9E2E-9B65-3341DE62721E}"/>
          </ac:picMkLst>
        </pc:picChg>
        <pc:picChg chg="add mod topLvl">
          <ac:chgData name="Lamorette, Laura" userId="231d9543-ee48-4303-8632-b2c592304cc9" providerId="ADAL" clId="{0357ABA9-78D1-4499-9501-7BA1F5A214F1}" dt="2024-01-19T17:46:05.775" v="1268" actId="165"/>
          <ac:picMkLst>
            <pc:docMk/>
            <pc:sldMk cId="390723805" sldId="266"/>
            <ac:picMk id="209" creationId="{B3177938-BA6B-78E4-0D11-0EC7CB0F895F}"/>
          </ac:picMkLst>
        </pc:picChg>
        <pc:picChg chg="add mod topLvl">
          <ac:chgData name="Lamorette, Laura" userId="231d9543-ee48-4303-8632-b2c592304cc9" providerId="ADAL" clId="{0357ABA9-78D1-4499-9501-7BA1F5A214F1}" dt="2024-01-19T17:46:08.318" v="1269" actId="165"/>
          <ac:picMkLst>
            <pc:docMk/>
            <pc:sldMk cId="390723805" sldId="266"/>
            <ac:picMk id="211" creationId="{E464757B-8523-00A5-569C-E8952F0C67EA}"/>
          </ac:picMkLst>
        </pc:picChg>
        <pc:picChg chg="add mod topLvl">
          <ac:chgData name="Lamorette, Laura" userId="231d9543-ee48-4303-8632-b2c592304cc9" providerId="ADAL" clId="{0357ABA9-78D1-4499-9501-7BA1F5A214F1}" dt="2024-01-19T17:46:10.463" v="1270" actId="165"/>
          <ac:picMkLst>
            <pc:docMk/>
            <pc:sldMk cId="390723805" sldId="266"/>
            <ac:picMk id="213" creationId="{5A16D5ED-CAC5-5E14-60ED-C11D650460C6}"/>
          </ac:picMkLst>
        </pc:picChg>
        <pc:picChg chg="add mod topLvl">
          <ac:chgData name="Lamorette, Laura" userId="231d9543-ee48-4303-8632-b2c592304cc9" providerId="ADAL" clId="{0357ABA9-78D1-4499-9501-7BA1F5A214F1}" dt="2024-01-19T17:46:12.783" v="1271" actId="165"/>
          <ac:picMkLst>
            <pc:docMk/>
            <pc:sldMk cId="390723805" sldId="266"/>
            <ac:picMk id="215" creationId="{9D5B864A-BF29-700A-AB99-9450FC3C6067}"/>
          </ac:picMkLst>
        </pc:picChg>
        <pc:picChg chg="add mod topLvl">
          <ac:chgData name="Lamorette, Laura" userId="231d9543-ee48-4303-8632-b2c592304cc9" providerId="ADAL" clId="{0357ABA9-78D1-4499-9501-7BA1F5A214F1}" dt="2024-01-19T17:46:15.759" v="1272" actId="165"/>
          <ac:picMkLst>
            <pc:docMk/>
            <pc:sldMk cId="390723805" sldId="266"/>
            <ac:picMk id="217" creationId="{F01A0760-B92B-95BE-6C7B-25A48C7869F6}"/>
          </ac:picMkLst>
        </pc:picChg>
        <pc:picChg chg="add mod topLvl">
          <ac:chgData name="Lamorette, Laura" userId="231d9543-ee48-4303-8632-b2c592304cc9" providerId="ADAL" clId="{0357ABA9-78D1-4499-9501-7BA1F5A214F1}" dt="2024-02-21T15:53:58.615" v="1868" actId="1037"/>
          <ac:picMkLst>
            <pc:docMk/>
            <pc:sldMk cId="390723805" sldId="266"/>
            <ac:picMk id="219" creationId="{13449FCF-D92B-2A00-DB25-E00D80BD036B}"/>
          </ac:picMkLst>
        </pc:picChg>
        <pc:picChg chg="add mod topLvl">
          <ac:chgData name="Lamorette, Laura" userId="231d9543-ee48-4303-8632-b2c592304cc9" providerId="ADAL" clId="{0357ABA9-78D1-4499-9501-7BA1F5A214F1}" dt="2024-02-21T15:54:40.705" v="1901" actId="1037"/>
          <ac:picMkLst>
            <pc:docMk/>
            <pc:sldMk cId="390723805" sldId="266"/>
            <ac:picMk id="221" creationId="{5A23FB76-CAB4-563B-B523-1A24F53F770D}"/>
          </ac:picMkLst>
        </pc:picChg>
        <pc:picChg chg="add mod topLvl">
          <ac:chgData name="Lamorette, Laura" userId="231d9543-ee48-4303-8632-b2c592304cc9" providerId="ADAL" clId="{0357ABA9-78D1-4499-9501-7BA1F5A214F1}" dt="2024-02-21T15:55:00.287" v="1929" actId="1037"/>
          <ac:picMkLst>
            <pc:docMk/>
            <pc:sldMk cId="390723805" sldId="266"/>
            <ac:picMk id="223" creationId="{39C0E6F6-6B38-E8AB-2362-5B67627450CB}"/>
          </ac:picMkLst>
        </pc:picChg>
        <pc:picChg chg="add mod topLvl">
          <ac:chgData name="Lamorette, Laura" userId="231d9543-ee48-4303-8632-b2c592304cc9" providerId="ADAL" clId="{0357ABA9-78D1-4499-9501-7BA1F5A214F1}" dt="2024-02-21T15:55:00.287" v="1929" actId="1037"/>
          <ac:picMkLst>
            <pc:docMk/>
            <pc:sldMk cId="390723805" sldId="266"/>
            <ac:picMk id="225" creationId="{1F78169B-5195-4404-A417-17FA4CC8B6B4}"/>
          </ac:picMkLst>
        </pc:picChg>
        <pc:picChg chg="add mod topLvl">
          <ac:chgData name="Lamorette, Laura" userId="231d9543-ee48-4303-8632-b2c592304cc9" providerId="ADAL" clId="{0357ABA9-78D1-4499-9501-7BA1F5A214F1}" dt="2024-02-21T15:55:00.287" v="1929" actId="1037"/>
          <ac:picMkLst>
            <pc:docMk/>
            <pc:sldMk cId="390723805" sldId="266"/>
            <ac:picMk id="227" creationId="{B0597970-410E-4D5F-73AD-298898EB04DB}"/>
          </ac:picMkLst>
        </pc:picChg>
        <pc:picChg chg="add mod topLvl">
          <ac:chgData name="Lamorette, Laura" userId="231d9543-ee48-4303-8632-b2c592304cc9" providerId="ADAL" clId="{0357ABA9-78D1-4499-9501-7BA1F5A214F1}" dt="2024-01-19T17:45:58.558" v="1265" actId="165"/>
          <ac:picMkLst>
            <pc:docMk/>
            <pc:sldMk cId="390723805" sldId="266"/>
            <ac:picMk id="239" creationId="{7229536D-67E8-F9AE-AA67-7395A91B8651}"/>
          </ac:picMkLst>
        </pc:picChg>
        <pc:picChg chg="add mod topLvl">
          <ac:chgData name="Lamorette, Laura" userId="231d9543-ee48-4303-8632-b2c592304cc9" providerId="ADAL" clId="{0357ABA9-78D1-4499-9501-7BA1F5A214F1}" dt="2024-01-19T17:46:01.327" v="1266" actId="165"/>
          <ac:picMkLst>
            <pc:docMk/>
            <pc:sldMk cId="390723805" sldId="266"/>
            <ac:picMk id="241" creationId="{01C84D46-3D12-A3FD-7047-47DA984B30F3}"/>
          </ac:picMkLst>
        </pc:picChg>
        <pc:picChg chg="add mod topLvl">
          <ac:chgData name="Lamorette, Laura" userId="231d9543-ee48-4303-8632-b2c592304cc9" providerId="ADAL" clId="{0357ABA9-78D1-4499-9501-7BA1F5A214F1}" dt="2024-01-19T17:45:56.415" v="1264" actId="165"/>
          <ac:picMkLst>
            <pc:docMk/>
            <pc:sldMk cId="390723805" sldId="266"/>
            <ac:picMk id="243" creationId="{35FA0D0E-DFF7-5E8B-0549-907AB5345025}"/>
          </ac:picMkLst>
        </pc:picChg>
        <pc:picChg chg="add mod topLvl">
          <ac:chgData name="Lamorette, Laura" userId="231d9543-ee48-4303-8632-b2c592304cc9" providerId="ADAL" clId="{0357ABA9-78D1-4499-9501-7BA1F5A214F1}" dt="2024-01-19T17:45:31.246" v="1253" actId="165"/>
          <ac:picMkLst>
            <pc:docMk/>
            <pc:sldMk cId="390723805" sldId="266"/>
            <ac:picMk id="245" creationId="{657528C2-9C07-DA32-4DED-DF80E0FCC32B}"/>
          </ac:picMkLst>
        </pc:picChg>
        <pc:picChg chg="add mod topLvl">
          <ac:chgData name="Lamorette, Laura" userId="231d9543-ee48-4303-8632-b2c592304cc9" providerId="ADAL" clId="{0357ABA9-78D1-4499-9501-7BA1F5A214F1}" dt="2024-01-19T17:46:03.566" v="1267" actId="165"/>
          <ac:picMkLst>
            <pc:docMk/>
            <pc:sldMk cId="390723805" sldId="266"/>
            <ac:picMk id="247" creationId="{7353FE8F-0982-D9E9-5A94-C0EEF89820A0}"/>
          </ac:picMkLst>
        </pc:picChg>
        <pc:picChg chg="del mod topLvl">
          <ac:chgData name="Lamorette, Laura" userId="231d9543-ee48-4303-8632-b2c592304cc9" providerId="ADAL" clId="{0357ABA9-78D1-4499-9501-7BA1F5A214F1}" dt="2024-01-19T16:33:16.468" v="1175" actId="478"/>
          <ac:picMkLst>
            <pc:docMk/>
            <pc:sldMk cId="390723805" sldId="266"/>
            <ac:picMk id="275" creationId="{85A4FA89-5139-A9A3-D33F-13D6233AB2D6}"/>
          </ac:picMkLst>
        </pc:picChg>
        <pc:picChg chg="del mod topLvl">
          <ac:chgData name="Lamorette, Laura" userId="231d9543-ee48-4303-8632-b2c592304cc9" providerId="ADAL" clId="{0357ABA9-78D1-4499-9501-7BA1F5A214F1}" dt="2024-01-19T16:33:34.750" v="1194" actId="478"/>
          <ac:picMkLst>
            <pc:docMk/>
            <pc:sldMk cId="390723805" sldId="266"/>
            <ac:picMk id="278" creationId="{1F25FAED-801D-26D4-63E4-31C84EB859FD}"/>
          </ac:picMkLst>
        </pc:picChg>
        <pc:picChg chg="del mod topLvl">
          <ac:chgData name="Lamorette, Laura" userId="231d9543-ee48-4303-8632-b2c592304cc9" providerId="ADAL" clId="{0357ABA9-78D1-4499-9501-7BA1F5A214F1}" dt="2024-01-19T16:33:15.708" v="1174" actId="478"/>
          <ac:picMkLst>
            <pc:docMk/>
            <pc:sldMk cId="390723805" sldId="266"/>
            <ac:picMk id="281" creationId="{7F9A688B-AB20-498A-FF39-67E16972CF33}"/>
          </ac:picMkLst>
        </pc:picChg>
        <pc:picChg chg="del mod topLvl">
          <ac:chgData name="Lamorette, Laura" userId="231d9543-ee48-4303-8632-b2c592304cc9" providerId="ADAL" clId="{0357ABA9-78D1-4499-9501-7BA1F5A214F1}" dt="2024-01-19T16:33:13.388" v="1172" actId="478"/>
          <ac:picMkLst>
            <pc:docMk/>
            <pc:sldMk cId="390723805" sldId="266"/>
            <ac:picMk id="284" creationId="{C3340CCC-60CD-779C-E8A4-9057F4ABBDD3}"/>
          </ac:picMkLst>
        </pc:picChg>
        <pc:picChg chg="del mod topLvl">
          <ac:chgData name="Lamorette, Laura" userId="231d9543-ee48-4303-8632-b2c592304cc9" providerId="ADAL" clId="{0357ABA9-78D1-4499-9501-7BA1F5A214F1}" dt="2024-01-19T16:33:14.043" v="1173" actId="478"/>
          <ac:picMkLst>
            <pc:docMk/>
            <pc:sldMk cId="390723805" sldId="266"/>
            <ac:picMk id="287" creationId="{6A2BBABC-028B-7A1C-B906-5624A0D7FCED}"/>
          </ac:picMkLst>
        </pc:picChg>
        <pc:picChg chg="del mod topLvl">
          <ac:chgData name="Lamorette, Laura" userId="231d9543-ee48-4303-8632-b2c592304cc9" providerId="ADAL" clId="{0357ABA9-78D1-4499-9501-7BA1F5A214F1}" dt="2024-01-19T16:33:17.185" v="1176" actId="478"/>
          <ac:picMkLst>
            <pc:docMk/>
            <pc:sldMk cId="390723805" sldId="266"/>
            <ac:picMk id="290" creationId="{B698F1BF-0EE1-15A0-1BE5-CF784E4F3B34}"/>
          </ac:picMkLst>
        </pc:picChg>
        <pc:picChg chg="del mod topLvl">
          <ac:chgData name="Lamorette, Laura" userId="231d9543-ee48-4303-8632-b2c592304cc9" providerId="ADAL" clId="{0357ABA9-78D1-4499-9501-7BA1F5A214F1}" dt="2024-01-19T16:33:17.945" v="1177" actId="478"/>
          <ac:picMkLst>
            <pc:docMk/>
            <pc:sldMk cId="390723805" sldId="266"/>
            <ac:picMk id="293" creationId="{943DB1CA-566B-7EF7-1D75-01FC47E0F2BD}"/>
          </ac:picMkLst>
        </pc:picChg>
        <pc:picChg chg="del mod topLvl">
          <ac:chgData name="Lamorette, Laura" userId="231d9543-ee48-4303-8632-b2c592304cc9" providerId="ADAL" clId="{0357ABA9-78D1-4499-9501-7BA1F5A214F1}" dt="2024-01-19T16:33:18.753" v="1178" actId="478"/>
          <ac:picMkLst>
            <pc:docMk/>
            <pc:sldMk cId="390723805" sldId="266"/>
            <ac:picMk id="296" creationId="{E2E458C6-2636-6E78-3188-1BF7C76D0156}"/>
          </ac:picMkLst>
        </pc:picChg>
        <pc:picChg chg="del mod topLvl">
          <ac:chgData name="Lamorette, Laura" userId="231d9543-ee48-4303-8632-b2c592304cc9" providerId="ADAL" clId="{0357ABA9-78D1-4499-9501-7BA1F5A214F1}" dt="2024-01-19T16:33:19.530" v="1179" actId="478"/>
          <ac:picMkLst>
            <pc:docMk/>
            <pc:sldMk cId="390723805" sldId="266"/>
            <ac:picMk id="299" creationId="{3CA9B721-E1B7-E245-3865-06EF25AFA247}"/>
          </ac:picMkLst>
        </pc:picChg>
        <pc:picChg chg="del mod topLvl">
          <ac:chgData name="Lamorette, Laura" userId="231d9543-ee48-4303-8632-b2c592304cc9" providerId="ADAL" clId="{0357ABA9-78D1-4499-9501-7BA1F5A214F1}" dt="2024-01-19T16:33:20.355" v="1180" actId="478"/>
          <ac:picMkLst>
            <pc:docMk/>
            <pc:sldMk cId="390723805" sldId="266"/>
            <ac:picMk id="302" creationId="{EDEC8B13-0E0A-7270-8B55-7F4D7BB51A57}"/>
          </ac:picMkLst>
        </pc:picChg>
        <pc:picChg chg="del mod topLvl">
          <ac:chgData name="Lamorette, Laura" userId="231d9543-ee48-4303-8632-b2c592304cc9" providerId="ADAL" clId="{0357ABA9-78D1-4499-9501-7BA1F5A214F1}" dt="2024-01-19T16:33:22.529" v="1181" actId="478"/>
          <ac:picMkLst>
            <pc:docMk/>
            <pc:sldMk cId="390723805" sldId="266"/>
            <ac:picMk id="305" creationId="{24D02C2E-7159-3D41-717C-477425757ABB}"/>
          </ac:picMkLst>
        </pc:picChg>
        <pc:picChg chg="del mod topLvl">
          <ac:chgData name="Lamorette, Laura" userId="231d9543-ee48-4303-8632-b2c592304cc9" providerId="ADAL" clId="{0357ABA9-78D1-4499-9501-7BA1F5A214F1}" dt="2024-01-19T16:33:24.697" v="1182" actId="478"/>
          <ac:picMkLst>
            <pc:docMk/>
            <pc:sldMk cId="390723805" sldId="266"/>
            <ac:picMk id="308" creationId="{A82306E7-D498-82E3-E57B-545109682B17}"/>
          </ac:picMkLst>
        </pc:picChg>
        <pc:picChg chg="del mod topLvl">
          <ac:chgData name="Lamorette, Laura" userId="231d9543-ee48-4303-8632-b2c592304cc9" providerId="ADAL" clId="{0357ABA9-78D1-4499-9501-7BA1F5A214F1}" dt="2024-01-19T16:33:25.450" v="1183" actId="478"/>
          <ac:picMkLst>
            <pc:docMk/>
            <pc:sldMk cId="390723805" sldId="266"/>
            <ac:picMk id="311" creationId="{7BF0179A-939C-71C6-C8BE-8AB0708202F8}"/>
          </ac:picMkLst>
        </pc:picChg>
        <pc:picChg chg="del mod topLvl">
          <ac:chgData name="Lamorette, Laura" userId="231d9543-ee48-4303-8632-b2c592304cc9" providerId="ADAL" clId="{0357ABA9-78D1-4499-9501-7BA1F5A214F1}" dt="2024-01-19T16:33:34.037" v="1193" actId="478"/>
          <ac:picMkLst>
            <pc:docMk/>
            <pc:sldMk cId="390723805" sldId="266"/>
            <ac:picMk id="314" creationId="{31E7D520-4625-9F10-D0C8-AC9696F92504}"/>
          </ac:picMkLst>
        </pc:picChg>
        <pc:picChg chg="del mod topLvl">
          <ac:chgData name="Lamorette, Laura" userId="231d9543-ee48-4303-8632-b2c592304cc9" providerId="ADAL" clId="{0357ABA9-78D1-4499-9501-7BA1F5A214F1}" dt="2024-01-19T16:33:33.373" v="1192" actId="478"/>
          <ac:picMkLst>
            <pc:docMk/>
            <pc:sldMk cId="390723805" sldId="266"/>
            <ac:picMk id="317" creationId="{E0FAA6F4-1A67-543E-4B21-21D81FBA77F5}"/>
          </ac:picMkLst>
        </pc:picChg>
        <pc:picChg chg="del mod topLvl">
          <ac:chgData name="Lamorette, Laura" userId="231d9543-ee48-4303-8632-b2c592304cc9" providerId="ADAL" clId="{0357ABA9-78D1-4499-9501-7BA1F5A214F1}" dt="2024-01-19T16:33:32.701" v="1191" actId="478"/>
          <ac:picMkLst>
            <pc:docMk/>
            <pc:sldMk cId="390723805" sldId="266"/>
            <ac:picMk id="320" creationId="{5B174C64-74A8-9FA5-6214-5C7F3DBB8882}"/>
          </ac:picMkLst>
        </pc:picChg>
        <pc:picChg chg="del mod topLvl">
          <ac:chgData name="Lamorette, Laura" userId="231d9543-ee48-4303-8632-b2c592304cc9" providerId="ADAL" clId="{0357ABA9-78D1-4499-9501-7BA1F5A214F1}" dt="2024-01-19T16:33:32.018" v="1190" actId="478"/>
          <ac:picMkLst>
            <pc:docMk/>
            <pc:sldMk cId="390723805" sldId="266"/>
            <ac:picMk id="323" creationId="{474E6827-CC6F-C47A-579C-56570D1D494E}"/>
          </ac:picMkLst>
        </pc:picChg>
        <pc:picChg chg="del mod topLvl">
          <ac:chgData name="Lamorette, Laura" userId="231d9543-ee48-4303-8632-b2c592304cc9" providerId="ADAL" clId="{0357ABA9-78D1-4499-9501-7BA1F5A214F1}" dt="2024-01-19T16:33:31.130" v="1189" actId="478"/>
          <ac:picMkLst>
            <pc:docMk/>
            <pc:sldMk cId="390723805" sldId="266"/>
            <ac:picMk id="326" creationId="{2BD3C52D-5B3E-6CD9-2BF3-2EF6D5A1DB52}"/>
          </ac:picMkLst>
        </pc:picChg>
        <pc:picChg chg="del mod topLvl">
          <ac:chgData name="Lamorette, Laura" userId="231d9543-ee48-4303-8632-b2c592304cc9" providerId="ADAL" clId="{0357ABA9-78D1-4499-9501-7BA1F5A214F1}" dt="2024-01-19T16:33:29.940" v="1188" actId="478"/>
          <ac:picMkLst>
            <pc:docMk/>
            <pc:sldMk cId="390723805" sldId="266"/>
            <ac:picMk id="329" creationId="{D68EB40D-084E-2724-B896-E7E2D9262672}"/>
          </ac:picMkLst>
        </pc:picChg>
        <pc:picChg chg="del mod topLvl">
          <ac:chgData name="Lamorette, Laura" userId="231d9543-ee48-4303-8632-b2c592304cc9" providerId="ADAL" clId="{0357ABA9-78D1-4499-9501-7BA1F5A214F1}" dt="2024-01-19T16:33:28.770" v="1187" actId="478"/>
          <ac:picMkLst>
            <pc:docMk/>
            <pc:sldMk cId="390723805" sldId="266"/>
            <ac:picMk id="332" creationId="{5A0FA489-9A8B-10E1-EF72-A84F60F3FB39}"/>
          </ac:picMkLst>
        </pc:picChg>
        <pc:picChg chg="del mod topLvl">
          <ac:chgData name="Lamorette, Laura" userId="231d9543-ee48-4303-8632-b2c592304cc9" providerId="ADAL" clId="{0357ABA9-78D1-4499-9501-7BA1F5A214F1}" dt="2024-01-19T16:33:28.002" v="1186" actId="478"/>
          <ac:picMkLst>
            <pc:docMk/>
            <pc:sldMk cId="390723805" sldId="266"/>
            <ac:picMk id="335" creationId="{05EAFF86-A33C-D03C-47EB-CB6345C3C117}"/>
          </ac:picMkLst>
        </pc:picChg>
        <pc:picChg chg="del mod topLvl">
          <ac:chgData name="Lamorette, Laura" userId="231d9543-ee48-4303-8632-b2c592304cc9" providerId="ADAL" clId="{0357ABA9-78D1-4499-9501-7BA1F5A214F1}" dt="2024-01-19T16:33:27.305" v="1185" actId="478"/>
          <ac:picMkLst>
            <pc:docMk/>
            <pc:sldMk cId="390723805" sldId="266"/>
            <ac:picMk id="338" creationId="{BC50F513-AC5D-3EEC-1C29-ECBA3063CA0E}"/>
          </ac:picMkLst>
        </pc:picChg>
        <pc:picChg chg="del mod topLvl">
          <ac:chgData name="Lamorette, Laura" userId="231d9543-ee48-4303-8632-b2c592304cc9" providerId="ADAL" clId="{0357ABA9-78D1-4499-9501-7BA1F5A214F1}" dt="2024-01-19T16:33:38.545" v="1199" actId="478"/>
          <ac:picMkLst>
            <pc:docMk/>
            <pc:sldMk cId="390723805" sldId="266"/>
            <ac:picMk id="341" creationId="{3001FE7D-1CDD-349A-3CD0-998E953E2F7E}"/>
          </ac:picMkLst>
        </pc:picChg>
        <pc:picChg chg="del mod topLvl">
          <ac:chgData name="Lamorette, Laura" userId="231d9543-ee48-4303-8632-b2c592304cc9" providerId="ADAL" clId="{0357ABA9-78D1-4499-9501-7BA1F5A214F1}" dt="2024-01-19T16:33:39.244" v="1200" actId="478"/>
          <ac:picMkLst>
            <pc:docMk/>
            <pc:sldMk cId="390723805" sldId="266"/>
            <ac:picMk id="344" creationId="{EF50BAB8-0BA9-E2CC-2BED-67E2D427635A}"/>
          </ac:picMkLst>
        </pc:picChg>
        <pc:picChg chg="del mod topLvl">
          <ac:chgData name="Lamorette, Laura" userId="231d9543-ee48-4303-8632-b2c592304cc9" providerId="ADAL" clId="{0357ABA9-78D1-4499-9501-7BA1F5A214F1}" dt="2024-01-19T16:33:40.130" v="1201" actId="478"/>
          <ac:picMkLst>
            <pc:docMk/>
            <pc:sldMk cId="390723805" sldId="266"/>
            <ac:picMk id="347" creationId="{072BA13D-9949-759D-C271-C776DBDCB3F1}"/>
          </ac:picMkLst>
        </pc:picChg>
        <pc:picChg chg="del mod topLvl">
          <ac:chgData name="Lamorette, Laura" userId="231d9543-ee48-4303-8632-b2c592304cc9" providerId="ADAL" clId="{0357ABA9-78D1-4499-9501-7BA1F5A214F1}" dt="2024-01-19T16:33:40.820" v="1202" actId="478"/>
          <ac:picMkLst>
            <pc:docMk/>
            <pc:sldMk cId="390723805" sldId="266"/>
            <ac:picMk id="350" creationId="{64ADE4B3-DAD4-C6DB-A4F1-78FBDD933874}"/>
          </ac:picMkLst>
        </pc:picChg>
        <pc:picChg chg="del mod topLvl">
          <ac:chgData name="Lamorette, Laura" userId="231d9543-ee48-4303-8632-b2c592304cc9" providerId="ADAL" clId="{0357ABA9-78D1-4499-9501-7BA1F5A214F1}" dt="2024-01-19T16:33:42.570" v="1203" actId="478"/>
          <ac:picMkLst>
            <pc:docMk/>
            <pc:sldMk cId="390723805" sldId="266"/>
            <ac:picMk id="353" creationId="{15A58FD9-176D-35AB-9BDD-684AEB714A9A}"/>
          </ac:picMkLst>
        </pc:picChg>
        <pc:picChg chg="del mod topLvl">
          <ac:chgData name="Lamorette, Laura" userId="231d9543-ee48-4303-8632-b2c592304cc9" providerId="ADAL" clId="{0357ABA9-78D1-4499-9501-7BA1F5A214F1}" dt="2024-01-19T16:33:43.472" v="1204" actId="478"/>
          <ac:picMkLst>
            <pc:docMk/>
            <pc:sldMk cId="390723805" sldId="266"/>
            <ac:picMk id="356" creationId="{E1821DC4-0ED8-6313-9A13-9566ABB67650}"/>
          </ac:picMkLst>
        </pc:picChg>
        <pc:picChg chg="del mod topLvl">
          <ac:chgData name="Lamorette, Laura" userId="231d9543-ee48-4303-8632-b2c592304cc9" providerId="ADAL" clId="{0357ABA9-78D1-4499-9501-7BA1F5A214F1}" dt="2024-01-19T16:33:44.321" v="1205" actId="478"/>
          <ac:picMkLst>
            <pc:docMk/>
            <pc:sldMk cId="390723805" sldId="266"/>
            <ac:picMk id="359" creationId="{B7435F60-E93F-8958-EE0C-A0211BE1990D}"/>
          </ac:picMkLst>
        </pc:picChg>
        <pc:picChg chg="del mod topLvl">
          <ac:chgData name="Lamorette, Laura" userId="231d9543-ee48-4303-8632-b2c592304cc9" providerId="ADAL" clId="{0357ABA9-78D1-4499-9501-7BA1F5A214F1}" dt="2024-01-19T16:33:45.393" v="1206" actId="478"/>
          <ac:picMkLst>
            <pc:docMk/>
            <pc:sldMk cId="390723805" sldId="266"/>
            <ac:picMk id="362" creationId="{2170803B-1B32-FE3A-B97C-A4876B63F465}"/>
          </ac:picMkLst>
        </pc:picChg>
        <pc:picChg chg="del mod topLvl">
          <ac:chgData name="Lamorette, Laura" userId="231d9543-ee48-4303-8632-b2c592304cc9" providerId="ADAL" clId="{0357ABA9-78D1-4499-9501-7BA1F5A214F1}" dt="2024-01-19T16:33:46.297" v="1207" actId="478"/>
          <ac:picMkLst>
            <pc:docMk/>
            <pc:sldMk cId="390723805" sldId="266"/>
            <ac:picMk id="365" creationId="{B984C24B-4E1C-3921-8482-240D4FA77121}"/>
          </ac:picMkLst>
        </pc:picChg>
        <pc:picChg chg="del mod topLvl">
          <ac:chgData name="Lamorette, Laura" userId="231d9543-ee48-4303-8632-b2c592304cc9" providerId="ADAL" clId="{0357ABA9-78D1-4499-9501-7BA1F5A214F1}" dt="2024-01-19T16:33:47.153" v="1208" actId="478"/>
          <ac:picMkLst>
            <pc:docMk/>
            <pc:sldMk cId="390723805" sldId="266"/>
            <ac:picMk id="368" creationId="{16D694E0-BEBC-74A1-0737-F7603CA9EB0D}"/>
          </ac:picMkLst>
        </pc:picChg>
        <pc:picChg chg="del mod topLvl">
          <ac:chgData name="Lamorette, Laura" userId="231d9543-ee48-4303-8632-b2c592304cc9" providerId="ADAL" clId="{0357ABA9-78D1-4499-9501-7BA1F5A214F1}" dt="2024-01-19T16:33:36.538" v="1196" actId="478"/>
          <ac:picMkLst>
            <pc:docMk/>
            <pc:sldMk cId="390723805" sldId="266"/>
            <ac:picMk id="371" creationId="{B6E2E911-E1E2-9620-B3BA-DFE53FB1C245}"/>
          </ac:picMkLst>
        </pc:picChg>
        <pc:picChg chg="del mod topLvl">
          <ac:chgData name="Lamorette, Laura" userId="231d9543-ee48-4303-8632-b2c592304cc9" providerId="ADAL" clId="{0357ABA9-78D1-4499-9501-7BA1F5A214F1}" dt="2024-01-19T16:33:37.283" v="1197" actId="478"/>
          <ac:picMkLst>
            <pc:docMk/>
            <pc:sldMk cId="390723805" sldId="266"/>
            <ac:picMk id="374" creationId="{836A949F-98C4-911F-6601-793BA0D02EED}"/>
          </ac:picMkLst>
        </pc:picChg>
        <pc:picChg chg="del mod topLvl">
          <ac:chgData name="Lamorette, Laura" userId="231d9543-ee48-4303-8632-b2c592304cc9" providerId="ADAL" clId="{0357ABA9-78D1-4499-9501-7BA1F5A214F1}" dt="2024-01-19T16:33:35.650" v="1195" actId="478"/>
          <ac:picMkLst>
            <pc:docMk/>
            <pc:sldMk cId="390723805" sldId="266"/>
            <ac:picMk id="377" creationId="{400EA6CB-2C8C-2ACE-8B96-BB4DA197F295}"/>
          </ac:picMkLst>
        </pc:picChg>
        <pc:picChg chg="del mod topLvl">
          <ac:chgData name="Lamorette, Laura" userId="231d9543-ee48-4303-8632-b2c592304cc9" providerId="ADAL" clId="{0357ABA9-78D1-4499-9501-7BA1F5A214F1}" dt="2024-01-19T16:33:26.281" v="1184" actId="478"/>
          <ac:picMkLst>
            <pc:docMk/>
            <pc:sldMk cId="390723805" sldId="266"/>
            <ac:picMk id="380" creationId="{978FE8FE-CFAB-DD9D-6297-BE626FEB8B95}"/>
          </ac:picMkLst>
        </pc:picChg>
        <pc:picChg chg="del mod topLvl">
          <ac:chgData name="Lamorette, Laura" userId="231d9543-ee48-4303-8632-b2c592304cc9" providerId="ADAL" clId="{0357ABA9-78D1-4499-9501-7BA1F5A214F1}" dt="2024-01-19T16:33:37.905" v="1198" actId="478"/>
          <ac:picMkLst>
            <pc:docMk/>
            <pc:sldMk cId="390723805" sldId="266"/>
            <ac:picMk id="383" creationId="{44F4E876-5486-4F56-36EF-8AA341543B0E}"/>
          </ac:picMkLst>
        </pc:picChg>
        <pc:picChg chg="add mod">
          <ac:chgData name="Lamorette, Laura" userId="231d9543-ee48-4303-8632-b2c592304cc9" providerId="ADAL" clId="{0357ABA9-78D1-4499-9501-7BA1F5A214F1}" dt="2024-01-19T17:44:35.914" v="1240" actId="12789"/>
          <ac:picMkLst>
            <pc:docMk/>
            <pc:sldMk cId="390723805" sldId="266"/>
            <ac:picMk id="385" creationId="{C936305A-A0D7-20F7-E23E-8D6ACD5F5339}"/>
          </ac:picMkLst>
        </pc:picChg>
        <pc:picChg chg="add mod">
          <ac:chgData name="Lamorette, Laura" userId="231d9543-ee48-4303-8632-b2c592304cc9" providerId="ADAL" clId="{0357ABA9-78D1-4499-9501-7BA1F5A214F1}" dt="2024-01-19T17:44:35.914" v="1240" actId="12789"/>
          <ac:picMkLst>
            <pc:docMk/>
            <pc:sldMk cId="390723805" sldId="266"/>
            <ac:picMk id="387" creationId="{4F6A4F05-60A3-730D-0F01-FFE91457DCE8}"/>
          </ac:picMkLst>
        </pc:picChg>
        <pc:picChg chg="add mod">
          <ac:chgData name="Lamorette, Laura" userId="231d9543-ee48-4303-8632-b2c592304cc9" providerId="ADAL" clId="{0357ABA9-78D1-4499-9501-7BA1F5A214F1}" dt="2024-01-19T17:44:35.914" v="1240" actId="12789"/>
          <ac:picMkLst>
            <pc:docMk/>
            <pc:sldMk cId="390723805" sldId="266"/>
            <ac:picMk id="389" creationId="{DB557600-A668-7A97-D2E4-5499745A0D72}"/>
          </ac:picMkLst>
        </pc:picChg>
        <pc:picChg chg="add mod">
          <ac:chgData name="Lamorette, Laura" userId="231d9543-ee48-4303-8632-b2c592304cc9" providerId="ADAL" clId="{0357ABA9-78D1-4499-9501-7BA1F5A214F1}" dt="2024-01-19T17:44:35.914" v="1240" actId="12789"/>
          <ac:picMkLst>
            <pc:docMk/>
            <pc:sldMk cId="390723805" sldId="266"/>
            <ac:picMk id="391" creationId="{9A6BC6E5-B011-E436-55FF-112D958B971B}"/>
          </ac:picMkLst>
        </pc:picChg>
        <pc:picChg chg="add mod">
          <ac:chgData name="Lamorette, Laura" userId="231d9543-ee48-4303-8632-b2c592304cc9" providerId="ADAL" clId="{0357ABA9-78D1-4499-9501-7BA1F5A214F1}" dt="2024-01-19T17:44:35.914" v="1240" actId="12789"/>
          <ac:picMkLst>
            <pc:docMk/>
            <pc:sldMk cId="390723805" sldId="266"/>
            <ac:picMk id="393" creationId="{BE2C00E6-506D-92FF-DF00-8FC4AC2EED41}"/>
          </ac:picMkLst>
        </pc:picChg>
        <pc:picChg chg="add mod">
          <ac:chgData name="Lamorette, Laura" userId="231d9543-ee48-4303-8632-b2c592304cc9" providerId="ADAL" clId="{0357ABA9-78D1-4499-9501-7BA1F5A214F1}" dt="2024-01-19T17:44:35.914" v="1240" actId="12789"/>
          <ac:picMkLst>
            <pc:docMk/>
            <pc:sldMk cId="390723805" sldId="266"/>
            <ac:picMk id="395" creationId="{375586B3-4674-D0CE-546D-5F3DAC8B11AE}"/>
          </ac:picMkLst>
        </pc:picChg>
        <pc:picChg chg="add mod">
          <ac:chgData name="Lamorette, Laura" userId="231d9543-ee48-4303-8632-b2c592304cc9" providerId="ADAL" clId="{0357ABA9-78D1-4499-9501-7BA1F5A214F1}" dt="2024-01-19T17:44:35.914" v="1240" actId="12789"/>
          <ac:picMkLst>
            <pc:docMk/>
            <pc:sldMk cId="390723805" sldId="266"/>
            <ac:picMk id="397" creationId="{CEB71F07-DBF2-C653-C1BE-4C3BA529DE9B}"/>
          </ac:picMkLst>
        </pc:picChg>
        <pc:picChg chg="add mod">
          <ac:chgData name="Lamorette, Laura" userId="231d9543-ee48-4303-8632-b2c592304cc9" providerId="ADAL" clId="{0357ABA9-78D1-4499-9501-7BA1F5A214F1}" dt="2024-01-19T17:44:35.914" v="1240" actId="12789"/>
          <ac:picMkLst>
            <pc:docMk/>
            <pc:sldMk cId="390723805" sldId="266"/>
            <ac:picMk id="399" creationId="{C687CD33-6C8E-0F06-5F82-5E2613E14FE4}"/>
          </ac:picMkLst>
        </pc:picChg>
        <pc:picChg chg="add mod">
          <ac:chgData name="Lamorette, Laura" userId="231d9543-ee48-4303-8632-b2c592304cc9" providerId="ADAL" clId="{0357ABA9-78D1-4499-9501-7BA1F5A214F1}" dt="2024-01-19T17:44:35.914" v="1240" actId="12789"/>
          <ac:picMkLst>
            <pc:docMk/>
            <pc:sldMk cId="390723805" sldId="266"/>
            <ac:picMk id="401" creationId="{EF334DE1-B31F-2847-FD0B-9E326A38AA4F}"/>
          </ac:picMkLst>
        </pc:picChg>
        <pc:picChg chg="add mod">
          <ac:chgData name="Lamorette, Laura" userId="231d9543-ee48-4303-8632-b2c592304cc9" providerId="ADAL" clId="{0357ABA9-78D1-4499-9501-7BA1F5A214F1}" dt="2024-01-19T17:44:35.914" v="1240" actId="12789"/>
          <ac:picMkLst>
            <pc:docMk/>
            <pc:sldMk cId="390723805" sldId="266"/>
            <ac:picMk id="403" creationId="{F3CC5241-DF62-90FF-F98B-1DC7C8FAE657}"/>
          </ac:picMkLst>
        </pc:picChg>
        <pc:picChg chg="add mod">
          <ac:chgData name="Lamorette, Laura" userId="231d9543-ee48-4303-8632-b2c592304cc9" providerId="ADAL" clId="{0357ABA9-78D1-4499-9501-7BA1F5A214F1}" dt="2024-01-19T17:44:35.914" v="1240" actId="12789"/>
          <ac:picMkLst>
            <pc:docMk/>
            <pc:sldMk cId="390723805" sldId="266"/>
            <ac:picMk id="405" creationId="{D535BCBE-308A-E788-EAEB-C219BED77F3F}"/>
          </ac:picMkLst>
        </pc:picChg>
        <pc:picChg chg="add mod">
          <ac:chgData name="Lamorette, Laura" userId="231d9543-ee48-4303-8632-b2c592304cc9" providerId="ADAL" clId="{0357ABA9-78D1-4499-9501-7BA1F5A214F1}" dt="2024-01-19T17:44:35.914" v="1240" actId="12789"/>
          <ac:picMkLst>
            <pc:docMk/>
            <pc:sldMk cId="390723805" sldId="266"/>
            <ac:picMk id="407" creationId="{981C7E15-84C4-BF45-F252-72A77ED47CC7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09" creationId="{E250EBC2-51E9-6E9B-B30B-4601569EDAC4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11" creationId="{DFD3E9EB-E9C0-6E5E-CD22-0F49306D19A4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13" creationId="{7CF8D3B9-B76C-5AD3-DC3D-5627C6897712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15" creationId="{577CDAA5-5B9C-AAE3-F7E0-D31E27C46218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17" creationId="{C2F5693F-1F20-C658-A646-65B8DD47B1D6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19" creationId="{AA27F0D9-B3FC-0388-28FA-D467E2616234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21" creationId="{6E0FA750-AAE5-1F28-C13E-8916ABFCE8DD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23" creationId="{23F42481-7CB1-F3C8-9565-880D68F00BBC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25" creationId="{67FF6F8E-38D2-6CF0-D516-3BCA454CFF39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27" creationId="{6DC4682E-3A52-0BBA-D58F-742AD06043D1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29" creationId="{661C33F9-2233-1F77-9FFC-110A3DB96E3A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31" creationId="{B325064A-0E23-5B54-F96D-69BE3A3552C5}"/>
          </ac:picMkLst>
        </pc:picChg>
        <pc:picChg chg="add mod">
          <ac:chgData name="Lamorette, Laura" userId="231d9543-ee48-4303-8632-b2c592304cc9" providerId="ADAL" clId="{0357ABA9-78D1-4499-9501-7BA1F5A214F1}" dt="2024-01-19T17:54:45.429" v="1404" actId="12789"/>
          <ac:picMkLst>
            <pc:docMk/>
            <pc:sldMk cId="390723805" sldId="266"/>
            <ac:picMk id="433" creationId="{ADD115A6-1B11-4960-92B4-581FEDACE281}"/>
          </ac:picMkLst>
        </pc:picChg>
        <pc:picChg chg="add mod">
          <ac:chgData name="Lamorette, Laura" userId="231d9543-ee48-4303-8632-b2c592304cc9" providerId="ADAL" clId="{0357ABA9-78D1-4499-9501-7BA1F5A214F1}" dt="2024-01-19T18:00:05.993" v="1433" actId="12789"/>
          <ac:picMkLst>
            <pc:docMk/>
            <pc:sldMk cId="390723805" sldId="266"/>
            <ac:picMk id="435" creationId="{CE4CC8F4-C88B-39A9-C354-E2230F65B24F}"/>
          </ac:picMkLst>
        </pc:picChg>
        <pc:picChg chg="add mod">
          <ac:chgData name="Lamorette, Laura" userId="231d9543-ee48-4303-8632-b2c592304cc9" providerId="ADAL" clId="{0357ABA9-78D1-4499-9501-7BA1F5A214F1}" dt="2024-01-19T18:00:05.993" v="1433" actId="12789"/>
          <ac:picMkLst>
            <pc:docMk/>
            <pc:sldMk cId="390723805" sldId="266"/>
            <ac:picMk id="437" creationId="{2E9D86D2-4AED-957F-B32B-8977B88C56DD}"/>
          </ac:picMkLst>
        </pc:picChg>
        <pc:picChg chg="add mod">
          <ac:chgData name="Lamorette, Laura" userId="231d9543-ee48-4303-8632-b2c592304cc9" providerId="ADAL" clId="{0357ABA9-78D1-4499-9501-7BA1F5A214F1}" dt="2024-01-19T18:00:05.993" v="1433" actId="12789"/>
          <ac:picMkLst>
            <pc:docMk/>
            <pc:sldMk cId="390723805" sldId="266"/>
            <ac:picMk id="439" creationId="{D4EE9F0F-6984-5967-D740-514F6101DA6E}"/>
          </ac:picMkLst>
        </pc:picChg>
        <pc:picChg chg="add mod">
          <ac:chgData name="Lamorette, Laura" userId="231d9543-ee48-4303-8632-b2c592304cc9" providerId="ADAL" clId="{0357ABA9-78D1-4499-9501-7BA1F5A214F1}" dt="2024-01-19T18:00:05.993" v="1433" actId="12789"/>
          <ac:picMkLst>
            <pc:docMk/>
            <pc:sldMk cId="390723805" sldId="266"/>
            <ac:picMk id="441" creationId="{259288ED-5A5D-D9CA-C123-A2D51179AA66}"/>
          </ac:picMkLst>
        </pc:picChg>
        <pc:picChg chg="add mod">
          <ac:chgData name="Lamorette, Laura" userId="231d9543-ee48-4303-8632-b2c592304cc9" providerId="ADAL" clId="{0357ABA9-78D1-4499-9501-7BA1F5A214F1}" dt="2024-01-19T18:00:05.993" v="1433" actId="12789"/>
          <ac:picMkLst>
            <pc:docMk/>
            <pc:sldMk cId="390723805" sldId="266"/>
            <ac:picMk id="443" creationId="{02B4BE9B-599A-91DE-CCC8-9516C1951023}"/>
          </ac:picMkLst>
        </pc:picChg>
        <pc:picChg chg="add mod">
          <ac:chgData name="Lamorette, Laura" userId="231d9543-ee48-4303-8632-b2c592304cc9" providerId="ADAL" clId="{0357ABA9-78D1-4499-9501-7BA1F5A214F1}" dt="2024-01-19T18:00:05.993" v="1433" actId="12789"/>
          <ac:picMkLst>
            <pc:docMk/>
            <pc:sldMk cId="390723805" sldId="266"/>
            <ac:picMk id="445" creationId="{274D825D-65C4-90CC-9D14-90D3F56B2A40}"/>
          </ac:picMkLst>
        </pc:picChg>
        <pc:picChg chg="add mod">
          <ac:chgData name="Lamorette, Laura" userId="231d9543-ee48-4303-8632-b2c592304cc9" providerId="ADAL" clId="{0357ABA9-78D1-4499-9501-7BA1F5A214F1}" dt="2024-01-19T18:00:05.993" v="1433" actId="12789"/>
          <ac:picMkLst>
            <pc:docMk/>
            <pc:sldMk cId="390723805" sldId="266"/>
            <ac:picMk id="447" creationId="{85783EED-75C2-5F2C-7FA4-9C9B4B2C1E65}"/>
          </ac:picMkLst>
        </pc:picChg>
        <pc:picChg chg="add mod">
          <ac:chgData name="Lamorette, Laura" userId="231d9543-ee48-4303-8632-b2c592304cc9" providerId="ADAL" clId="{0357ABA9-78D1-4499-9501-7BA1F5A214F1}" dt="2024-02-21T15:53:58.615" v="1868" actId="1037"/>
          <ac:picMkLst>
            <pc:docMk/>
            <pc:sldMk cId="390723805" sldId="266"/>
            <ac:picMk id="449" creationId="{4708EF9D-7ED2-6EEB-490B-8A75749D19A1}"/>
          </ac:picMkLst>
        </pc:picChg>
        <pc:picChg chg="add mod">
          <ac:chgData name="Lamorette, Laura" userId="231d9543-ee48-4303-8632-b2c592304cc9" providerId="ADAL" clId="{0357ABA9-78D1-4499-9501-7BA1F5A214F1}" dt="2024-02-21T15:54:40.705" v="1901" actId="1037"/>
          <ac:picMkLst>
            <pc:docMk/>
            <pc:sldMk cId="390723805" sldId="266"/>
            <ac:picMk id="451" creationId="{D8CA2824-AECB-B9DD-84E5-214AEEAAC2EE}"/>
          </ac:picMkLst>
        </pc:picChg>
        <pc:picChg chg="add mod">
          <ac:chgData name="Lamorette, Laura" userId="231d9543-ee48-4303-8632-b2c592304cc9" providerId="ADAL" clId="{0357ABA9-78D1-4499-9501-7BA1F5A214F1}" dt="2024-02-21T15:55:00.287" v="1929" actId="1037"/>
          <ac:picMkLst>
            <pc:docMk/>
            <pc:sldMk cId="390723805" sldId="266"/>
            <ac:picMk id="453" creationId="{E77C1EEA-3F0F-EAB1-F076-EF1EAF84F090}"/>
          </ac:picMkLst>
        </pc:picChg>
        <pc:picChg chg="add mod">
          <ac:chgData name="Lamorette, Laura" userId="231d9543-ee48-4303-8632-b2c592304cc9" providerId="ADAL" clId="{0357ABA9-78D1-4499-9501-7BA1F5A214F1}" dt="2024-02-21T15:55:00.287" v="1929" actId="1037"/>
          <ac:picMkLst>
            <pc:docMk/>
            <pc:sldMk cId="390723805" sldId="266"/>
            <ac:picMk id="455" creationId="{E9D9DEF7-561B-0021-8ED1-BDAB1E389F56}"/>
          </ac:picMkLst>
        </pc:picChg>
        <pc:picChg chg="add mod">
          <ac:chgData name="Lamorette, Laura" userId="231d9543-ee48-4303-8632-b2c592304cc9" providerId="ADAL" clId="{0357ABA9-78D1-4499-9501-7BA1F5A214F1}" dt="2024-02-21T15:55:00.287" v="1929" actId="1037"/>
          <ac:picMkLst>
            <pc:docMk/>
            <pc:sldMk cId="390723805" sldId="266"/>
            <ac:picMk id="457" creationId="{C02467C8-F541-89FC-C4D2-C516D11BDDCD}"/>
          </ac:picMkLst>
        </pc:picChg>
      </pc:sldChg>
      <pc:sldMasterChg chg="addSp delSp modSp mod modSldLayout">
        <pc:chgData name="Lamorette, Laura" userId="231d9543-ee48-4303-8632-b2c592304cc9" providerId="ADAL" clId="{0357ABA9-78D1-4499-9501-7BA1F5A214F1}" dt="2024-01-23T17:55:42.955" v="1459" actId="207"/>
        <pc:sldMasterMkLst>
          <pc:docMk/>
          <pc:sldMasterMk cId="2939894571" sldId="2147483648"/>
        </pc:sldMasterMkLst>
        <pc:spChg chg="mod">
          <ac:chgData name="Lamorette, Laura" userId="231d9543-ee48-4303-8632-b2c592304cc9" providerId="ADAL" clId="{0357ABA9-78D1-4499-9501-7BA1F5A214F1}" dt="2024-01-19T15:31:42.389" v="0" actId="207"/>
          <ac:spMkLst>
            <pc:docMk/>
            <pc:sldMasterMk cId="2939894571" sldId="2147483648"/>
            <ac:spMk id="3" creationId="{A5EBFCAE-4FE0-0D09-4B49-2EBE9588DA5D}"/>
          </ac:spMkLst>
        </pc:spChg>
        <pc:spChg chg="mod">
          <ac:chgData name="Lamorette, Laura" userId="231d9543-ee48-4303-8632-b2c592304cc9" providerId="ADAL" clId="{0357ABA9-78D1-4499-9501-7BA1F5A214F1}" dt="2024-01-23T17:53:37.948" v="1441" actId="207"/>
          <ac:spMkLst>
            <pc:docMk/>
            <pc:sldMasterMk cId="2939894571" sldId="2147483648"/>
            <ac:spMk id="11" creationId="{E62B17BE-5949-C0FA-B92F-45AC06158281}"/>
          </ac:spMkLst>
        </pc:spChg>
        <pc:spChg chg="mod">
          <ac:chgData name="Lamorette, Laura" userId="231d9543-ee48-4303-8632-b2c592304cc9" providerId="ADAL" clId="{0357ABA9-78D1-4499-9501-7BA1F5A214F1}" dt="2024-01-23T17:54:24.424" v="1449" actId="207"/>
          <ac:spMkLst>
            <pc:docMk/>
            <pc:sldMasterMk cId="2939894571" sldId="2147483648"/>
            <ac:spMk id="12" creationId="{C772B87A-1B83-1EAA-C10B-DEF0C25BDA83}"/>
          </ac:spMkLst>
        </pc:spChg>
        <pc:picChg chg="del">
          <ac:chgData name="Lamorette, Laura" userId="231d9543-ee48-4303-8632-b2c592304cc9" providerId="ADAL" clId="{0357ABA9-78D1-4499-9501-7BA1F5A214F1}" dt="2024-01-19T15:32:11.315" v="1" actId="478"/>
          <ac:picMkLst>
            <pc:docMk/>
            <pc:sldMasterMk cId="2939894571" sldId="2147483648"/>
            <ac:picMk id="5" creationId="{FC3D6A22-4567-5856-CF12-0B20CC5E24C6}"/>
          </ac:picMkLst>
        </pc:picChg>
        <pc:picChg chg="add mod">
          <ac:chgData name="Lamorette, Laura" userId="231d9543-ee48-4303-8632-b2c592304cc9" providerId="ADAL" clId="{0357ABA9-78D1-4499-9501-7BA1F5A214F1}" dt="2024-01-19T15:33:00.994" v="11" actId="14100"/>
          <ac:picMkLst>
            <pc:docMk/>
            <pc:sldMasterMk cId="2939894571" sldId="2147483648"/>
            <ac:picMk id="6" creationId="{A25D40EF-E9BB-DA86-FA38-DD516FBC6F21}"/>
          </ac:picMkLst>
        </pc:picChg>
        <pc:picChg chg="add del mod">
          <ac:chgData name="Lamorette, Laura" userId="231d9543-ee48-4303-8632-b2c592304cc9" providerId="ADAL" clId="{0357ABA9-78D1-4499-9501-7BA1F5A214F1}" dt="2024-01-19T15:33:06.022" v="12" actId="21"/>
          <ac:picMkLst>
            <pc:docMk/>
            <pc:sldMasterMk cId="2939894571" sldId="2147483648"/>
            <ac:picMk id="9" creationId="{F549539D-1FAA-2773-5652-EAF0DA948D01}"/>
          </ac:picMkLst>
        </pc:picChg>
        <pc:cxnChg chg="mod">
          <ac:chgData name="Lamorette, Laura" userId="231d9543-ee48-4303-8632-b2c592304cc9" providerId="ADAL" clId="{0357ABA9-78D1-4499-9501-7BA1F5A214F1}" dt="2024-01-23T17:53:13.976" v="1440" actId="1038"/>
          <ac:cxnSpMkLst>
            <pc:docMk/>
            <pc:sldMasterMk cId="2939894571" sldId="2147483648"/>
            <ac:cxnSpMk id="10" creationId="{168F49D4-99F8-E3F9-AE63-C33014572198}"/>
          </ac:cxnSpMkLst>
        </pc:cxnChg>
        <pc:sldLayoutChg chg="addSp delSp modSp mod">
          <pc:chgData name="Lamorette, Laura" userId="231d9543-ee48-4303-8632-b2c592304cc9" providerId="ADAL" clId="{0357ABA9-78D1-4499-9501-7BA1F5A214F1}" dt="2024-01-19T15:33:27.547" v="16" actId="1076"/>
          <pc:sldLayoutMkLst>
            <pc:docMk/>
            <pc:sldMasterMk cId="2939894571" sldId="2147483648"/>
            <pc:sldLayoutMk cId="178888048" sldId="2147483649"/>
          </pc:sldLayoutMkLst>
          <pc:picChg chg="add mod">
            <ac:chgData name="Lamorette, Laura" userId="231d9543-ee48-4303-8632-b2c592304cc9" providerId="ADAL" clId="{0357ABA9-78D1-4499-9501-7BA1F5A214F1}" dt="2024-01-19T15:33:27.547" v="16" actId="1076"/>
            <ac:picMkLst>
              <pc:docMk/>
              <pc:sldMasterMk cId="2939894571" sldId="2147483648"/>
              <pc:sldLayoutMk cId="178888048" sldId="2147483649"/>
              <ac:picMk id="4" creationId="{7A6D7868-4164-E47D-7482-693A46A0ED99}"/>
            </ac:picMkLst>
          </pc:picChg>
          <pc:picChg chg="del">
            <ac:chgData name="Lamorette, Laura" userId="231d9543-ee48-4303-8632-b2c592304cc9" providerId="ADAL" clId="{0357ABA9-78D1-4499-9501-7BA1F5A214F1}" dt="2024-01-19T15:33:09.561" v="13" actId="478"/>
            <ac:picMkLst>
              <pc:docMk/>
              <pc:sldMasterMk cId="2939894571" sldId="2147483648"/>
              <pc:sldLayoutMk cId="178888048" sldId="2147483649"/>
              <ac:picMk id="5" creationId="{EC9EDBE8-3AAF-9BD7-767D-2CB475DA596F}"/>
            </ac:picMkLst>
          </pc:picChg>
        </pc:sldLayoutChg>
        <pc:sldLayoutChg chg="modSp">
          <pc:chgData name="Lamorette, Laura" userId="231d9543-ee48-4303-8632-b2c592304cc9" providerId="ADAL" clId="{0357ABA9-78D1-4499-9501-7BA1F5A214F1}" dt="2024-01-23T17:53:48.029" v="1443" actId="207"/>
          <pc:sldLayoutMkLst>
            <pc:docMk/>
            <pc:sldMasterMk cId="2939894571" sldId="2147483648"/>
            <pc:sldLayoutMk cId="2172821863" sldId="2147483650"/>
          </pc:sldLayoutMkLst>
          <pc:spChg chg="mod">
            <ac:chgData name="Lamorette, Laura" userId="231d9543-ee48-4303-8632-b2c592304cc9" providerId="ADAL" clId="{0357ABA9-78D1-4499-9501-7BA1F5A214F1}" dt="2024-01-23T17:53:48.029" v="1443" actId="207"/>
            <ac:spMkLst>
              <pc:docMk/>
              <pc:sldMasterMk cId="2939894571" sldId="2147483648"/>
              <pc:sldLayoutMk cId="2172821863" sldId="2147483650"/>
              <ac:spMk id="4" creationId="{F55D96D3-4801-5B82-8EF8-F8BCC107C20E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7:54:43.075" v="1450" actId="207"/>
          <pc:sldLayoutMkLst>
            <pc:docMk/>
            <pc:sldMasterMk cId="2939894571" sldId="2147483648"/>
            <pc:sldLayoutMk cId="3064269568" sldId="2147483651"/>
          </pc:sldLayoutMkLst>
          <pc:spChg chg="mod">
            <ac:chgData name="Lamorette, Laura" userId="231d9543-ee48-4303-8632-b2c592304cc9" providerId="ADAL" clId="{0357ABA9-78D1-4499-9501-7BA1F5A214F1}" dt="2024-01-23T17:53:53.778" v="1444" actId="207"/>
            <ac:spMkLst>
              <pc:docMk/>
              <pc:sldMasterMk cId="2939894571" sldId="2147483648"/>
              <pc:sldLayoutMk cId="3064269568" sldId="2147483651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7:54:43.075" v="1450" actId="207"/>
            <ac:spMkLst>
              <pc:docMk/>
              <pc:sldMasterMk cId="2939894571" sldId="2147483648"/>
              <pc:sldLayoutMk cId="3064269568" sldId="2147483651"/>
              <ac:spMk id="8" creationId="{F733B877-8805-1F1B-DF87-F9FC2C3AAC46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7:55:01.632" v="1454" actId="207"/>
          <pc:sldLayoutMkLst>
            <pc:docMk/>
            <pc:sldMasterMk cId="2939894571" sldId="2147483648"/>
            <pc:sldLayoutMk cId="2500959747" sldId="2147483652"/>
          </pc:sldLayoutMkLst>
          <pc:spChg chg="mod">
            <ac:chgData name="Lamorette, Laura" userId="231d9543-ee48-4303-8632-b2c592304cc9" providerId="ADAL" clId="{0357ABA9-78D1-4499-9501-7BA1F5A214F1}" dt="2024-01-23T17:54:17.152" v="1448" actId="207"/>
            <ac:spMkLst>
              <pc:docMk/>
              <pc:sldMasterMk cId="2939894571" sldId="2147483648"/>
              <pc:sldLayoutMk cId="2500959747" sldId="2147483652"/>
              <ac:spMk id="12" creationId="{307902DD-567D-E760-8540-4284D07A35A2}"/>
            </ac:spMkLst>
          </pc:spChg>
          <pc:spChg chg="mod">
            <ac:chgData name="Lamorette, Laura" userId="231d9543-ee48-4303-8632-b2c592304cc9" providerId="ADAL" clId="{0357ABA9-78D1-4499-9501-7BA1F5A214F1}" dt="2024-01-23T17:55:01.632" v="1454" actId="207"/>
            <ac:spMkLst>
              <pc:docMk/>
              <pc:sldMasterMk cId="2939894571" sldId="2147483648"/>
              <pc:sldLayoutMk cId="2500959747" sldId="2147483652"/>
              <ac:spMk id="13" creationId="{CD0F06DF-C5FE-1695-8DF0-976FFFD067E5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7:55:05.436" v="1455" actId="207"/>
          <pc:sldLayoutMkLst>
            <pc:docMk/>
            <pc:sldMasterMk cId="2939894571" sldId="2147483648"/>
            <pc:sldLayoutMk cId="3260339872" sldId="2147483653"/>
          </pc:sldLayoutMkLst>
          <pc:spChg chg="mod">
            <ac:chgData name="Lamorette, Laura" userId="231d9543-ee48-4303-8632-b2c592304cc9" providerId="ADAL" clId="{0357ABA9-78D1-4499-9501-7BA1F5A214F1}" dt="2024-01-23T17:55:05.436" v="1455" actId="207"/>
            <ac:spMkLst>
              <pc:docMk/>
              <pc:sldMasterMk cId="2939894571" sldId="2147483648"/>
              <pc:sldLayoutMk cId="3260339872" sldId="2147483653"/>
              <ac:spMk id="11" creationId="{17525760-CAC6-C410-A778-75723C3C3CC6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7:55:11.131" v="1456" actId="207"/>
          <pc:sldLayoutMkLst>
            <pc:docMk/>
            <pc:sldMasterMk cId="2939894571" sldId="2147483648"/>
            <pc:sldLayoutMk cId="4013527809" sldId="2147483656"/>
          </pc:sldLayoutMkLst>
          <pc:spChg chg="mod">
            <ac:chgData name="Lamorette, Laura" userId="231d9543-ee48-4303-8632-b2c592304cc9" providerId="ADAL" clId="{0357ABA9-78D1-4499-9501-7BA1F5A214F1}" dt="2024-01-23T17:55:11.131" v="1456" actId="207"/>
            <ac:spMkLst>
              <pc:docMk/>
              <pc:sldMasterMk cId="2939894571" sldId="2147483648"/>
              <pc:sldLayoutMk cId="4013527809" sldId="2147483656"/>
              <ac:spMk id="10" creationId="{32D4762B-53D1-D954-AE93-1225E2CCEE12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7:55:42.955" v="1459" actId="207"/>
          <pc:sldLayoutMkLst>
            <pc:docMk/>
            <pc:sldMasterMk cId="2939894571" sldId="2147483648"/>
            <pc:sldLayoutMk cId="2135165136" sldId="2147483657"/>
          </pc:sldLayoutMkLst>
          <pc:spChg chg="mod">
            <ac:chgData name="Lamorette, Laura" userId="231d9543-ee48-4303-8632-b2c592304cc9" providerId="ADAL" clId="{0357ABA9-78D1-4499-9501-7BA1F5A214F1}" dt="2024-01-23T17:55:24.276" v="1457" actId="207"/>
            <ac:spMkLst>
              <pc:docMk/>
              <pc:sldMasterMk cId="2939894571" sldId="2147483648"/>
              <pc:sldLayoutMk cId="2135165136" sldId="2147483657"/>
              <ac:spMk id="3" creationId="{15569075-C68D-895D-9DD0-454DEE9D4912}"/>
            </ac:spMkLst>
          </pc:spChg>
          <pc:spChg chg="mod">
            <ac:chgData name="Lamorette, Laura" userId="231d9543-ee48-4303-8632-b2c592304cc9" providerId="ADAL" clId="{0357ABA9-78D1-4499-9501-7BA1F5A214F1}" dt="2024-01-23T17:55:42.955" v="1459" actId="207"/>
            <ac:spMkLst>
              <pc:docMk/>
              <pc:sldMasterMk cId="2939894571" sldId="2147483648"/>
              <pc:sldLayoutMk cId="2135165136" sldId="2147483657"/>
              <ac:spMk id="10" creationId="{C16ACE06-C237-47D3-79E7-43875455BB93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7:55:32.315" v="1458" actId="207"/>
          <pc:sldLayoutMkLst>
            <pc:docMk/>
            <pc:sldMasterMk cId="2939894571" sldId="2147483648"/>
            <pc:sldLayoutMk cId="2597077699" sldId="2147483672"/>
          </pc:sldLayoutMkLst>
          <pc:spChg chg="mod">
            <ac:chgData name="Lamorette, Laura" userId="231d9543-ee48-4303-8632-b2c592304cc9" providerId="ADAL" clId="{0357ABA9-78D1-4499-9501-7BA1F5A214F1}" dt="2024-01-23T17:55:32.315" v="1458" actId="207"/>
            <ac:spMkLst>
              <pc:docMk/>
              <pc:sldMasterMk cId="2939894571" sldId="2147483648"/>
              <pc:sldLayoutMk cId="2597077699" sldId="2147483672"/>
              <ac:spMk id="3" creationId="{15569075-C68D-895D-9DD0-454DEE9D4912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7:54:48.972" v="1451" actId="207"/>
          <pc:sldLayoutMkLst>
            <pc:docMk/>
            <pc:sldMasterMk cId="2939894571" sldId="2147483648"/>
            <pc:sldLayoutMk cId="349124459" sldId="2147483700"/>
          </pc:sldLayoutMkLst>
          <pc:spChg chg="mod">
            <ac:chgData name="Lamorette, Laura" userId="231d9543-ee48-4303-8632-b2c592304cc9" providerId="ADAL" clId="{0357ABA9-78D1-4499-9501-7BA1F5A214F1}" dt="2024-01-23T17:53:58.402" v="1445" actId="207"/>
            <ac:spMkLst>
              <pc:docMk/>
              <pc:sldMasterMk cId="2939894571" sldId="2147483648"/>
              <pc:sldLayoutMk cId="349124459" sldId="2147483700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7:54:48.972" v="1451" actId="207"/>
            <ac:spMkLst>
              <pc:docMk/>
              <pc:sldMasterMk cId="2939894571" sldId="2147483648"/>
              <pc:sldLayoutMk cId="349124459" sldId="2147483700"/>
              <ac:spMk id="8" creationId="{F733B877-8805-1F1B-DF87-F9FC2C3AAC46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7:54:52.898" v="1452" actId="207"/>
          <pc:sldLayoutMkLst>
            <pc:docMk/>
            <pc:sldMasterMk cId="2939894571" sldId="2147483648"/>
            <pc:sldLayoutMk cId="2745618390" sldId="2147483701"/>
          </pc:sldLayoutMkLst>
          <pc:spChg chg="mod">
            <ac:chgData name="Lamorette, Laura" userId="231d9543-ee48-4303-8632-b2c592304cc9" providerId="ADAL" clId="{0357ABA9-78D1-4499-9501-7BA1F5A214F1}" dt="2024-01-23T17:54:03.790" v="1446" actId="207"/>
            <ac:spMkLst>
              <pc:docMk/>
              <pc:sldMasterMk cId="2939894571" sldId="2147483648"/>
              <pc:sldLayoutMk cId="2745618390" sldId="2147483701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7:54:52.898" v="1452" actId="207"/>
            <ac:spMkLst>
              <pc:docMk/>
              <pc:sldMasterMk cId="2939894571" sldId="2147483648"/>
              <pc:sldLayoutMk cId="2745618390" sldId="2147483701"/>
              <ac:spMk id="8" creationId="{F733B877-8805-1F1B-DF87-F9FC2C3AAC46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7:54:57.894" v="1453" actId="207"/>
          <pc:sldLayoutMkLst>
            <pc:docMk/>
            <pc:sldMasterMk cId="2939894571" sldId="2147483648"/>
            <pc:sldLayoutMk cId="3786763224" sldId="2147483702"/>
          </pc:sldLayoutMkLst>
          <pc:spChg chg="mod">
            <ac:chgData name="Lamorette, Laura" userId="231d9543-ee48-4303-8632-b2c592304cc9" providerId="ADAL" clId="{0357ABA9-78D1-4499-9501-7BA1F5A214F1}" dt="2024-01-23T17:54:12.198" v="1447" actId="207"/>
            <ac:spMkLst>
              <pc:docMk/>
              <pc:sldMasterMk cId="2939894571" sldId="2147483648"/>
              <pc:sldLayoutMk cId="3786763224" sldId="2147483702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7:54:57.894" v="1453" actId="207"/>
            <ac:spMkLst>
              <pc:docMk/>
              <pc:sldMasterMk cId="2939894571" sldId="2147483648"/>
              <pc:sldLayoutMk cId="3786763224" sldId="2147483702"/>
              <ac:spMk id="8" creationId="{F733B877-8805-1F1B-DF87-F9FC2C3AAC46}"/>
            </ac:spMkLst>
          </pc:spChg>
        </pc:sldLayoutChg>
      </pc:sldMasterChg>
      <pc:sldMasterChg chg="addSp delSp modSp mod modSldLayout">
        <pc:chgData name="Lamorette, Laura" userId="231d9543-ee48-4303-8632-b2c592304cc9" providerId="ADAL" clId="{0357ABA9-78D1-4499-9501-7BA1F5A214F1}" dt="2024-01-23T18:04:49.324" v="1659" actId="207"/>
        <pc:sldMasterMkLst>
          <pc:docMk/>
          <pc:sldMasterMk cId="2578857124" sldId="2147483660"/>
        </pc:sldMasterMkLst>
        <pc:spChg chg="mod">
          <ac:chgData name="Lamorette, Laura" userId="231d9543-ee48-4303-8632-b2c592304cc9" providerId="ADAL" clId="{0357ABA9-78D1-4499-9501-7BA1F5A214F1}" dt="2024-01-23T17:56:15.515" v="1462" actId="207"/>
          <ac:spMkLst>
            <pc:docMk/>
            <pc:sldMasterMk cId="2578857124" sldId="2147483660"/>
            <ac:spMk id="3" creationId="{A5EBFCAE-4FE0-0D09-4B49-2EBE9588DA5D}"/>
          </ac:spMkLst>
        </pc:spChg>
        <pc:spChg chg="mod">
          <ac:chgData name="Lamorette, Laura" userId="231d9543-ee48-4303-8632-b2c592304cc9" providerId="ADAL" clId="{0357ABA9-78D1-4499-9501-7BA1F5A214F1}" dt="2024-01-23T17:56:07.907" v="1461" actId="207"/>
          <ac:spMkLst>
            <pc:docMk/>
            <pc:sldMasterMk cId="2578857124" sldId="2147483660"/>
            <ac:spMk id="11" creationId="{E62B17BE-5949-C0FA-B92F-45AC06158281}"/>
          </ac:spMkLst>
        </pc:spChg>
        <pc:spChg chg="mod">
          <ac:chgData name="Lamorette, Laura" userId="231d9543-ee48-4303-8632-b2c592304cc9" providerId="ADAL" clId="{0357ABA9-78D1-4499-9501-7BA1F5A214F1}" dt="2024-01-23T17:59:07.230" v="1474" actId="207"/>
          <ac:spMkLst>
            <pc:docMk/>
            <pc:sldMasterMk cId="2578857124" sldId="2147483660"/>
            <ac:spMk id="12" creationId="{C772B87A-1B83-1EAA-C10B-DEF0C25BDA83}"/>
          </ac:spMkLst>
        </pc:spChg>
        <pc:picChg chg="add mod">
          <ac:chgData name="Lamorette, Laura" userId="231d9543-ee48-4303-8632-b2c592304cc9" providerId="ADAL" clId="{0357ABA9-78D1-4499-9501-7BA1F5A214F1}" dt="2024-01-23T17:58:15.544" v="1466"/>
          <ac:picMkLst>
            <pc:docMk/>
            <pc:sldMasterMk cId="2578857124" sldId="2147483660"/>
            <ac:picMk id="4" creationId="{F13C6828-610C-A746-375F-B7BA6ED1D481}"/>
          </ac:picMkLst>
        </pc:picChg>
        <pc:picChg chg="del">
          <ac:chgData name="Lamorette, Laura" userId="231d9543-ee48-4303-8632-b2c592304cc9" providerId="ADAL" clId="{0357ABA9-78D1-4499-9501-7BA1F5A214F1}" dt="2024-01-23T17:58:14.849" v="1465" actId="478"/>
          <ac:picMkLst>
            <pc:docMk/>
            <pc:sldMasterMk cId="2578857124" sldId="2147483660"/>
            <ac:picMk id="5" creationId="{FC3D6A22-4567-5856-CF12-0B20CC5E24C6}"/>
          </ac:picMkLst>
        </pc:picChg>
        <pc:cxnChg chg="mod">
          <ac:chgData name="Lamorette, Laura" userId="231d9543-ee48-4303-8632-b2c592304cc9" providerId="ADAL" clId="{0357ABA9-78D1-4499-9501-7BA1F5A214F1}" dt="2024-01-23T17:57:05.253" v="1464" actId="16037"/>
          <ac:cxnSpMkLst>
            <pc:docMk/>
            <pc:sldMasterMk cId="2578857124" sldId="2147483660"/>
            <ac:cxnSpMk id="7" creationId="{D397E1C6-12C2-299D-4F3C-4342F9250C7A}"/>
          </ac:cxnSpMkLst>
        </pc:cxnChg>
        <pc:cxnChg chg="mod">
          <ac:chgData name="Lamorette, Laura" userId="231d9543-ee48-4303-8632-b2c592304cc9" providerId="ADAL" clId="{0357ABA9-78D1-4499-9501-7BA1F5A214F1}" dt="2024-01-23T17:59:16.067" v="1479" actId="208"/>
          <ac:cxnSpMkLst>
            <pc:docMk/>
            <pc:sldMasterMk cId="2578857124" sldId="2147483660"/>
            <ac:cxnSpMk id="10" creationId="{168F49D4-99F8-E3F9-AE63-C33014572198}"/>
          </ac:cxnSpMkLst>
        </pc:cxnChg>
        <pc:sldLayoutChg chg="addSp delSp modSp mod">
          <pc:chgData name="Lamorette, Laura" userId="231d9543-ee48-4303-8632-b2c592304cc9" providerId="ADAL" clId="{0357ABA9-78D1-4499-9501-7BA1F5A214F1}" dt="2024-01-23T17:58:27.674" v="1470" actId="14100"/>
          <pc:sldLayoutMkLst>
            <pc:docMk/>
            <pc:sldMasterMk cId="2578857124" sldId="2147483660"/>
            <pc:sldLayoutMk cId="1933558891" sldId="2147483661"/>
          </pc:sldLayoutMkLst>
          <pc:picChg chg="add mod">
            <ac:chgData name="Lamorette, Laura" userId="231d9543-ee48-4303-8632-b2c592304cc9" providerId="ADAL" clId="{0357ABA9-78D1-4499-9501-7BA1F5A214F1}" dt="2024-01-23T17:58:27.674" v="1470" actId="14100"/>
            <ac:picMkLst>
              <pc:docMk/>
              <pc:sldMasterMk cId="2578857124" sldId="2147483660"/>
              <pc:sldLayoutMk cId="1933558891" sldId="2147483661"/>
              <ac:picMk id="4" creationId="{D0E0DCBA-9847-00B6-C5E6-7FB00B1690FC}"/>
            </ac:picMkLst>
          </pc:picChg>
          <pc:picChg chg="del">
            <ac:chgData name="Lamorette, Laura" userId="231d9543-ee48-4303-8632-b2c592304cc9" providerId="ADAL" clId="{0357ABA9-78D1-4499-9501-7BA1F5A214F1}" dt="2024-01-23T17:58:21.058" v="1467" actId="478"/>
            <ac:picMkLst>
              <pc:docMk/>
              <pc:sldMasterMk cId="2578857124" sldId="2147483660"/>
              <pc:sldLayoutMk cId="1933558891" sldId="2147483661"/>
              <ac:picMk id="5" creationId="{EC9EDBE8-3AAF-9BD7-767D-2CB475DA596F}"/>
            </ac:picMkLst>
          </pc:picChg>
        </pc:sldLayoutChg>
        <pc:sldLayoutChg chg="modSp">
          <pc:chgData name="Lamorette, Laura" userId="231d9543-ee48-4303-8632-b2c592304cc9" providerId="ADAL" clId="{0357ABA9-78D1-4499-9501-7BA1F5A214F1}" dt="2024-01-23T17:58:55.556" v="1473" actId="207"/>
          <pc:sldLayoutMkLst>
            <pc:docMk/>
            <pc:sldMasterMk cId="2578857124" sldId="2147483660"/>
            <pc:sldLayoutMk cId="4188371976" sldId="2147483662"/>
          </pc:sldLayoutMkLst>
          <pc:spChg chg="mod">
            <ac:chgData name="Lamorette, Laura" userId="231d9543-ee48-4303-8632-b2c592304cc9" providerId="ADAL" clId="{0357ABA9-78D1-4499-9501-7BA1F5A214F1}" dt="2024-01-23T17:58:48.258" v="1472" actId="207"/>
            <ac:spMkLst>
              <pc:docMk/>
              <pc:sldMasterMk cId="2578857124" sldId="2147483660"/>
              <pc:sldLayoutMk cId="4188371976" sldId="2147483662"/>
              <ac:spMk id="4" creationId="{F55D96D3-4801-5B82-8EF8-F8BCC107C20E}"/>
            </ac:spMkLst>
          </pc:spChg>
          <pc:spChg chg="mod">
            <ac:chgData name="Lamorette, Laura" userId="231d9543-ee48-4303-8632-b2c592304cc9" providerId="ADAL" clId="{0357ABA9-78D1-4499-9501-7BA1F5A214F1}" dt="2024-01-23T17:58:55.556" v="1473" actId="207"/>
            <ac:spMkLst>
              <pc:docMk/>
              <pc:sldMasterMk cId="2578857124" sldId="2147483660"/>
              <pc:sldLayoutMk cId="4188371976" sldId="2147483662"/>
              <ac:spMk id="6" creationId="{794B5F57-187E-6600-7D03-B9657C965DA8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02:19.931" v="1634" actId="207"/>
          <pc:sldLayoutMkLst>
            <pc:docMk/>
            <pc:sldMasterMk cId="2578857124" sldId="2147483660"/>
            <pc:sldLayoutMk cId="4293093065" sldId="2147483663"/>
          </pc:sldLayoutMkLst>
          <pc:spChg chg="mod">
            <ac:chgData name="Lamorette, Laura" userId="231d9543-ee48-4303-8632-b2c592304cc9" providerId="ADAL" clId="{0357ABA9-78D1-4499-9501-7BA1F5A214F1}" dt="2024-01-23T18:02:17.052" v="1633" actId="207"/>
            <ac:spMkLst>
              <pc:docMk/>
              <pc:sldMasterMk cId="2578857124" sldId="2147483660"/>
              <pc:sldLayoutMk cId="4293093065" sldId="2147483663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02:19.931" v="1634" actId="207"/>
            <ac:spMkLst>
              <pc:docMk/>
              <pc:sldMasterMk cId="2578857124" sldId="2147483660"/>
              <pc:sldLayoutMk cId="4293093065" sldId="2147483663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02:06.339" v="1632" actId="207"/>
            <ac:spMkLst>
              <pc:docMk/>
              <pc:sldMasterMk cId="2578857124" sldId="2147483660"/>
              <pc:sldLayoutMk cId="4293093065" sldId="2147483663"/>
              <ac:spMk id="12" creationId="{CE61FD06-F7E6-8B1F-95BC-33B729E67CD7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8:03:54.777" v="1652" actId="207"/>
          <pc:sldLayoutMkLst>
            <pc:docMk/>
            <pc:sldMasterMk cId="2578857124" sldId="2147483660"/>
            <pc:sldLayoutMk cId="935151153" sldId="2147483664"/>
          </pc:sldLayoutMkLst>
          <pc:spChg chg="mod">
            <ac:chgData name="Lamorette, Laura" userId="231d9543-ee48-4303-8632-b2c592304cc9" providerId="ADAL" clId="{0357ABA9-78D1-4499-9501-7BA1F5A214F1}" dt="2024-01-23T18:03:51.537" v="1651" actId="207"/>
            <ac:spMkLst>
              <pc:docMk/>
              <pc:sldMasterMk cId="2578857124" sldId="2147483660"/>
              <pc:sldLayoutMk cId="935151153" sldId="2147483664"/>
              <ac:spMk id="12" creationId="{307902DD-567D-E760-8540-4284D07A35A2}"/>
            </ac:spMkLst>
          </pc:spChg>
          <pc:spChg chg="mod">
            <ac:chgData name="Lamorette, Laura" userId="231d9543-ee48-4303-8632-b2c592304cc9" providerId="ADAL" clId="{0357ABA9-78D1-4499-9501-7BA1F5A214F1}" dt="2024-01-23T18:03:54.777" v="1652" actId="207"/>
            <ac:spMkLst>
              <pc:docMk/>
              <pc:sldMasterMk cId="2578857124" sldId="2147483660"/>
              <pc:sldLayoutMk cId="935151153" sldId="2147483664"/>
              <ac:spMk id="13" creationId="{CD0F06DF-C5FE-1695-8DF0-976FFFD067E5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8:04:08.989" v="1654" actId="207"/>
          <pc:sldLayoutMkLst>
            <pc:docMk/>
            <pc:sldMasterMk cId="2578857124" sldId="2147483660"/>
            <pc:sldLayoutMk cId="2750044300" sldId="2147483665"/>
          </pc:sldLayoutMkLst>
          <pc:spChg chg="mod">
            <ac:chgData name="Lamorette, Laura" userId="231d9543-ee48-4303-8632-b2c592304cc9" providerId="ADAL" clId="{0357ABA9-78D1-4499-9501-7BA1F5A214F1}" dt="2024-01-23T18:04:06.327" v="1653" actId="207"/>
            <ac:spMkLst>
              <pc:docMk/>
              <pc:sldMasterMk cId="2578857124" sldId="2147483660"/>
              <pc:sldLayoutMk cId="2750044300" sldId="2147483665"/>
              <ac:spMk id="10" creationId="{4AF7343F-E8A6-E40C-5281-F7AA6AE38E00}"/>
            </ac:spMkLst>
          </pc:spChg>
          <pc:spChg chg="mod">
            <ac:chgData name="Lamorette, Laura" userId="231d9543-ee48-4303-8632-b2c592304cc9" providerId="ADAL" clId="{0357ABA9-78D1-4499-9501-7BA1F5A214F1}" dt="2024-01-23T18:04:08.989" v="1654" actId="207"/>
            <ac:spMkLst>
              <pc:docMk/>
              <pc:sldMasterMk cId="2578857124" sldId="2147483660"/>
              <pc:sldLayoutMk cId="2750044300" sldId="2147483665"/>
              <ac:spMk id="11" creationId="{17525760-CAC6-C410-A778-75723C3C3CC6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8:04:17.805" v="1655" actId="207"/>
          <pc:sldLayoutMkLst>
            <pc:docMk/>
            <pc:sldMasterMk cId="2578857124" sldId="2147483660"/>
            <pc:sldLayoutMk cId="3961868753" sldId="2147483666"/>
          </pc:sldLayoutMkLst>
          <pc:spChg chg="mod">
            <ac:chgData name="Lamorette, Laura" userId="231d9543-ee48-4303-8632-b2c592304cc9" providerId="ADAL" clId="{0357ABA9-78D1-4499-9501-7BA1F5A214F1}" dt="2024-01-23T18:04:17.805" v="1655" actId="207"/>
            <ac:spMkLst>
              <pc:docMk/>
              <pc:sldMasterMk cId="2578857124" sldId="2147483660"/>
              <pc:sldLayoutMk cId="3961868753" sldId="2147483666"/>
              <ac:spMk id="8" creationId="{9459CA10-348F-441D-DD72-927D1C84CE52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8:04:25.533" v="1656" actId="207"/>
          <pc:sldLayoutMkLst>
            <pc:docMk/>
            <pc:sldMasterMk cId="2578857124" sldId="2147483660"/>
            <pc:sldLayoutMk cId="1013396894" sldId="2147483668"/>
          </pc:sldLayoutMkLst>
          <pc:spChg chg="mod">
            <ac:chgData name="Lamorette, Laura" userId="231d9543-ee48-4303-8632-b2c592304cc9" providerId="ADAL" clId="{0357ABA9-78D1-4499-9501-7BA1F5A214F1}" dt="2024-01-23T18:04:25.533" v="1656" actId="207"/>
            <ac:spMkLst>
              <pc:docMk/>
              <pc:sldMasterMk cId="2578857124" sldId="2147483660"/>
              <pc:sldLayoutMk cId="1013396894" sldId="2147483668"/>
              <ac:spMk id="10" creationId="{32D4762B-53D1-D954-AE93-1225E2CCEE12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04:40.064" v="1658" actId="207"/>
          <pc:sldLayoutMkLst>
            <pc:docMk/>
            <pc:sldMasterMk cId="2578857124" sldId="2147483660"/>
            <pc:sldLayoutMk cId="2600511860" sldId="2147483669"/>
          </pc:sldLayoutMkLst>
          <pc:spChg chg="mod">
            <ac:chgData name="Lamorette, Laura" userId="231d9543-ee48-4303-8632-b2c592304cc9" providerId="ADAL" clId="{0357ABA9-78D1-4499-9501-7BA1F5A214F1}" dt="2024-01-23T18:04:34.334" v="1657" actId="207"/>
            <ac:spMkLst>
              <pc:docMk/>
              <pc:sldMasterMk cId="2578857124" sldId="2147483660"/>
              <pc:sldLayoutMk cId="2600511860" sldId="2147483669"/>
              <ac:spMk id="7" creationId="{C80EF48D-0D0F-FE48-AC32-B072DC03E039}"/>
            </ac:spMkLst>
          </pc:spChg>
          <pc:spChg chg="mod">
            <ac:chgData name="Lamorette, Laura" userId="231d9543-ee48-4303-8632-b2c592304cc9" providerId="ADAL" clId="{0357ABA9-78D1-4499-9501-7BA1F5A214F1}" dt="2024-01-23T18:04:40.064" v="1658" actId="207"/>
            <ac:spMkLst>
              <pc:docMk/>
              <pc:sldMasterMk cId="2578857124" sldId="2147483660"/>
              <pc:sldLayoutMk cId="2600511860" sldId="2147483669"/>
              <ac:spMk id="10" creationId="{C16ACE06-C237-47D3-79E7-43875455BB93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04:49.324" v="1659" actId="207"/>
          <pc:sldLayoutMkLst>
            <pc:docMk/>
            <pc:sldMasterMk cId="2578857124" sldId="2147483660"/>
            <pc:sldLayoutMk cId="3012491086" sldId="2147483673"/>
          </pc:sldLayoutMkLst>
          <pc:spChg chg="mod">
            <ac:chgData name="Lamorette, Laura" userId="231d9543-ee48-4303-8632-b2c592304cc9" providerId="ADAL" clId="{0357ABA9-78D1-4499-9501-7BA1F5A214F1}" dt="2024-01-23T18:04:49.324" v="1659" actId="207"/>
            <ac:spMkLst>
              <pc:docMk/>
              <pc:sldMasterMk cId="2578857124" sldId="2147483660"/>
              <pc:sldLayoutMk cId="3012491086" sldId="2147483673"/>
              <ac:spMk id="3" creationId="{15569075-C68D-895D-9DD0-454DEE9D4912}"/>
            </ac:spMkLst>
          </pc:spChg>
        </pc:sldLayoutChg>
        <pc:sldLayoutChg chg="modSp mod setBg">
          <pc:chgData name="Lamorette, Laura" userId="231d9543-ee48-4303-8632-b2c592304cc9" providerId="ADAL" clId="{0357ABA9-78D1-4499-9501-7BA1F5A214F1}" dt="2024-01-23T18:03:25.061" v="1644" actId="207"/>
          <pc:sldLayoutMkLst>
            <pc:docMk/>
            <pc:sldMasterMk cId="2578857124" sldId="2147483660"/>
            <pc:sldLayoutMk cId="1787866365" sldId="2147483704"/>
          </pc:sldLayoutMkLst>
          <pc:spChg chg="mod">
            <ac:chgData name="Lamorette, Laura" userId="231d9543-ee48-4303-8632-b2c592304cc9" providerId="ADAL" clId="{0357ABA9-78D1-4499-9501-7BA1F5A214F1}" dt="2024-01-23T18:03:21.743" v="1643" actId="207"/>
            <ac:spMkLst>
              <pc:docMk/>
              <pc:sldMasterMk cId="2578857124" sldId="2147483660"/>
              <pc:sldLayoutMk cId="1787866365" sldId="2147483704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03:25.061" v="1644" actId="207"/>
            <ac:spMkLst>
              <pc:docMk/>
              <pc:sldMasterMk cId="2578857124" sldId="2147483660"/>
              <pc:sldLayoutMk cId="1787866365" sldId="2147483704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02:53.192" v="1637" actId="207"/>
            <ac:spMkLst>
              <pc:docMk/>
              <pc:sldMasterMk cId="2578857124" sldId="2147483660"/>
              <pc:sldLayoutMk cId="1787866365" sldId="2147483704"/>
              <ac:spMk id="12" creationId="{CE61FD06-F7E6-8B1F-95BC-33B729E67CD7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03:31.279" v="1646" actId="207"/>
          <pc:sldLayoutMkLst>
            <pc:docMk/>
            <pc:sldMasterMk cId="2578857124" sldId="2147483660"/>
            <pc:sldLayoutMk cId="2197905337" sldId="2147483705"/>
          </pc:sldLayoutMkLst>
          <pc:spChg chg="mod">
            <ac:chgData name="Lamorette, Laura" userId="231d9543-ee48-4303-8632-b2c592304cc9" providerId="ADAL" clId="{0357ABA9-78D1-4499-9501-7BA1F5A214F1}" dt="2024-01-23T18:03:28.697" v="1645" actId="207"/>
            <ac:spMkLst>
              <pc:docMk/>
              <pc:sldMasterMk cId="2578857124" sldId="2147483660"/>
              <pc:sldLayoutMk cId="2197905337" sldId="2147483705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03:31.279" v="1646" actId="207"/>
            <ac:spMkLst>
              <pc:docMk/>
              <pc:sldMasterMk cId="2578857124" sldId="2147483660"/>
              <pc:sldLayoutMk cId="2197905337" sldId="2147483705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02:58.447" v="1638" actId="207"/>
            <ac:spMkLst>
              <pc:docMk/>
              <pc:sldMasterMk cId="2578857124" sldId="2147483660"/>
              <pc:sldLayoutMk cId="2197905337" sldId="2147483705"/>
              <ac:spMk id="12" creationId="{CE61FD06-F7E6-8B1F-95BC-33B729E67CD7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03:38.331" v="1648" actId="207"/>
          <pc:sldLayoutMkLst>
            <pc:docMk/>
            <pc:sldMasterMk cId="2578857124" sldId="2147483660"/>
            <pc:sldLayoutMk cId="1670493068" sldId="2147483706"/>
          </pc:sldLayoutMkLst>
          <pc:spChg chg="mod">
            <ac:chgData name="Lamorette, Laura" userId="231d9543-ee48-4303-8632-b2c592304cc9" providerId="ADAL" clId="{0357ABA9-78D1-4499-9501-7BA1F5A214F1}" dt="2024-01-23T18:03:35.769" v="1647" actId="207"/>
            <ac:spMkLst>
              <pc:docMk/>
              <pc:sldMasterMk cId="2578857124" sldId="2147483660"/>
              <pc:sldLayoutMk cId="1670493068" sldId="2147483706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03:38.331" v="1648" actId="207"/>
            <ac:spMkLst>
              <pc:docMk/>
              <pc:sldMasterMk cId="2578857124" sldId="2147483660"/>
              <pc:sldLayoutMk cId="1670493068" sldId="2147483706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03:03.169" v="1639" actId="207"/>
            <ac:spMkLst>
              <pc:docMk/>
              <pc:sldMasterMk cId="2578857124" sldId="2147483660"/>
              <pc:sldLayoutMk cId="1670493068" sldId="2147483706"/>
              <ac:spMk id="12" creationId="{CE61FD06-F7E6-8B1F-95BC-33B729E67CD7}"/>
            </ac:spMkLst>
          </pc:spChg>
        </pc:sldLayoutChg>
        <pc:sldLayoutChg chg="modSp mod setBg">
          <pc:chgData name="Lamorette, Laura" userId="231d9543-ee48-4303-8632-b2c592304cc9" providerId="ADAL" clId="{0357ABA9-78D1-4499-9501-7BA1F5A214F1}" dt="2024-01-23T18:03:45.705" v="1650" actId="207"/>
          <pc:sldLayoutMkLst>
            <pc:docMk/>
            <pc:sldMasterMk cId="2578857124" sldId="2147483660"/>
            <pc:sldLayoutMk cId="3434944175" sldId="2147483707"/>
          </pc:sldLayoutMkLst>
          <pc:spChg chg="mod">
            <ac:chgData name="Lamorette, Laura" userId="231d9543-ee48-4303-8632-b2c592304cc9" providerId="ADAL" clId="{0357ABA9-78D1-4499-9501-7BA1F5A214F1}" dt="2024-01-23T18:03:42.821" v="1649" actId="207"/>
            <ac:spMkLst>
              <pc:docMk/>
              <pc:sldMasterMk cId="2578857124" sldId="2147483660"/>
              <pc:sldLayoutMk cId="3434944175" sldId="2147483707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03:45.705" v="1650" actId="207"/>
            <ac:spMkLst>
              <pc:docMk/>
              <pc:sldMasterMk cId="2578857124" sldId="2147483660"/>
              <pc:sldLayoutMk cId="3434944175" sldId="2147483707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03:12.519" v="1642" actId="207"/>
            <ac:spMkLst>
              <pc:docMk/>
              <pc:sldMasterMk cId="2578857124" sldId="2147483660"/>
              <pc:sldLayoutMk cId="3434944175" sldId="2147483707"/>
              <ac:spMk id="12" creationId="{CE61FD06-F7E6-8B1F-95BC-33B729E67CD7}"/>
            </ac:spMkLst>
          </pc:spChg>
        </pc:sldLayoutChg>
      </pc:sldMasterChg>
      <pc:sldMasterChg chg="addSp delSp modSp mod modSldLayout">
        <pc:chgData name="Lamorette, Laura" userId="231d9543-ee48-4303-8632-b2c592304cc9" providerId="ADAL" clId="{0357ABA9-78D1-4499-9501-7BA1F5A214F1}" dt="2024-01-23T18:11:09.082" v="1711" actId="207"/>
        <pc:sldMasterMkLst>
          <pc:docMk/>
          <pc:sldMasterMk cId="3967593419" sldId="2147483674"/>
        </pc:sldMasterMkLst>
        <pc:spChg chg="mod">
          <ac:chgData name="Lamorette, Laura" userId="231d9543-ee48-4303-8632-b2c592304cc9" providerId="ADAL" clId="{0357ABA9-78D1-4499-9501-7BA1F5A214F1}" dt="2024-01-23T18:05:43.675" v="1660" actId="207"/>
          <ac:spMkLst>
            <pc:docMk/>
            <pc:sldMasterMk cId="3967593419" sldId="2147483674"/>
            <ac:spMk id="2" creationId="{48A10DA6-FF9F-CC26-8BEB-5882A79FECCD}"/>
          </ac:spMkLst>
        </pc:spChg>
        <pc:spChg chg="mod">
          <ac:chgData name="Lamorette, Laura" userId="231d9543-ee48-4303-8632-b2c592304cc9" providerId="ADAL" clId="{0357ABA9-78D1-4499-9501-7BA1F5A214F1}" dt="2024-01-23T18:07:05.347" v="1667" actId="207"/>
          <ac:spMkLst>
            <pc:docMk/>
            <pc:sldMasterMk cId="3967593419" sldId="2147483674"/>
            <ac:spMk id="3" creationId="{A5EBFCAE-4FE0-0D09-4B49-2EBE9588DA5D}"/>
          </ac:spMkLst>
        </pc:spChg>
        <pc:spChg chg="mod">
          <ac:chgData name="Lamorette, Laura" userId="231d9543-ee48-4303-8632-b2c592304cc9" providerId="ADAL" clId="{0357ABA9-78D1-4499-9501-7BA1F5A214F1}" dt="2024-01-23T18:06:09.523" v="1661" actId="207"/>
          <ac:spMkLst>
            <pc:docMk/>
            <pc:sldMasterMk cId="3967593419" sldId="2147483674"/>
            <ac:spMk id="11" creationId="{E62B17BE-5949-C0FA-B92F-45AC06158281}"/>
          </ac:spMkLst>
        </pc:spChg>
        <pc:picChg chg="add mod">
          <ac:chgData name="Lamorette, Laura" userId="231d9543-ee48-4303-8632-b2c592304cc9" providerId="ADAL" clId="{0357ABA9-78D1-4499-9501-7BA1F5A214F1}" dt="2024-01-23T18:07:25.681" v="1669"/>
          <ac:picMkLst>
            <pc:docMk/>
            <pc:sldMasterMk cId="3967593419" sldId="2147483674"/>
            <ac:picMk id="4" creationId="{D3C34145-85DF-A8BB-6F1F-174BDAE8564A}"/>
          </ac:picMkLst>
        </pc:picChg>
        <pc:picChg chg="del">
          <ac:chgData name="Lamorette, Laura" userId="231d9543-ee48-4303-8632-b2c592304cc9" providerId="ADAL" clId="{0357ABA9-78D1-4499-9501-7BA1F5A214F1}" dt="2024-01-23T18:07:24.901" v="1668" actId="478"/>
          <ac:picMkLst>
            <pc:docMk/>
            <pc:sldMasterMk cId="3967593419" sldId="2147483674"/>
            <ac:picMk id="5" creationId="{FC3D6A22-4567-5856-CF12-0B20CC5E24C6}"/>
          </ac:picMkLst>
        </pc:picChg>
        <pc:cxnChg chg="mod">
          <ac:chgData name="Lamorette, Laura" userId="231d9543-ee48-4303-8632-b2c592304cc9" providerId="ADAL" clId="{0357ABA9-78D1-4499-9501-7BA1F5A214F1}" dt="2024-01-23T18:06:15.492" v="1666" actId="1038"/>
          <ac:cxnSpMkLst>
            <pc:docMk/>
            <pc:sldMasterMk cId="3967593419" sldId="2147483674"/>
            <ac:cxnSpMk id="10" creationId="{168F49D4-99F8-E3F9-AE63-C33014572198}"/>
          </ac:cxnSpMkLst>
        </pc:cxnChg>
        <pc:sldLayoutChg chg="addSp delSp modSp mod">
          <pc:chgData name="Lamorette, Laura" userId="231d9543-ee48-4303-8632-b2c592304cc9" providerId="ADAL" clId="{0357ABA9-78D1-4499-9501-7BA1F5A214F1}" dt="2024-01-23T18:07:49.257" v="1674" actId="207"/>
          <pc:sldLayoutMkLst>
            <pc:docMk/>
            <pc:sldMasterMk cId="3967593419" sldId="2147483674"/>
            <pc:sldLayoutMk cId="2466398935" sldId="2147483675"/>
          </pc:sldLayoutMkLst>
          <pc:spChg chg="mod">
            <ac:chgData name="Lamorette, Laura" userId="231d9543-ee48-4303-8632-b2c592304cc9" providerId="ADAL" clId="{0357ABA9-78D1-4499-9501-7BA1F5A214F1}" dt="2024-01-23T18:07:49.257" v="1674" actId="207"/>
            <ac:spMkLst>
              <pc:docMk/>
              <pc:sldMasterMk cId="3967593419" sldId="2147483674"/>
              <pc:sldLayoutMk cId="2466398935" sldId="2147483675"/>
              <ac:spMk id="11" creationId="{0233E315-FC11-81CE-E0AC-1976C21A0AEF}"/>
            </ac:spMkLst>
          </pc:spChg>
          <pc:picChg chg="add mod">
            <ac:chgData name="Lamorette, Laura" userId="231d9543-ee48-4303-8632-b2c592304cc9" providerId="ADAL" clId="{0357ABA9-78D1-4499-9501-7BA1F5A214F1}" dt="2024-01-23T18:07:38.101" v="1673" actId="14100"/>
            <ac:picMkLst>
              <pc:docMk/>
              <pc:sldMasterMk cId="3967593419" sldId="2147483674"/>
              <pc:sldLayoutMk cId="2466398935" sldId="2147483675"/>
              <ac:picMk id="4" creationId="{3B5E068C-E77C-594B-C39E-32327E16E9D1}"/>
            </ac:picMkLst>
          </pc:picChg>
          <pc:picChg chg="del">
            <ac:chgData name="Lamorette, Laura" userId="231d9543-ee48-4303-8632-b2c592304cc9" providerId="ADAL" clId="{0357ABA9-78D1-4499-9501-7BA1F5A214F1}" dt="2024-01-23T18:07:31.605" v="1670" actId="478"/>
            <ac:picMkLst>
              <pc:docMk/>
              <pc:sldMasterMk cId="3967593419" sldId="2147483674"/>
              <pc:sldLayoutMk cId="2466398935" sldId="2147483675"/>
              <ac:picMk id="5" creationId="{EC9EDBE8-3AAF-9BD7-767D-2CB475DA596F}"/>
            </ac:picMkLst>
          </pc:picChg>
        </pc:sldLayoutChg>
        <pc:sldLayoutChg chg="modSp mod">
          <pc:chgData name="Lamorette, Laura" userId="231d9543-ee48-4303-8632-b2c592304cc9" providerId="ADAL" clId="{0357ABA9-78D1-4499-9501-7BA1F5A214F1}" dt="2024-01-23T18:08:31.099" v="1681" actId="207"/>
          <pc:sldLayoutMkLst>
            <pc:docMk/>
            <pc:sldMasterMk cId="3967593419" sldId="2147483674"/>
            <pc:sldLayoutMk cId="2526007976" sldId="2147483677"/>
          </pc:sldLayoutMkLst>
          <pc:spChg chg="mod">
            <ac:chgData name="Lamorette, Laura" userId="231d9543-ee48-4303-8632-b2c592304cc9" providerId="ADAL" clId="{0357ABA9-78D1-4499-9501-7BA1F5A214F1}" dt="2024-01-23T18:08:05.482" v="1676" actId="207"/>
            <ac:spMkLst>
              <pc:docMk/>
              <pc:sldMasterMk cId="3967593419" sldId="2147483674"/>
              <pc:sldLayoutMk cId="2526007976" sldId="2147483677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08:08.782" v="1677" actId="207"/>
            <ac:spMkLst>
              <pc:docMk/>
              <pc:sldMasterMk cId="3967593419" sldId="2147483674"/>
              <pc:sldLayoutMk cId="2526007976" sldId="2147483677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08:31.099" v="1681" actId="207"/>
            <ac:spMkLst>
              <pc:docMk/>
              <pc:sldMasterMk cId="3967593419" sldId="2147483674"/>
              <pc:sldLayoutMk cId="2526007976" sldId="2147483677"/>
              <ac:spMk id="12" creationId="{CE61FD06-F7E6-8B1F-95BC-33B729E67CD7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8:10:00.832" v="1703" actId="255"/>
          <pc:sldLayoutMkLst>
            <pc:docMk/>
            <pc:sldMasterMk cId="3967593419" sldId="2147483674"/>
            <pc:sldLayoutMk cId="3959332311" sldId="2147483678"/>
          </pc:sldLayoutMkLst>
          <pc:spChg chg="mod">
            <ac:chgData name="Lamorette, Laura" userId="231d9543-ee48-4303-8632-b2c592304cc9" providerId="ADAL" clId="{0357ABA9-78D1-4499-9501-7BA1F5A214F1}" dt="2024-01-23T18:10:00.832" v="1703" actId="255"/>
            <ac:spMkLst>
              <pc:docMk/>
              <pc:sldMasterMk cId="3967593419" sldId="2147483674"/>
              <pc:sldLayoutMk cId="3959332311" sldId="2147483678"/>
              <ac:spMk id="12" creationId="{307902DD-567D-E760-8540-4284D07A35A2}"/>
            </ac:spMkLst>
          </pc:spChg>
          <pc:spChg chg="mod">
            <ac:chgData name="Lamorette, Laura" userId="231d9543-ee48-4303-8632-b2c592304cc9" providerId="ADAL" clId="{0357ABA9-78D1-4499-9501-7BA1F5A214F1}" dt="2024-01-23T18:09:36.907" v="1698" actId="207"/>
            <ac:spMkLst>
              <pc:docMk/>
              <pc:sldMasterMk cId="3967593419" sldId="2147483674"/>
              <pc:sldLayoutMk cId="3959332311" sldId="2147483678"/>
              <ac:spMk id="13" creationId="{CD0F06DF-C5FE-1695-8DF0-976FFFD067E5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8:09:55.608" v="1702" actId="207"/>
          <pc:sldLayoutMkLst>
            <pc:docMk/>
            <pc:sldMasterMk cId="3967593419" sldId="2147483674"/>
            <pc:sldLayoutMk cId="1189283160" sldId="2147483679"/>
          </pc:sldLayoutMkLst>
          <pc:spChg chg="mod">
            <ac:chgData name="Lamorette, Laura" userId="231d9543-ee48-4303-8632-b2c592304cc9" providerId="ADAL" clId="{0357ABA9-78D1-4499-9501-7BA1F5A214F1}" dt="2024-01-23T18:09:53.116" v="1701" actId="207"/>
            <ac:spMkLst>
              <pc:docMk/>
              <pc:sldMasterMk cId="3967593419" sldId="2147483674"/>
              <pc:sldLayoutMk cId="1189283160" sldId="2147483679"/>
              <ac:spMk id="10" creationId="{4AF7343F-E8A6-E40C-5281-F7AA6AE38E00}"/>
            </ac:spMkLst>
          </pc:spChg>
          <pc:spChg chg="mod">
            <ac:chgData name="Lamorette, Laura" userId="231d9543-ee48-4303-8632-b2c592304cc9" providerId="ADAL" clId="{0357ABA9-78D1-4499-9501-7BA1F5A214F1}" dt="2024-01-23T18:09:55.608" v="1702" actId="207"/>
            <ac:spMkLst>
              <pc:docMk/>
              <pc:sldMasterMk cId="3967593419" sldId="2147483674"/>
              <pc:sldLayoutMk cId="1189283160" sldId="2147483679"/>
              <ac:spMk id="11" creationId="{17525760-CAC6-C410-A778-75723C3C3CC6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8:10:15.052" v="1705" actId="207"/>
          <pc:sldLayoutMkLst>
            <pc:docMk/>
            <pc:sldMasterMk cId="3967593419" sldId="2147483674"/>
            <pc:sldLayoutMk cId="1705420816" sldId="2147483680"/>
          </pc:sldLayoutMkLst>
          <pc:spChg chg="mod">
            <ac:chgData name="Lamorette, Laura" userId="231d9543-ee48-4303-8632-b2c592304cc9" providerId="ADAL" clId="{0357ABA9-78D1-4499-9501-7BA1F5A214F1}" dt="2024-01-23T18:10:15.052" v="1705" actId="207"/>
            <ac:spMkLst>
              <pc:docMk/>
              <pc:sldMasterMk cId="3967593419" sldId="2147483674"/>
              <pc:sldLayoutMk cId="1705420816" sldId="2147483680"/>
              <ac:spMk id="6" creationId="{EBC0DE43-FE64-CE8E-FC94-33BF10F64792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8:10:31.794" v="1706" actId="255"/>
          <pc:sldLayoutMkLst>
            <pc:docMk/>
            <pc:sldMasterMk cId="3967593419" sldId="2147483674"/>
            <pc:sldLayoutMk cId="1554435698" sldId="2147483682"/>
          </pc:sldLayoutMkLst>
          <pc:spChg chg="mod">
            <ac:chgData name="Lamorette, Laura" userId="231d9543-ee48-4303-8632-b2c592304cc9" providerId="ADAL" clId="{0357ABA9-78D1-4499-9501-7BA1F5A214F1}" dt="2024-01-23T18:10:31.794" v="1706" actId="255"/>
            <ac:spMkLst>
              <pc:docMk/>
              <pc:sldMasterMk cId="3967593419" sldId="2147483674"/>
              <pc:sldLayoutMk cId="1554435698" sldId="2147483682"/>
              <ac:spMk id="8" creationId="{79A70DC7-8862-40EE-723A-44521C387B61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10:48.429" v="1708" actId="255"/>
          <pc:sldLayoutMkLst>
            <pc:docMk/>
            <pc:sldMasterMk cId="3967593419" sldId="2147483674"/>
            <pc:sldLayoutMk cId="557767581" sldId="2147483683"/>
          </pc:sldLayoutMkLst>
          <pc:spChg chg="mod">
            <ac:chgData name="Lamorette, Laura" userId="231d9543-ee48-4303-8632-b2c592304cc9" providerId="ADAL" clId="{0357ABA9-78D1-4499-9501-7BA1F5A214F1}" dt="2024-01-23T18:10:41.237" v="1707" actId="207"/>
            <ac:spMkLst>
              <pc:docMk/>
              <pc:sldMasterMk cId="3967593419" sldId="2147483674"/>
              <pc:sldLayoutMk cId="557767581" sldId="2147483683"/>
              <ac:spMk id="3" creationId="{15569075-C68D-895D-9DD0-454DEE9D4912}"/>
            </ac:spMkLst>
          </pc:spChg>
          <pc:spChg chg="mod">
            <ac:chgData name="Lamorette, Laura" userId="231d9543-ee48-4303-8632-b2c592304cc9" providerId="ADAL" clId="{0357ABA9-78D1-4499-9501-7BA1F5A214F1}" dt="2024-01-23T18:10:48.429" v="1708" actId="255"/>
            <ac:spMkLst>
              <pc:docMk/>
              <pc:sldMasterMk cId="3967593419" sldId="2147483674"/>
              <pc:sldLayoutMk cId="557767581" sldId="2147483683"/>
              <ac:spMk id="8" creationId="{735DE9A4-6C72-8572-5E11-4B9D45A4652C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11:09.082" v="1711" actId="207"/>
          <pc:sldLayoutMkLst>
            <pc:docMk/>
            <pc:sldMasterMk cId="3967593419" sldId="2147483674"/>
            <pc:sldLayoutMk cId="3410366448" sldId="2147483684"/>
          </pc:sldLayoutMkLst>
          <pc:spChg chg="mod">
            <ac:chgData name="Lamorette, Laura" userId="231d9543-ee48-4303-8632-b2c592304cc9" providerId="ADAL" clId="{0357ABA9-78D1-4499-9501-7BA1F5A214F1}" dt="2024-01-23T18:11:09.082" v="1711" actId="207"/>
            <ac:spMkLst>
              <pc:docMk/>
              <pc:sldMasterMk cId="3967593419" sldId="2147483674"/>
              <pc:sldLayoutMk cId="3410366448" sldId="2147483684"/>
              <ac:spMk id="3" creationId="{15569075-C68D-895D-9DD0-454DEE9D4912}"/>
            </ac:spMkLst>
          </pc:spChg>
          <pc:spChg chg="mod">
            <ac:chgData name="Lamorette, Laura" userId="231d9543-ee48-4303-8632-b2c592304cc9" providerId="ADAL" clId="{0357ABA9-78D1-4499-9501-7BA1F5A214F1}" dt="2024-01-23T18:11:02.949" v="1710" actId="255"/>
            <ac:spMkLst>
              <pc:docMk/>
              <pc:sldMasterMk cId="3967593419" sldId="2147483674"/>
              <pc:sldLayoutMk cId="3410366448" sldId="2147483684"/>
              <ac:spMk id="8" creationId="{735DE9A4-6C72-8572-5E11-4B9D45A4652C}"/>
            </ac:spMkLst>
          </pc:spChg>
          <pc:spChg chg="mod">
            <ac:chgData name="Lamorette, Laura" userId="231d9543-ee48-4303-8632-b2c592304cc9" providerId="ADAL" clId="{0357ABA9-78D1-4499-9501-7BA1F5A214F1}" dt="2024-01-23T18:10:56.810" v="1709" actId="207"/>
            <ac:spMkLst>
              <pc:docMk/>
              <pc:sldMasterMk cId="3967593419" sldId="2147483674"/>
              <pc:sldLayoutMk cId="3410366448" sldId="2147483684"/>
              <ac:spMk id="9" creationId="{97B261AF-18AA-24EA-4ACC-A5815F05C7FA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08:49.359" v="1685" actId="207"/>
          <pc:sldLayoutMkLst>
            <pc:docMk/>
            <pc:sldMasterMk cId="3967593419" sldId="2147483674"/>
            <pc:sldLayoutMk cId="502713717" sldId="2147483708"/>
          </pc:sldLayoutMkLst>
          <pc:spChg chg="mod">
            <ac:chgData name="Lamorette, Laura" userId="231d9543-ee48-4303-8632-b2c592304cc9" providerId="ADAL" clId="{0357ABA9-78D1-4499-9501-7BA1F5A214F1}" dt="2024-01-23T18:08:46.697" v="1684" actId="207"/>
            <ac:spMkLst>
              <pc:docMk/>
              <pc:sldMasterMk cId="3967593419" sldId="2147483674"/>
              <pc:sldLayoutMk cId="502713717" sldId="2147483708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08:49.359" v="1685" actId="207"/>
            <ac:spMkLst>
              <pc:docMk/>
              <pc:sldMasterMk cId="3967593419" sldId="2147483674"/>
              <pc:sldLayoutMk cId="502713717" sldId="2147483708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08:40.866" v="1682" actId="207"/>
            <ac:spMkLst>
              <pc:docMk/>
              <pc:sldMasterMk cId="3967593419" sldId="2147483674"/>
              <pc:sldLayoutMk cId="502713717" sldId="2147483708"/>
              <ac:spMk id="12" creationId="{CE61FD06-F7E6-8B1F-95BC-33B729E67CD7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09:02.618" v="1689" actId="207"/>
          <pc:sldLayoutMkLst>
            <pc:docMk/>
            <pc:sldMasterMk cId="3967593419" sldId="2147483674"/>
            <pc:sldLayoutMk cId="1118532156" sldId="2147483709"/>
          </pc:sldLayoutMkLst>
          <pc:spChg chg="mod">
            <ac:chgData name="Lamorette, Laura" userId="231d9543-ee48-4303-8632-b2c592304cc9" providerId="ADAL" clId="{0357ABA9-78D1-4499-9501-7BA1F5A214F1}" dt="2024-01-23T18:08:57.790" v="1688" actId="207"/>
            <ac:spMkLst>
              <pc:docMk/>
              <pc:sldMasterMk cId="3967593419" sldId="2147483674"/>
              <pc:sldLayoutMk cId="1118532156" sldId="2147483709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09:02.618" v="1689" actId="207"/>
            <ac:spMkLst>
              <pc:docMk/>
              <pc:sldMasterMk cId="3967593419" sldId="2147483674"/>
              <pc:sldLayoutMk cId="1118532156" sldId="2147483709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08:53.406" v="1686" actId="207"/>
            <ac:spMkLst>
              <pc:docMk/>
              <pc:sldMasterMk cId="3967593419" sldId="2147483674"/>
              <pc:sldLayoutMk cId="1118532156" sldId="2147483709"/>
              <ac:spMk id="12" creationId="{CE61FD06-F7E6-8B1F-95BC-33B729E67CD7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09:14.875" v="1693" actId="207"/>
          <pc:sldLayoutMkLst>
            <pc:docMk/>
            <pc:sldMasterMk cId="3967593419" sldId="2147483674"/>
            <pc:sldLayoutMk cId="1556566080" sldId="2147483710"/>
          </pc:sldLayoutMkLst>
          <pc:spChg chg="mod">
            <ac:chgData name="Lamorette, Laura" userId="231d9543-ee48-4303-8632-b2c592304cc9" providerId="ADAL" clId="{0357ABA9-78D1-4499-9501-7BA1F5A214F1}" dt="2024-01-23T18:09:11.627" v="1692" actId="207"/>
            <ac:spMkLst>
              <pc:docMk/>
              <pc:sldMasterMk cId="3967593419" sldId="2147483674"/>
              <pc:sldLayoutMk cId="1556566080" sldId="2147483710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09:14.875" v="1693" actId="207"/>
            <ac:spMkLst>
              <pc:docMk/>
              <pc:sldMasterMk cId="3967593419" sldId="2147483674"/>
              <pc:sldLayoutMk cId="1556566080" sldId="2147483710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09:07.537" v="1690" actId="207"/>
            <ac:spMkLst>
              <pc:docMk/>
              <pc:sldMasterMk cId="3967593419" sldId="2147483674"/>
              <pc:sldLayoutMk cId="1556566080" sldId="2147483710"/>
              <ac:spMk id="12" creationId="{CE61FD06-F7E6-8B1F-95BC-33B729E67CD7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09:27.407" v="1697" actId="207"/>
          <pc:sldLayoutMkLst>
            <pc:docMk/>
            <pc:sldMasterMk cId="3967593419" sldId="2147483674"/>
            <pc:sldLayoutMk cId="373487281" sldId="2147483711"/>
          </pc:sldLayoutMkLst>
          <pc:spChg chg="mod">
            <ac:chgData name="Lamorette, Laura" userId="231d9543-ee48-4303-8632-b2c592304cc9" providerId="ADAL" clId="{0357ABA9-78D1-4499-9501-7BA1F5A214F1}" dt="2024-01-23T18:09:24.464" v="1696" actId="207"/>
            <ac:spMkLst>
              <pc:docMk/>
              <pc:sldMasterMk cId="3967593419" sldId="2147483674"/>
              <pc:sldLayoutMk cId="373487281" sldId="2147483711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09:27.407" v="1697" actId="207"/>
            <ac:spMkLst>
              <pc:docMk/>
              <pc:sldMasterMk cId="3967593419" sldId="2147483674"/>
              <pc:sldLayoutMk cId="373487281" sldId="2147483711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09:19.249" v="1694" actId="207"/>
            <ac:spMkLst>
              <pc:docMk/>
              <pc:sldMasterMk cId="3967593419" sldId="2147483674"/>
              <pc:sldLayoutMk cId="373487281" sldId="2147483711"/>
              <ac:spMk id="12" creationId="{CE61FD06-F7E6-8B1F-95BC-33B729E67CD7}"/>
            </ac:spMkLst>
          </pc:spChg>
        </pc:sldLayoutChg>
      </pc:sldMasterChg>
      <pc:sldMasterChg chg="addSp delSp modSp mod modSldLayout">
        <pc:chgData name="Lamorette, Laura" userId="231d9543-ee48-4303-8632-b2c592304cc9" providerId="ADAL" clId="{0357ABA9-78D1-4499-9501-7BA1F5A214F1}" dt="2024-01-23T18:20:01.893" v="1759" actId="207"/>
        <pc:sldMasterMkLst>
          <pc:docMk/>
          <pc:sldMasterMk cId="4125167850" sldId="2147483687"/>
        </pc:sldMasterMkLst>
        <pc:spChg chg="mod">
          <ac:chgData name="Lamorette, Laura" userId="231d9543-ee48-4303-8632-b2c592304cc9" providerId="ADAL" clId="{0357ABA9-78D1-4499-9501-7BA1F5A214F1}" dt="2024-01-23T18:18:12.647" v="1748" actId="207"/>
          <ac:spMkLst>
            <pc:docMk/>
            <pc:sldMasterMk cId="4125167850" sldId="2147483687"/>
            <ac:spMk id="11" creationId="{E62B17BE-5949-C0FA-B92F-45AC06158281}"/>
          </ac:spMkLst>
        </pc:spChg>
        <pc:picChg chg="add mod">
          <ac:chgData name="Lamorette, Laura" userId="231d9543-ee48-4303-8632-b2c592304cc9" providerId="ADAL" clId="{0357ABA9-78D1-4499-9501-7BA1F5A214F1}" dt="2024-01-23T18:11:59.434" v="1713"/>
          <ac:picMkLst>
            <pc:docMk/>
            <pc:sldMasterMk cId="4125167850" sldId="2147483687"/>
            <ac:picMk id="4" creationId="{D06734F1-2497-46FA-4A52-650342179288}"/>
          </ac:picMkLst>
        </pc:picChg>
        <pc:picChg chg="del">
          <ac:chgData name="Lamorette, Laura" userId="231d9543-ee48-4303-8632-b2c592304cc9" providerId="ADAL" clId="{0357ABA9-78D1-4499-9501-7BA1F5A214F1}" dt="2024-01-23T18:11:58.392" v="1712" actId="478"/>
          <ac:picMkLst>
            <pc:docMk/>
            <pc:sldMasterMk cId="4125167850" sldId="2147483687"/>
            <ac:picMk id="5" creationId="{FC3D6A22-4567-5856-CF12-0B20CC5E24C6}"/>
          </ac:picMkLst>
        </pc:picChg>
        <pc:cxnChg chg="mod">
          <ac:chgData name="Lamorette, Laura" userId="231d9543-ee48-4303-8632-b2c592304cc9" providerId="ADAL" clId="{0357ABA9-78D1-4499-9501-7BA1F5A214F1}" dt="2024-01-23T18:17:55.272" v="1747" actId="208"/>
          <ac:cxnSpMkLst>
            <pc:docMk/>
            <pc:sldMasterMk cId="4125167850" sldId="2147483687"/>
            <ac:cxnSpMk id="7" creationId="{D397E1C6-12C2-299D-4F3C-4342F9250C7A}"/>
          </ac:cxnSpMkLst>
        </pc:cxnChg>
        <pc:cxnChg chg="mod">
          <ac:chgData name="Lamorette, Laura" userId="231d9543-ee48-4303-8632-b2c592304cc9" providerId="ADAL" clId="{0357ABA9-78D1-4499-9501-7BA1F5A214F1}" dt="2024-01-23T18:13:44.507" v="1726" actId="208"/>
          <ac:cxnSpMkLst>
            <pc:docMk/>
            <pc:sldMasterMk cId="4125167850" sldId="2147483687"/>
            <ac:cxnSpMk id="10" creationId="{168F49D4-99F8-E3F9-AE63-C33014572198}"/>
          </ac:cxnSpMkLst>
        </pc:cxnChg>
        <pc:sldLayoutChg chg="addSp delSp modSp mod">
          <pc:chgData name="Lamorette, Laura" userId="231d9543-ee48-4303-8632-b2c592304cc9" providerId="ADAL" clId="{0357ABA9-78D1-4499-9501-7BA1F5A214F1}" dt="2024-01-23T18:12:53.813" v="1719" actId="207"/>
          <pc:sldLayoutMkLst>
            <pc:docMk/>
            <pc:sldMasterMk cId="4125167850" sldId="2147483687"/>
            <pc:sldLayoutMk cId="1273484764" sldId="2147483688"/>
          </pc:sldLayoutMkLst>
          <pc:spChg chg="mod">
            <ac:chgData name="Lamorette, Laura" userId="231d9543-ee48-4303-8632-b2c592304cc9" providerId="ADAL" clId="{0357ABA9-78D1-4499-9501-7BA1F5A214F1}" dt="2024-01-23T18:12:43.494" v="1718" actId="207"/>
            <ac:spMkLst>
              <pc:docMk/>
              <pc:sldMasterMk cId="4125167850" sldId="2147483687"/>
              <pc:sldLayoutMk cId="1273484764" sldId="2147483688"/>
              <ac:spMk id="11" creationId="{0233E315-FC11-81CE-E0AC-1976C21A0AEF}"/>
            </ac:spMkLst>
          </pc:spChg>
          <pc:spChg chg="mod">
            <ac:chgData name="Lamorette, Laura" userId="231d9543-ee48-4303-8632-b2c592304cc9" providerId="ADAL" clId="{0357ABA9-78D1-4499-9501-7BA1F5A214F1}" dt="2024-01-23T18:12:53.813" v="1719" actId="207"/>
            <ac:spMkLst>
              <pc:docMk/>
              <pc:sldMasterMk cId="4125167850" sldId="2147483687"/>
              <pc:sldLayoutMk cId="1273484764" sldId="2147483688"/>
              <ac:spMk id="13" creationId="{4F82808F-8FB6-991B-ADC5-569E2C614074}"/>
            </ac:spMkLst>
          </pc:spChg>
          <pc:picChg chg="add mod">
            <ac:chgData name="Lamorette, Laura" userId="231d9543-ee48-4303-8632-b2c592304cc9" providerId="ADAL" clId="{0357ABA9-78D1-4499-9501-7BA1F5A214F1}" dt="2024-01-23T18:12:12.051" v="1717" actId="1076"/>
            <ac:picMkLst>
              <pc:docMk/>
              <pc:sldMasterMk cId="4125167850" sldId="2147483687"/>
              <pc:sldLayoutMk cId="1273484764" sldId="2147483688"/>
              <ac:picMk id="4" creationId="{D18F62F5-EC2A-84E0-AABD-AB6FB560E11A}"/>
            </ac:picMkLst>
          </pc:picChg>
          <pc:picChg chg="del">
            <ac:chgData name="Lamorette, Laura" userId="231d9543-ee48-4303-8632-b2c592304cc9" providerId="ADAL" clId="{0357ABA9-78D1-4499-9501-7BA1F5A214F1}" dt="2024-01-23T18:12:03.943" v="1714" actId="478"/>
            <ac:picMkLst>
              <pc:docMk/>
              <pc:sldMasterMk cId="4125167850" sldId="2147483687"/>
              <pc:sldLayoutMk cId="1273484764" sldId="2147483688"/>
              <ac:picMk id="5" creationId="{EC9EDBE8-3AAF-9BD7-767D-2CB475DA596F}"/>
            </ac:picMkLst>
          </pc:picChg>
        </pc:sldLayoutChg>
        <pc:sldLayoutChg chg="modSp mod">
          <pc:chgData name="Lamorette, Laura" userId="231d9543-ee48-4303-8632-b2c592304cc9" providerId="ADAL" clId="{0357ABA9-78D1-4499-9501-7BA1F5A214F1}" dt="2024-01-23T18:14:01.124" v="1729" actId="207"/>
          <pc:sldLayoutMkLst>
            <pc:docMk/>
            <pc:sldMasterMk cId="4125167850" sldId="2147483687"/>
            <pc:sldLayoutMk cId="2271659710" sldId="2147483689"/>
          </pc:sldLayoutMkLst>
          <pc:spChg chg="mod">
            <ac:chgData name="Lamorette, Laura" userId="231d9543-ee48-4303-8632-b2c592304cc9" providerId="ADAL" clId="{0357ABA9-78D1-4499-9501-7BA1F5A214F1}" dt="2024-01-23T18:14:01.124" v="1729" actId="207"/>
            <ac:spMkLst>
              <pc:docMk/>
              <pc:sldMasterMk cId="4125167850" sldId="2147483687"/>
              <pc:sldLayoutMk cId="2271659710" sldId="2147483689"/>
              <ac:spMk id="4" creationId="{F55D96D3-4801-5B82-8EF8-F8BCC107C20E}"/>
            </ac:spMkLst>
          </pc:spChg>
          <pc:spChg chg="mod">
            <ac:chgData name="Lamorette, Laura" userId="231d9543-ee48-4303-8632-b2c592304cc9" providerId="ADAL" clId="{0357ABA9-78D1-4499-9501-7BA1F5A214F1}" dt="2024-01-23T18:13:54.872" v="1727" actId="207"/>
            <ac:spMkLst>
              <pc:docMk/>
              <pc:sldMasterMk cId="4125167850" sldId="2147483687"/>
              <pc:sldLayoutMk cId="2271659710" sldId="2147483689"/>
              <ac:spMk id="7" creationId="{1F0B4189-3F87-9658-8191-E15E77AAD9E2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15:26.216" v="1738" actId="207"/>
          <pc:sldLayoutMkLst>
            <pc:docMk/>
            <pc:sldMasterMk cId="4125167850" sldId="2147483687"/>
            <pc:sldLayoutMk cId="3395429357" sldId="2147483690"/>
          </pc:sldLayoutMkLst>
          <pc:spChg chg="mod">
            <ac:chgData name="Lamorette, Laura" userId="231d9543-ee48-4303-8632-b2c592304cc9" providerId="ADAL" clId="{0357ABA9-78D1-4499-9501-7BA1F5A214F1}" dt="2024-01-23T18:15:13.398" v="1735" actId="207"/>
            <ac:spMkLst>
              <pc:docMk/>
              <pc:sldMasterMk cId="4125167850" sldId="2147483687"/>
              <pc:sldLayoutMk cId="3395429357" sldId="2147483690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15:26.216" v="1738" actId="207"/>
            <ac:spMkLst>
              <pc:docMk/>
              <pc:sldMasterMk cId="4125167850" sldId="2147483687"/>
              <pc:sldLayoutMk cId="3395429357" sldId="2147483690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14:14.554" v="1730" actId="207"/>
            <ac:spMkLst>
              <pc:docMk/>
              <pc:sldMasterMk cId="4125167850" sldId="2147483687"/>
              <pc:sldLayoutMk cId="3395429357" sldId="2147483690"/>
              <ac:spMk id="12" creationId="{CE61FD06-F7E6-8B1F-95BC-33B729E67CD7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8:15:58.398" v="1746" actId="207"/>
          <pc:sldLayoutMkLst>
            <pc:docMk/>
            <pc:sldMasterMk cId="4125167850" sldId="2147483687"/>
            <pc:sldLayoutMk cId="1131733205" sldId="2147483691"/>
          </pc:sldLayoutMkLst>
          <pc:spChg chg="mod">
            <ac:chgData name="Lamorette, Laura" userId="231d9543-ee48-4303-8632-b2c592304cc9" providerId="ADAL" clId="{0357ABA9-78D1-4499-9501-7BA1F5A214F1}" dt="2024-01-23T18:15:52.557" v="1745" actId="207"/>
            <ac:spMkLst>
              <pc:docMk/>
              <pc:sldMasterMk cId="4125167850" sldId="2147483687"/>
              <pc:sldLayoutMk cId="1131733205" sldId="2147483691"/>
              <ac:spMk id="12" creationId="{307902DD-567D-E760-8540-4284D07A35A2}"/>
            </ac:spMkLst>
          </pc:spChg>
          <pc:spChg chg="mod">
            <ac:chgData name="Lamorette, Laura" userId="231d9543-ee48-4303-8632-b2c592304cc9" providerId="ADAL" clId="{0357ABA9-78D1-4499-9501-7BA1F5A214F1}" dt="2024-01-23T18:15:58.398" v="1746" actId="207"/>
            <ac:spMkLst>
              <pc:docMk/>
              <pc:sldMasterMk cId="4125167850" sldId="2147483687"/>
              <pc:sldLayoutMk cId="1131733205" sldId="2147483691"/>
              <ac:spMk id="13" creationId="{CD0F06DF-C5FE-1695-8DF0-976FFFD067E5}"/>
            </ac:spMkLst>
          </pc:spChg>
        </pc:sldLayoutChg>
        <pc:sldLayoutChg chg="modSp">
          <pc:chgData name="Lamorette, Laura" userId="231d9543-ee48-4303-8632-b2c592304cc9" providerId="ADAL" clId="{0357ABA9-78D1-4499-9501-7BA1F5A214F1}" dt="2024-01-23T18:18:46.676" v="1750" actId="207"/>
          <pc:sldLayoutMkLst>
            <pc:docMk/>
            <pc:sldMasterMk cId="4125167850" sldId="2147483687"/>
            <pc:sldLayoutMk cId="1521110719" sldId="2147483692"/>
          </pc:sldLayoutMkLst>
          <pc:spChg chg="mod">
            <ac:chgData name="Lamorette, Laura" userId="231d9543-ee48-4303-8632-b2c592304cc9" providerId="ADAL" clId="{0357ABA9-78D1-4499-9501-7BA1F5A214F1}" dt="2024-01-23T18:18:44.265" v="1749" actId="207"/>
            <ac:spMkLst>
              <pc:docMk/>
              <pc:sldMasterMk cId="4125167850" sldId="2147483687"/>
              <pc:sldLayoutMk cId="1521110719" sldId="2147483692"/>
              <ac:spMk id="10" creationId="{4AF7343F-E8A6-E40C-5281-F7AA6AE38E00}"/>
            </ac:spMkLst>
          </pc:spChg>
          <pc:spChg chg="mod">
            <ac:chgData name="Lamorette, Laura" userId="231d9543-ee48-4303-8632-b2c592304cc9" providerId="ADAL" clId="{0357ABA9-78D1-4499-9501-7BA1F5A214F1}" dt="2024-01-23T18:18:46.676" v="1750" actId="207"/>
            <ac:spMkLst>
              <pc:docMk/>
              <pc:sldMasterMk cId="4125167850" sldId="2147483687"/>
              <pc:sldLayoutMk cId="1521110719" sldId="2147483692"/>
              <ac:spMk id="11" creationId="{17525760-CAC6-C410-A778-75723C3C3CC6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19:10.355" v="1752" actId="207"/>
          <pc:sldLayoutMkLst>
            <pc:docMk/>
            <pc:sldMasterMk cId="4125167850" sldId="2147483687"/>
            <pc:sldLayoutMk cId="2999051134" sldId="2147483693"/>
          </pc:sldLayoutMkLst>
          <pc:spChg chg="mod">
            <ac:chgData name="Lamorette, Laura" userId="231d9543-ee48-4303-8632-b2c592304cc9" providerId="ADAL" clId="{0357ABA9-78D1-4499-9501-7BA1F5A214F1}" dt="2024-01-23T18:19:00.836" v="1751" actId="207"/>
            <ac:spMkLst>
              <pc:docMk/>
              <pc:sldMasterMk cId="4125167850" sldId="2147483687"/>
              <pc:sldLayoutMk cId="2999051134" sldId="2147483693"/>
              <ac:spMk id="7" creationId="{77CC8494-89BD-A128-D6D7-DB7C3D4B076D}"/>
            </ac:spMkLst>
          </pc:spChg>
          <pc:spChg chg="mod">
            <ac:chgData name="Lamorette, Laura" userId="231d9543-ee48-4303-8632-b2c592304cc9" providerId="ADAL" clId="{0357ABA9-78D1-4499-9501-7BA1F5A214F1}" dt="2024-01-23T18:19:10.355" v="1752" actId="207"/>
            <ac:spMkLst>
              <pc:docMk/>
              <pc:sldMasterMk cId="4125167850" sldId="2147483687"/>
              <pc:sldLayoutMk cId="2999051134" sldId="2147483693"/>
              <ac:spMk id="8" creationId="{9459CA10-348F-441D-DD72-927D1C84CE52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19:22.762" v="1754" actId="207"/>
          <pc:sldLayoutMkLst>
            <pc:docMk/>
            <pc:sldMasterMk cId="4125167850" sldId="2147483687"/>
            <pc:sldLayoutMk cId="1591879009" sldId="2147483695"/>
          </pc:sldLayoutMkLst>
          <pc:spChg chg="mod">
            <ac:chgData name="Lamorette, Laura" userId="231d9543-ee48-4303-8632-b2c592304cc9" providerId="ADAL" clId="{0357ABA9-78D1-4499-9501-7BA1F5A214F1}" dt="2024-01-23T18:19:18.642" v="1753" actId="207"/>
            <ac:spMkLst>
              <pc:docMk/>
              <pc:sldMasterMk cId="4125167850" sldId="2147483687"/>
              <pc:sldLayoutMk cId="1591879009" sldId="2147483695"/>
              <ac:spMk id="9" creationId="{48BD85B9-B20E-66A4-E49B-48C0B4E4530D}"/>
            </ac:spMkLst>
          </pc:spChg>
          <pc:spChg chg="mod">
            <ac:chgData name="Lamorette, Laura" userId="231d9543-ee48-4303-8632-b2c592304cc9" providerId="ADAL" clId="{0357ABA9-78D1-4499-9501-7BA1F5A214F1}" dt="2024-01-23T18:19:22.762" v="1754" actId="207"/>
            <ac:spMkLst>
              <pc:docMk/>
              <pc:sldMasterMk cId="4125167850" sldId="2147483687"/>
              <pc:sldLayoutMk cId="1591879009" sldId="2147483695"/>
              <ac:spMk id="10" creationId="{32D4762B-53D1-D954-AE93-1225E2CCEE12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19:41.534" v="1757" actId="207"/>
          <pc:sldLayoutMkLst>
            <pc:docMk/>
            <pc:sldMasterMk cId="4125167850" sldId="2147483687"/>
            <pc:sldLayoutMk cId="3740023514" sldId="2147483696"/>
          </pc:sldLayoutMkLst>
          <pc:spChg chg="mod">
            <ac:chgData name="Lamorette, Laura" userId="231d9543-ee48-4303-8632-b2c592304cc9" providerId="ADAL" clId="{0357ABA9-78D1-4499-9501-7BA1F5A214F1}" dt="2024-01-23T18:19:32.514" v="1755" actId="207"/>
            <ac:spMkLst>
              <pc:docMk/>
              <pc:sldMasterMk cId="4125167850" sldId="2147483687"/>
              <pc:sldLayoutMk cId="3740023514" sldId="2147483696"/>
              <ac:spMk id="3" creationId="{15569075-C68D-895D-9DD0-454DEE9D4912}"/>
            </ac:spMkLst>
          </pc:spChg>
          <pc:spChg chg="mod">
            <ac:chgData name="Lamorette, Laura" userId="231d9543-ee48-4303-8632-b2c592304cc9" providerId="ADAL" clId="{0357ABA9-78D1-4499-9501-7BA1F5A214F1}" dt="2024-01-23T18:19:36.720" v="1756" actId="207"/>
            <ac:spMkLst>
              <pc:docMk/>
              <pc:sldMasterMk cId="4125167850" sldId="2147483687"/>
              <pc:sldLayoutMk cId="3740023514" sldId="2147483696"/>
              <ac:spMk id="9" creationId="{97B261AF-18AA-24EA-4ACC-A5815F05C7FA}"/>
            </ac:spMkLst>
          </pc:spChg>
          <pc:spChg chg="mod">
            <ac:chgData name="Lamorette, Laura" userId="231d9543-ee48-4303-8632-b2c592304cc9" providerId="ADAL" clId="{0357ABA9-78D1-4499-9501-7BA1F5A214F1}" dt="2024-01-23T18:19:41.534" v="1757" actId="207"/>
            <ac:spMkLst>
              <pc:docMk/>
              <pc:sldMasterMk cId="4125167850" sldId="2147483687"/>
              <pc:sldLayoutMk cId="3740023514" sldId="2147483696"/>
              <ac:spMk id="10" creationId="{C16ACE06-C237-47D3-79E7-43875455BB93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20:01.893" v="1759" actId="207"/>
          <pc:sldLayoutMkLst>
            <pc:docMk/>
            <pc:sldMasterMk cId="4125167850" sldId="2147483687"/>
            <pc:sldLayoutMk cId="1260845644" sldId="2147483697"/>
          </pc:sldLayoutMkLst>
          <pc:spChg chg="mod">
            <ac:chgData name="Lamorette, Laura" userId="231d9543-ee48-4303-8632-b2c592304cc9" providerId="ADAL" clId="{0357ABA9-78D1-4499-9501-7BA1F5A214F1}" dt="2024-01-23T18:20:01.893" v="1759" actId="207"/>
            <ac:spMkLst>
              <pc:docMk/>
              <pc:sldMasterMk cId="4125167850" sldId="2147483687"/>
              <pc:sldLayoutMk cId="1260845644" sldId="2147483697"/>
              <ac:spMk id="3" creationId="{15569075-C68D-895D-9DD0-454DEE9D4912}"/>
            </ac:spMkLst>
          </pc:spChg>
          <pc:spChg chg="mod">
            <ac:chgData name="Lamorette, Laura" userId="231d9543-ee48-4303-8632-b2c592304cc9" providerId="ADAL" clId="{0357ABA9-78D1-4499-9501-7BA1F5A214F1}" dt="2024-01-23T18:19:54.713" v="1758" actId="207"/>
            <ac:spMkLst>
              <pc:docMk/>
              <pc:sldMasterMk cId="4125167850" sldId="2147483687"/>
              <pc:sldLayoutMk cId="1260845644" sldId="2147483697"/>
              <ac:spMk id="9" creationId="{97B261AF-18AA-24EA-4ACC-A5815F05C7FA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15:20.883" v="1737" actId="207"/>
          <pc:sldLayoutMkLst>
            <pc:docMk/>
            <pc:sldMasterMk cId="4125167850" sldId="2147483687"/>
            <pc:sldLayoutMk cId="167795317" sldId="2147483712"/>
          </pc:sldLayoutMkLst>
          <pc:spChg chg="mod">
            <ac:chgData name="Lamorette, Laura" userId="231d9543-ee48-4303-8632-b2c592304cc9" providerId="ADAL" clId="{0357ABA9-78D1-4499-9501-7BA1F5A214F1}" dt="2024-01-23T18:15:17.476" v="1736" actId="207"/>
            <ac:spMkLst>
              <pc:docMk/>
              <pc:sldMasterMk cId="4125167850" sldId="2147483687"/>
              <pc:sldLayoutMk cId="167795317" sldId="2147483712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15:20.883" v="1737" actId="207"/>
            <ac:spMkLst>
              <pc:docMk/>
              <pc:sldMasterMk cId="4125167850" sldId="2147483687"/>
              <pc:sldLayoutMk cId="167795317" sldId="2147483712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14:28.948" v="1731" actId="207"/>
            <ac:spMkLst>
              <pc:docMk/>
              <pc:sldMasterMk cId="4125167850" sldId="2147483687"/>
              <pc:sldLayoutMk cId="167795317" sldId="2147483712"/>
              <ac:spMk id="12" creationId="{CE61FD06-F7E6-8B1F-95BC-33B729E67CD7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15:34.062" v="1740" actId="207"/>
          <pc:sldLayoutMkLst>
            <pc:docMk/>
            <pc:sldMasterMk cId="4125167850" sldId="2147483687"/>
            <pc:sldLayoutMk cId="3150599821" sldId="2147483713"/>
          </pc:sldLayoutMkLst>
          <pc:spChg chg="mod">
            <ac:chgData name="Lamorette, Laura" userId="231d9543-ee48-4303-8632-b2c592304cc9" providerId="ADAL" clId="{0357ABA9-78D1-4499-9501-7BA1F5A214F1}" dt="2024-01-23T18:15:31.581" v="1739" actId="207"/>
            <ac:spMkLst>
              <pc:docMk/>
              <pc:sldMasterMk cId="4125167850" sldId="2147483687"/>
              <pc:sldLayoutMk cId="3150599821" sldId="2147483713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15:34.062" v="1740" actId="207"/>
            <ac:spMkLst>
              <pc:docMk/>
              <pc:sldMasterMk cId="4125167850" sldId="2147483687"/>
              <pc:sldLayoutMk cId="3150599821" sldId="2147483713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14:37.127" v="1732" actId="207"/>
            <ac:spMkLst>
              <pc:docMk/>
              <pc:sldMasterMk cId="4125167850" sldId="2147483687"/>
              <pc:sldLayoutMk cId="3150599821" sldId="2147483713"/>
              <ac:spMk id="12" creationId="{CE61FD06-F7E6-8B1F-95BC-33B729E67CD7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15:40.815" v="1742" actId="207"/>
          <pc:sldLayoutMkLst>
            <pc:docMk/>
            <pc:sldMasterMk cId="4125167850" sldId="2147483687"/>
            <pc:sldLayoutMk cId="3467546841" sldId="2147483714"/>
          </pc:sldLayoutMkLst>
          <pc:spChg chg="mod">
            <ac:chgData name="Lamorette, Laura" userId="231d9543-ee48-4303-8632-b2c592304cc9" providerId="ADAL" clId="{0357ABA9-78D1-4499-9501-7BA1F5A214F1}" dt="2024-01-23T18:15:37.925" v="1741" actId="207"/>
            <ac:spMkLst>
              <pc:docMk/>
              <pc:sldMasterMk cId="4125167850" sldId="2147483687"/>
              <pc:sldLayoutMk cId="3467546841" sldId="2147483714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15:40.815" v="1742" actId="207"/>
            <ac:spMkLst>
              <pc:docMk/>
              <pc:sldMasterMk cId="4125167850" sldId="2147483687"/>
              <pc:sldLayoutMk cId="3467546841" sldId="2147483714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14:43.306" v="1733" actId="207"/>
            <ac:spMkLst>
              <pc:docMk/>
              <pc:sldMasterMk cId="4125167850" sldId="2147483687"/>
              <pc:sldLayoutMk cId="3467546841" sldId="2147483714"/>
              <ac:spMk id="12" creationId="{CE61FD06-F7E6-8B1F-95BC-33B729E67CD7}"/>
            </ac:spMkLst>
          </pc:spChg>
        </pc:sldLayoutChg>
        <pc:sldLayoutChg chg="modSp mod">
          <pc:chgData name="Lamorette, Laura" userId="231d9543-ee48-4303-8632-b2c592304cc9" providerId="ADAL" clId="{0357ABA9-78D1-4499-9501-7BA1F5A214F1}" dt="2024-01-23T18:15:47.963" v="1744" actId="207"/>
          <pc:sldLayoutMkLst>
            <pc:docMk/>
            <pc:sldMasterMk cId="4125167850" sldId="2147483687"/>
            <pc:sldLayoutMk cId="751842872" sldId="2147483715"/>
          </pc:sldLayoutMkLst>
          <pc:spChg chg="mod">
            <ac:chgData name="Lamorette, Laura" userId="231d9543-ee48-4303-8632-b2c592304cc9" providerId="ADAL" clId="{0357ABA9-78D1-4499-9501-7BA1F5A214F1}" dt="2024-01-23T18:15:45.063" v="1743" actId="207"/>
            <ac:spMkLst>
              <pc:docMk/>
              <pc:sldMasterMk cId="4125167850" sldId="2147483687"/>
              <pc:sldLayoutMk cId="751842872" sldId="2147483715"/>
              <ac:spMk id="7" creationId="{F8272D60-48E0-5610-E970-CAC1D8F78616}"/>
            </ac:spMkLst>
          </pc:spChg>
          <pc:spChg chg="mod">
            <ac:chgData name="Lamorette, Laura" userId="231d9543-ee48-4303-8632-b2c592304cc9" providerId="ADAL" clId="{0357ABA9-78D1-4499-9501-7BA1F5A214F1}" dt="2024-01-23T18:15:47.963" v="1744" actId="207"/>
            <ac:spMkLst>
              <pc:docMk/>
              <pc:sldMasterMk cId="4125167850" sldId="2147483687"/>
              <pc:sldLayoutMk cId="751842872" sldId="2147483715"/>
              <ac:spMk id="8" creationId="{F733B877-8805-1F1B-DF87-F9FC2C3AAC46}"/>
            </ac:spMkLst>
          </pc:spChg>
          <pc:spChg chg="mod">
            <ac:chgData name="Lamorette, Laura" userId="231d9543-ee48-4303-8632-b2c592304cc9" providerId="ADAL" clId="{0357ABA9-78D1-4499-9501-7BA1F5A214F1}" dt="2024-01-23T18:14:50.186" v="1734" actId="207"/>
            <ac:spMkLst>
              <pc:docMk/>
              <pc:sldMasterMk cId="4125167850" sldId="2147483687"/>
              <pc:sldLayoutMk cId="751842872" sldId="2147483715"/>
              <ac:spMk id="12" creationId="{CE61FD06-F7E6-8B1F-95BC-33B729E67CD7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0A6F9-8C31-4C13-A4A1-8320E2F8DE18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FB336-ADCE-4A52-907D-761D60ECC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92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F1608F7-84BF-DD01-2297-6FA4DB7E12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513" y="0"/>
            <a:ext cx="8218487" cy="277653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3E315-FC11-81CE-E0AC-1976C21A0AEF}"/>
              </a:ext>
            </a:extLst>
          </p:cNvPr>
          <p:cNvSpPr/>
          <p:nvPr userDrawn="1"/>
        </p:nvSpPr>
        <p:spPr>
          <a:xfrm>
            <a:off x="3973513" y="2776538"/>
            <a:ext cx="8218487" cy="40814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89E50-1036-1241-B1C8-69CDCBF4CC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3934" y="3429000"/>
            <a:ext cx="6054436" cy="933018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982DB5-2A64-0CEE-EA45-5FB060B3D7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2549" y="4564063"/>
            <a:ext cx="6054436" cy="128126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 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4F82808F-8FB6-991B-ADC5-569E2C6140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6544" y="5845323"/>
            <a:ext cx="3345991" cy="796649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2"/>
                </a:solidFill>
                <a:latin typeface="+mn-lt"/>
              </a:defRPr>
            </a:lvl1pPr>
            <a:lvl2pPr>
              <a:buNone/>
              <a:defRPr sz="1800">
                <a:solidFill>
                  <a:schemeClr val="tx1"/>
                </a:solidFill>
              </a:defRPr>
            </a:lvl2pPr>
            <a:lvl3pPr>
              <a:buNone/>
              <a:defRPr sz="1800">
                <a:solidFill>
                  <a:schemeClr val="tx1"/>
                </a:solidFill>
              </a:defRPr>
            </a:lvl3pPr>
            <a:lvl4pPr>
              <a:buNone/>
              <a:defRPr sz="1800">
                <a:solidFill>
                  <a:schemeClr val="tx1"/>
                </a:solidFill>
              </a:defRPr>
            </a:lvl4pPr>
            <a:lvl5pP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2781-1C06-5678-253F-B5C029DF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8993" y="635634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7A6D7868-4164-E47D-7482-693A46A0ED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23" y="83127"/>
            <a:ext cx="3495612" cy="14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7393-5C97-D577-EB46-63E8699F0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7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ACAE-3041-C11D-9624-BAB25F4E4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77153" cy="43513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Arial" panose="020B0604020202020204" pitchFamily="34" charset="0"/>
              <a:buChar char="»"/>
              <a:defRPr/>
            </a:lvl1pPr>
            <a:lvl3pPr marL="1143000" indent="-228600"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D96D3-4801-5B82-8EF8-F8BCC107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B4189-3F87-9658-8191-E15E77AAD9E2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B5F57-187E-6600-7D03-B9657C965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82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andscape, outdoor, cloud, sky&#10;&#10;Description automatically generated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47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28000">
                <a:schemeClr val="accent1"/>
              </a:gs>
              <a:gs pos="89000">
                <a:srgbClr val="00496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26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79" b="37679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28000">
                <a:schemeClr val="accent1"/>
              </a:gs>
              <a:gs pos="89000">
                <a:srgbClr val="00496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24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36" b="35436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28000">
                <a:schemeClr val="accent1"/>
              </a:gs>
              <a:gs pos="89000">
                <a:srgbClr val="00496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618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04" b="37704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28000">
                <a:schemeClr val="accent1"/>
              </a:gs>
              <a:gs pos="89000">
                <a:srgbClr val="00496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76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37" b="37737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28000">
                <a:schemeClr val="accent1"/>
              </a:gs>
              <a:gs pos="89000">
                <a:srgbClr val="00496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5A0BAAC6-E96B-4391-89AA-7050B478E8D8}" type="datetime2">
              <a:rPr lang="en-US" smtClean="0"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468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F70D6-E9F9-60B9-B596-E9E5A974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C4687-6173-F447-F4C2-CC4706CF8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9B927-A3F7-CB02-8AFB-033FAC8D2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07902DD-567D-E760-8540-4284D07A35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7B9AC302-75B7-4582-93B6-B4E4E6F088AD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0F06DF-C5FE-1695-8DF0-976FFFD06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95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B60B-886A-B3BE-EE55-F56E8B2B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D0E92-888D-AFFF-7B8C-16ABFC9BD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FE9AF-35A0-FC4C-5F44-FFD18A552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D2BBC3-74E3-7986-E780-FC6FF523C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CC43D9-7D34-3803-8DBA-3629304E58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AF7343F-E8A6-E40C-5281-F7AA6AE38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8E0DFCF7-43A8-4616-AF42-A884A6DC54B0}" type="datetime2">
              <a:rPr lang="en-US" smtClean="0"/>
              <a:t>Wednesday, February 28, 2024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7525760-CAC6-C410-A778-75723C3C3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33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D3962-8E9E-244C-7EE1-58FA30FE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6052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BC0DE43-FE64-CE8E-FC94-33BF10F647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807D2F69-DEBE-402C-A551-B688E1619B81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C8494-89BD-A128-D6D7-DB7C3D4B076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459CA10-348F-441D-DD72-927D1C84C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44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2251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B2E-6690-7536-336B-6FC687308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438102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97D7E-4219-1AD1-545D-65C2FA500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1438102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E4A20-A614-BFA9-76FA-FFCC9F6E2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54424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9A70DC7-8862-40EE-723A-44521C38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891E0235-65E3-4FC5-A06C-0ADC162DA21B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BD85B9-B20E-66A4-E49B-48C0B4E4530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2D4762B-53D1-D954-AE93-1225E2CCE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5829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27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6172200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43FC97E-1956-4575-A173-337EE7150500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9B69AF-230E-A995-0ACD-C677DB556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438102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4CD5B5C-F33A-8696-6F72-ECD10422A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54424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5165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0" y="0"/>
            <a:ext cx="12192000" cy="24439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950" y="740352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4439" y="1015163"/>
            <a:ext cx="5451561" cy="48736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1951" y="2826327"/>
            <a:ext cx="3932237" cy="30442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43FC97E-1956-4575-A173-337EE7150500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077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105F-3385-793F-89EB-8E7B9A22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EE5F6F-EC2B-6E4E-A979-79B919D78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881F0-E46A-7C74-C9A2-772082FEC4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91EC38-789D-4043-A2CC-8CEF3F091DFE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852EF-2C3C-B203-7389-A7B99E085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01CEF-8AB3-B4F6-A730-C8374960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14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D84F6-7594-0FF0-7DD7-DE6BDC419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3E1BE-18B2-5155-B511-592E5CFA1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014A4-6D9C-5C42-FE17-D0ACC87563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0E839C-BC70-402B-A790-DD20601DE84F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324B9-F07C-C189-B0B4-94D3D0FB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DE277-131C-7FE6-9308-493F1CFE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41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F1608F7-84BF-DD01-2297-6FA4DB7E12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513" y="0"/>
            <a:ext cx="8218487" cy="277653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3E315-FC11-81CE-E0AC-1976C21A0AEF}"/>
              </a:ext>
            </a:extLst>
          </p:cNvPr>
          <p:cNvSpPr/>
          <p:nvPr userDrawn="1"/>
        </p:nvSpPr>
        <p:spPr>
          <a:xfrm>
            <a:off x="3973513" y="2776538"/>
            <a:ext cx="8218487" cy="40814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89E50-1036-1241-B1C8-69CDCBF4CC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3934" y="3429000"/>
            <a:ext cx="6054436" cy="933018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982DB5-2A64-0CEE-EA45-5FB060B3D7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2549" y="4564063"/>
            <a:ext cx="6054436" cy="128126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 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4F82808F-8FB6-991B-ADC5-569E2C6140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6544" y="5845323"/>
            <a:ext cx="3345991" cy="796649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2"/>
                </a:solidFill>
                <a:latin typeface="+mn-lt"/>
              </a:defRPr>
            </a:lvl1pPr>
            <a:lvl2pPr>
              <a:buNone/>
              <a:defRPr sz="1800">
                <a:solidFill>
                  <a:schemeClr val="tx1"/>
                </a:solidFill>
              </a:defRPr>
            </a:lvl2pPr>
            <a:lvl3pPr>
              <a:buNone/>
              <a:defRPr sz="1800">
                <a:solidFill>
                  <a:schemeClr val="tx1"/>
                </a:solidFill>
              </a:defRPr>
            </a:lvl3pPr>
            <a:lvl4pPr>
              <a:buNone/>
              <a:defRPr sz="1800">
                <a:solidFill>
                  <a:schemeClr val="tx1"/>
                </a:solidFill>
              </a:defRPr>
            </a:lvl4pPr>
            <a:lvl5pP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2781-1C06-5678-253F-B5C029DF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8993" y="635634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D0E0DCBA-9847-00B6-C5E6-7FB00B1690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44" y="216028"/>
            <a:ext cx="3222266" cy="133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588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7393-5C97-D577-EB46-63E8699F0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7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ACAE-3041-C11D-9624-BAB25F4E4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77153" cy="43513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Arial" panose="020B0604020202020204" pitchFamily="34" charset="0"/>
              <a:buChar char="»"/>
              <a:defRPr/>
            </a:lvl1pPr>
            <a:lvl3pPr marL="1143000" indent="-228600"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D96D3-4801-5B82-8EF8-F8BCC107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B4189-3F87-9658-8191-E15E77AAD9E2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B5F57-187E-6600-7D03-B9657C965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71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andscape, outdoor, cloud, sky&#10;&#10;Description automatically generated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47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42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093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79" b="37679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42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866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4" b="6130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42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905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22" b="24422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42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4930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47351" r="-52" b="28123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42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441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F70D6-E9F9-60B9-B596-E9E5A974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C4687-6173-F447-F4C2-CC4706CF8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9B927-A3F7-CB02-8AFB-033FAC8D2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07902DD-567D-E760-8540-4284D07A35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7B9AC302-75B7-4582-93B6-B4E4E6F088AD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0F06DF-C5FE-1695-8DF0-976FFFD06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1511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B60B-886A-B3BE-EE55-F56E8B2B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D0E92-888D-AFFF-7B8C-16ABFC9BD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FE9AF-35A0-FC4C-5F44-FFD18A552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D2BBC3-74E3-7986-E780-FC6FF523C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CC43D9-7D34-3803-8DBA-3629304E58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AF7343F-E8A6-E40C-5281-F7AA6AE38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8E0DFCF7-43A8-4616-AF42-A884A6DC54B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7525760-CAC6-C410-A778-75723C3C3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044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D3962-8E9E-244C-7EE1-58FA30FE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6052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BC0DE43-FE64-CE8E-FC94-33BF10F647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807D2F69-DEBE-402C-A551-B688E1619B81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C8494-89BD-A128-D6D7-DB7C3D4B076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459CA10-348F-441D-DD72-927D1C84C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8687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7342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97D7E-4219-1AD1-545D-65C2FA500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20574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9A70DC7-8862-40EE-723A-44521C38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891E0235-65E3-4FC5-A06C-0ADC162DA21B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BD85B9-B20E-66A4-E49B-48C0B4E4530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2D4762B-53D1-D954-AE93-1225E2CCE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5829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B9C97EA-6327-42D9-409F-54E407E3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8349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2479493-62D3-EC0F-A130-64556BE1D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447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33968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8349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447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43FC97E-1956-4575-A173-337EE7150500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0EF48D-0D0F-FE48-AC32-B072DC03E0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8450" y="0"/>
            <a:ext cx="597535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118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0" y="0"/>
            <a:ext cx="12192000" cy="24439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950" y="740352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4439" y="1015163"/>
            <a:ext cx="5451561" cy="48736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1951" y="2826327"/>
            <a:ext cx="3932237" cy="30442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43FC97E-1956-4575-A173-337EE7150500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4910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105F-3385-793F-89EB-8E7B9A22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EE5F6F-EC2B-6E4E-A979-79B919D78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881F0-E46A-7C74-C9A2-772082FEC4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91EC38-789D-4043-A2CC-8CEF3F091DFE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852EF-2C3C-B203-7389-A7B99E085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01CEF-8AB3-B4F6-A730-C8374960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3632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D84F6-7594-0FF0-7DD7-DE6BDC419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3E1BE-18B2-5155-B511-592E5CFA1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014A4-6D9C-5C42-FE17-D0ACC87563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0E839C-BC70-402B-A790-DD20601DE84F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324B9-F07C-C189-B0B4-94D3D0FB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DE277-131C-7FE6-9308-493F1CFE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94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F1608F7-84BF-DD01-2297-6FA4DB7E12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513" y="0"/>
            <a:ext cx="8218487" cy="277653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3E315-FC11-81CE-E0AC-1976C21A0AEF}"/>
              </a:ext>
            </a:extLst>
          </p:cNvPr>
          <p:cNvSpPr/>
          <p:nvPr userDrawn="1"/>
        </p:nvSpPr>
        <p:spPr>
          <a:xfrm>
            <a:off x="3973513" y="2776538"/>
            <a:ext cx="8218487" cy="40814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89E50-1036-1241-B1C8-69CDCBF4CC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3934" y="3429000"/>
            <a:ext cx="6054436" cy="933018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982DB5-2A64-0CEE-EA45-5FB060B3D7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2549" y="4564063"/>
            <a:ext cx="6054436" cy="128126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 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4F82808F-8FB6-991B-ADC5-569E2C6140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6544" y="5845323"/>
            <a:ext cx="3345991" cy="796649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2"/>
                </a:solidFill>
                <a:latin typeface="+mn-lt"/>
              </a:defRPr>
            </a:lvl1pPr>
            <a:lvl2pPr>
              <a:buNone/>
              <a:defRPr sz="1800">
                <a:solidFill>
                  <a:schemeClr val="tx1"/>
                </a:solidFill>
              </a:defRPr>
            </a:lvl2pPr>
            <a:lvl3pPr>
              <a:buNone/>
              <a:defRPr sz="1800">
                <a:solidFill>
                  <a:schemeClr val="tx1"/>
                </a:solidFill>
              </a:defRPr>
            </a:lvl3pPr>
            <a:lvl4pPr>
              <a:buNone/>
              <a:defRPr sz="1800">
                <a:solidFill>
                  <a:schemeClr val="tx1"/>
                </a:solidFill>
              </a:defRPr>
            </a:lvl4pPr>
            <a:lvl5pP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2781-1C06-5678-253F-B5C029DF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8993" y="635634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3B5E068C-E77C-594B-C39E-32327E16E9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44" y="264883"/>
            <a:ext cx="3065283" cy="126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989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7393-5C97-D577-EB46-63E8699F0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7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ACAE-3041-C11D-9624-BAB25F4E4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77153" cy="4351338"/>
          </a:xfrm>
        </p:spPr>
        <p:txBody>
          <a:bodyPr/>
          <a:lstStyle>
            <a:lvl1pPr marL="228600" indent="-228600">
              <a:buClr>
                <a:schemeClr val="accent3"/>
              </a:buClr>
              <a:buFont typeface="Arial" panose="020B0604020202020204" pitchFamily="34" charset="0"/>
              <a:buChar char="»"/>
              <a:defRPr/>
            </a:lvl1pPr>
            <a:lvl3pPr marL="1143000" indent="-228600"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D96D3-4801-5B82-8EF8-F8BCC107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B4189-3F87-9658-8191-E15E77AAD9E2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B5F57-187E-6600-7D03-B9657C965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4715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andscape, outdoor, cloud, sky&#10;&#10;Description automatically generated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47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6">
                  <a:lumMod val="50000"/>
                </a:schemeClr>
              </a:gs>
              <a:gs pos="42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F50885-E8D3-EC63-75BE-E5869A96C72A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0079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03" b="30803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6">
                  <a:lumMod val="50000"/>
                </a:schemeClr>
              </a:gs>
              <a:gs pos="42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F50885-E8D3-EC63-75BE-E5869A96C72A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7137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56" b="22956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6">
                  <a:lumMod val="50000"/>
                </a:schemeClr>
              </a:gs>
              <a:gs pos="42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F50885-E8D3-EC63-75BE-E5869A96C72A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5321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79" b="37679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6">
                  <a:lumMod val="50000"/>
                </a:schemeClr>
              </a:gs>
              <a:gs pos="42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F50885-E8D3-EC63-75BE-E5869A96C72A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65660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25864" r="-52" b="42670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6">
                  <a:lumMod val="50000"/>
                </a:schemeClr>
              </a:gs>
              <a:gs pos="42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F50885-E8D3-EC63-75BE-E5869A96C72A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872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F70D6-E9F9-60B9-B596-E9E5A974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C4687-6173-F447-F4C2-CC4706CF8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9B927-A3F7-CB02-8AFB-033FAC8D2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07902DD-567D-E760-8540-4284D07A35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B9AC302-75B7-4582-93B6-B4E4E6F088AD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0F06DF-C5FE-1695-8DF0-976FFFD06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82AA94-EE15-B424-F472-67E56C87834B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3323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B60B-886A-B3BE-EE55-F56E8B2B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D0E92-888D-AFFF-7B8C-16ABFC9BD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FE9AF-35A0-FC4C-5F44-FFD18A552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D2BBC3-74E3-7986-E780-FC6FF523C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CC43D9-7D34-3803-8DBA-3629304E58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AF7343F-E8A6-E40C-5281-F7AA6AE38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E0DFCF7-43A8-4616-AF42-A884A6DC54B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7525760-CAC6-C410-A778-75723C3C3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0C3AE4-F586-058B-842C-765F37749CB4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2831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D3962-8E9E-244C-7EE1-58FA30FE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6052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BC0DE43-FE64-CE8E-FC94-33BF10F647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07D2F69-DEBE-402C-A551-B688E1619B81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C8494-89BD-A128-D6D7-DB7C3D4B076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459CA10-348F-441D-DD72-927D1C84C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208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9623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97D7E-4219-1AD1-545D-65C2FA500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20574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9A70DC7-8862-40EE-723A-44521C38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891E0235-65E3-4FC5-A06C-0ADC162DA21B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BD85B9-B20E-66A4-E49B-48C0B4E4530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2D4762B-53D1-D954-AE93-1225E2CCE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5829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B9C97EA-6327-42D9-409F-54E407E3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8349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2479493-62D3-EC0F-A130-64556BE1D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447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44356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8349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6172200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447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543FC97E-1956-4575-A173-337EE715050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7675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0" y="0"/>
            <a:ext cx="12192000" cy="24439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950" y="740352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4439" y="1015163"/>
            <a:ext cx="5451561" cy="48736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1951" y="2826327"/>
            <a:ext cx="3932237" cy="30442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543FC97E-1956-4575-A173-337EE715050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3664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105F-3385-793F-89EB-8E7B9A22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EE5F6F-EC2B-6E4E-A979-79B919D78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881F0-E46A-7C74-C9A2-772082FEC4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91EC38-789D-4043-A2CC-8CEF3F091DFE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852EF-2C3C-B203-7389-A7B99E085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01CEF-8AB3-B4F6-A730-C8374960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2839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D84F6-7594-0FF0-7DD7-DE6BDC419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3E1BE-18B2-5155-B511-592E5CFA1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014A4-6D9C-5C42-FE17-D0ACC87563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0E839C-BC70-402B-A790-DD20601DE84F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324B9-F07C-C189-B0B4-94D3D0FB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DE277-131C-7FE6-9308-493F1CFE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771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F1608F7-84BF-DD01-2297-6FA4DB7E12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513" y="0"/>
            <a:ext cx="8218487" cy="277653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3E315-FC11-81CE-E0AC-1976C21A0AEF}"/>
              </a:ext>
            </a:extLst>
          </p:cNvPr>
          <p:cNvSpPr/>
          <p:nvPr userDrawn="1"/>
        </p:nvSpPr>
        <p:spPr>
          <a:xfrm>
            <a:off x="3973513" y="2776538"/>
            <a:ext cx="8218487" cy="40814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89E50-1036-1241-B1C8-69CDCBF4CC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3934" y="3429000"/>
            <a:ext cx="6054436" cy="933018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982DB5-2A64-0CEE-EA45-5FB060B3D7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2549" y="4564063"/>
            <a:ext cx="6054436" cy="128126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 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4F82808F-8FB6-991B-ADC5-569E2C6140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6544" y="5845323"/>
            <a:ext cx="3345991" cy="796649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None/>
              <a:defRPr sz="1800">
                <a:solidFill>
                  <a:schemeClr val="tx1"/>
                </a:solidFill>
              </a:defRPr>
            </a:lvl2pPr>
            <a:lvl3pPr>
              <a:buNone/>
              <a:defRPr sz="1800">
                <a:solidFill>
                  <a:schemeClr val="tx1"/>
                </a:solidFill>
              </a:defRPr>
            </a:lvl3pPr>
            <a:lvl4pPr>
              <a:buNone/>
              <a:defRPr sz="1800">
                <a:solidFill>
                  <a:schemeClr val="tx1"/>
                </a:solidFill>
              </a:defRPr>
            </a:lvl4pPr>
            <a:lvl5pP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2781-1C06-5678-253F-B5C029DF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8993" y="635634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D18F62F5-EC2A-84E0-AABD-AB6FB560E1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3" y="0"/>
            <a:ext cx="3655892" cy="150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847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7393-5C97-D577-EB46-63E8699F0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7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ACAE-3041-C11D-9624-BAB25F4E4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77153" cy="4351338"/>
          </a:xfrm>
        </p:spPr>
        <p:txBody>
          <a:bodyPr/>
          <a:lstStyle>
            <a:lvl1pPr marL="228600" indent="-228600">
              <a:buClr>
                <a:srgbClr val="A6433E"/>
              </a:buClr>
              <a:buFont typeface="Arial" panose="020B0604020202020204" pitchFamily="34" charset="0"/>
              <a:buChar char="»"/>
              <a:defRPr/>
            </a:lvl1pPr>
            <a:lvl3pPr marL="1143000" indent="-228600"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D96D3-4801-5B82-8EF8-F8BCC107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B4189-3F87-9658-8191-E15E77AAD9E2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B5F57-187E-6600-7D03-B9657C965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6597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andscape, outdoor, cloud, sky&#10;&#10;Description automatically generated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47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4293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79" b="37679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953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41713" r="-52" b="23723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5998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77" b="7993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5468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61675" r="-52" b="8339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8428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F70D6-E9F9-60B9-B596-E9E5A974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C4687-6173-F447-F4C2-CC4706CF8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9B927-A3F7-CB02-8AFB-033FAC8D2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07902DD-567D-E760-8540-4284D07A35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7B9AC302-75B7-4582-93B6-B4E4E6F088AD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0F06DF-C5FE-1695-8DF0-976FFFD06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7332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B60B-886A-B3BE-EE55-F56E8B2B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D0E92-888D-AFFF-7B8C-16ABFC9BD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FE9AF-35A0-FC4C-5F44-FFD18A552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D2BBC3-74E3-7986-E780-FC6FF523C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CC43D9-7D34-3803-8DBA-3629304E58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AF7343F-E8A6-E40C-5281-F7AA6AE38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8E0DFCF7-43A8-4616-AF42-A884A6DC54B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7525760-CAC6-C410-A778-75723C3C3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1107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D3962-8E9E-244C-7EE1-58FA30FE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6052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BC0DE43-FE64-CE8E-FC94-33BF10F647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807D2F69-DEBE-402C-A551-B688E1619B81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C8494-89BD-A128-D6D7-DB7C3D4B076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459CA10-348F-441D-DD72-927D1C84C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0511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5770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97D7E-4219-1AD1-545D-65C2FA500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20574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9A70DC7-8862-40EE-723A-44521C38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891E0235-65E3-4FC5-A06C-0ADC162DA21B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BD85B9-B20E-66A4-E49B-48C0B4E4530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2D4762B-53D1-D954-AE93-1225E2CCE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5829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B9C97EA-6327-42D9-409F-54E407E3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8349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2479493-62D3-EC0F-A130-64556BE1D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447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18790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8349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6172200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447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43FC97E-1956-4575-A173-337EE7150500}" type="datetime2">
              <a:rPr lang="en-US" smtClean="0"/>
              <a:t>Wednesday, February 28, 2024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0235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0" y="0"/>
            <a:ext cx="12192000" cy="244394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950" y="740352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4439" y="1015163"/>
            <a:ext cx="5451561" cy="48736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1951" y="2826327"/>
            <a:ext cx="3932237" cy="30442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43FC97E-1956-4575-A173-337EE7150500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8456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105F-3385-793F-89EB-8E7B9A22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EE5F6F-EC2B-6E4E-A979-79B919D78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881F0-E46A-7C74-C9A2-772082FEC4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91EC38-789D-4043-A2CC-8CEF3F091DFE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852EF-2C3C-B203-7389-A7B99E085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01CEF-8AB3-B4F6-A730-C8374960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280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D84F6-7594-0FF0-7DD7-DE6BDC419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3E1BE-18B2-5155-B511-592E5CFA1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014A4-6D9C-5C42-FE17-D0ACC87563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0E839C-BC70-402B-A790-DD20601DE84F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324B9-F07C-C189-B0B4-94D3D0FB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DE277-131C-7FE6-9308-493F1CFE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98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A10DA6-FF9F-CC26-8BEB-5882A79FE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BFCAE-4FE0-0D09-4B49-2EBE9588D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8F49D4-99F8-E3F9-AE63-C33014572198}"/>
              </a:ext>
            </a:extLst>
          </p:cNvPr>
          <p:cNvCxnSpPr/>
          <p:nvPr userDrawn="1"/>
        </p:nvCxnSpPr>
        <p:spPr>
          <a:xfrm>
            <a:off x="11380128" y="6356350"/>
            <a:ext cx="0" cy="365125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62B17BE-5949-C0FA-B92F-45AC061582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772B87A-1B83-1EAA-C10B-DEF0C25BD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8435" y="6356350"/>
            <a:ext cx="597131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97E1C6-12C2-299D-4F3C-4342F9250C7A}"/>
              </a:ext>
            </a:extLst>
          </p:cNvPr>
          <p:cNvCxnSpPr/>
          <p:nvPr userDrawn="1"/>
        </p:nvCxnSpPr>
        <p:spPr>
          <a:xfrm>
            <a:off x="838200" y="1142962"/>
            <a:ext cx="8599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A red blue and yellow logo&#10;&#10;Description automatically generated">
            <a:extLst>
              <a:ext uri="{FF2B5EF4-FFF2-40B4-BE49-F238E27FC236}">
                <a16:creationId xmlns:a16="http://schemas.microsoft.com/office/drawing/2014/main" id="{A25D40EF-E9BB-DA86-FA38-DD516FBC6F2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1815"/>
            <a:ext cx="2069867" cy="85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9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700" r:id="rId4"/>
    <p:sldLayoutId id="2147483701" r:id="rId5"/>
    <p:sldLayoutId id="2147483702" r:id="rId6"/>
    <p:sldLayoutId id="2147483703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72" r:id="rId14"/>
    <p:sldLayoutId id="2147483658" r:id="rId15"/>
    <p:sldLayoutId id="2147483659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Montserrat" panose="00000500000000000000" pitchFamily="2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Montserrat" panose="00000500000000000000" pitchFamily="2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Montserrat" panose="00000500000000000000" pitchFamily="2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Montserrat" panose="00000500000000000000" pitchFamily="2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Montserrat" panose="00000500000000000000" pitchFamily="2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A10DA6-FF9F-CC26-8BEB-5882A79FE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BFCAE-4FE0-0D09-4B49-2EBE9588D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8F49D4-99F8-E3F9-AE63-C33014572198}"/>
              </a:ext>
            </a:extLst>
          </p:cNvPr>
          <p:cNvCxnSpPr/>
          <p:nvPr userDrawn="1"/>
        </p:nvCxnSpPr>
        <p:spPr>
          <a:xfrm>
            <a:off x="11388441" y="6356350"/>
            <a:ext cx="0" cy="365125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62B17BE-5949-C0FA-B92F-45AC061582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772B87A-1B83-1EAA-C10B-DEF0C25BD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8435" y="6356350"/>
            <a:ext cx="597131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97E1C6-12C2-299D-4F3C-4342F9250C7A}"/>
              </a:ext>
            </a:extLst>
          </p:cNvPr>
          <p:cNvCxnSpPr/>
          <p:nvPr userDrawn="1"/>
        </p:nvCxnSpPr>
        <p:spPr>
          <a:xfrm>
            <a:off x="838200" y="1142962"/>
            <a:ext cx="859971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F13C6828-610C-A746-375F-B7BA6ED1D48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1815"/>
            <a:ext cx="2069867" cy="85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5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704" r:id="rId4"/>
    <p:sldLayoutId id="2147483705" r:id="rId5"/>
    <p:sldLayoutId id="2147483706" r:id="rId6"/>
    <p:sldLayoutId id="2147483707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3" r:id="rId14"/>
    <p:sldLayoutId id="2147483670" r:id="rId15"/>
    <p:sldLayoutId id="2147483671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A10DA6-FF9F-CC26-8BEB-5882A79FE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BFCAE-4FE0-0D09-4B49-2EBE9588D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8F49D4-99F8-E3F9-AE63-C33014572198}"/>
              </a:ext>
            </a:extLst>
          </p:cNvPr>
          <p:cNvCxnSpPr/>
          <p:nvPr userDrawn="1"/>
        </p:nvCxnSpPr>
        <p:spPr>
          <a:xfrm>
            <a:off x="11401844" y="6356350"/>
            <a:ext cx="0" cy="36512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62B17BE-5949-C0FA-B92F-45AC061582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772B87A-1B83-1EAA-C10B-DEF0C25BD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8435" y="6356350"/>
            <a:ext cx="597131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97E1C6-12C2-299D-4F3C-4342F9250C7A}"/>
              </a:ext>
            </a:extLst>
          </p:cNvPr>
          <p:cNvCxnSpPr/>
          <p:nvPr userDrawn="1"/>
        </p:nvCxnSpPr>
        <p:spPr>
          <a:xfrm>
            <a:off x="838200" y="1142962"/>
            <a:ext cx="859971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D3C34145-85DF-A8BB-6F1F-174BDAE8564A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1815"/>
            <a:ext cx="2069867" cy="85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9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708" r:id="rId4"/>
    <p:sldLayoutId id="2147483709" r:id="rId5"/>
    <p:sldLayoutId id="2147483710" r:id="rId6"/>
    <p:sldLayoutId id="2147483711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A10DA6-FF9F-CC26-8BEB-5882A79FE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BFCAE-4FE0-0D09-4B49-2EBE9588D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8F49D4-99F8-E3F9-AE63-C33014572198}"/>
              </a:ext>
            </a:extLst>
          </p:cNvPr>
          <p:cNvCxnSpPr/>
          <p:nvPr userDrawn="1"/>
        </p:nvCxnSpPr>
        <p:spPr>
          <a:xfrm>
            <a:off x="11401844" y="6356350"/>
            <a:ext cx="0" cy="365125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62B17BE-5949-C0FA-B92F-45AC061582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772B87A-1B83-1EAA-C10B-DEF0C25BD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8435" y="6356350"/>
            <a:ext cx="597131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97E1C6-12C2-299D-4F3C-4342F9250C7A}"/>
              </a:ext>
            </a:extLst>
          </p:cNvPr>
          <p:cNvCxnSpPr/>
          <p:nvPr userDrawn="1"/>
        </p:nvCxnSpPr>
        <p:spPr>
          <a:xfrm>
            <a:off x="838200" y="1142962"/>
            <a:ext cx="859971" cy="0"/>
          </a:xfrm>
          <a:prstGeom prst="line">
            <a:avLst/>
          </a:prstGeom>
          <a:ln w="38100">
            <a:solidFill>
              <a:srgbClr val="A6433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D06734F1-2497-46FA-4A52-650342179288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1815"/>
            <a:ext cx="2069867" cy="85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67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712" r:id="rId4"/>
    <p:sldLayoutId id="2147483713" r:id="rId5"/>
    <p:sldLayoutId id="2147483714" r:id="rId6"/>
    <p:sldLayoutId id="2147483715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A6433E"/>
        </a:buClr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Montserrat?query=Mont" TargetMode="Externa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1.png"/><Relationship Id="rId117" Type="http://schemas.openxmlformats.org/officeDocument/2006/relationships/image" Target="../media/image132.svg"/><Relationship Id="rId21" Type="http://schemas.openxmlformats.org/officeDocument/2006/relationships/image" Target="../media/image36.svg"/><Relationship Id="rId42" Type="http://schemas.openxmlformats.org/officeDocument/2006/relationships/image" Target="../media/image57.png"/><Relationship Id="rId47" Type="http://schemas.openxmlformats.org/officeDocument/2006/relationships/image" Target="../media/image62.svg"/><Relationship Id="rId63" Type="http://schemas.openxmlformats.org/officeDocument/2006/relationships/image" Target="../media/image78.svg"/><Relationship Id="rId68" Type="http://schemas.openxmlformats.org/officeDocument/2006/relationships/image" Target="../media/image83.png"/><Relationship Id="rId84" Type="http://schemas.openxmlformats.org/officeDocument/2006/relationships/image" Target="../media/image99.png"/><Relationship Id="rId89" Type="http://schemas.openxmlformats.org/officeDocument/2006/relationships/image" Target="../media/image104.svg"/><Relationship Id="rId112" Type="http://schemas.openxmlformats.org/officeDocument/2006/relationships/image" Target="../media/image127.png"/><Relationship Id="rId133" Type="http://schemas.openxmlformats.org/officeDocument/2006/relationships/image" Target="../media/image148.svg"/><Relationship Id="rId138" Type="http://schemas.openxmlformats.org/officeDocument/2006/relationships/image" Target="../media/image153.png"/><Relationship Id="rId16" Type="http://schemas.openxmlformats.org/officeDocument/2006/relationships/image" Target="../media/image31.png"/><Relationship Id="rId107" Type="http://schemas.openxmlformats.org/officeDocument/2006/relationships/image" Target="../media/image122.svg"/><Relationship Id="rId11" Type="http://schemas.openxmlformats.org/officeDocument/2006/relationships/image" Target="../media/image26.svg"/><Relationship Id="rId32" Type="http://schemas.openxmlformats.org/officeDocument/2006/relationships/image" Target="../media/image47.png"/><Relationship Id="rId37" Type="http://schemas.openxmlformats.org/officeDocument/2006/relationships/image" Target="../media/image52.svg"/><Relationship Id="rId53" Type="http://schemas.openxmlformats.org/officeDocument/2006/relationships/image" Target="../media/image68.svg"/><Relationship Id="rId58" Type="http://schemas.openxmlformats.org/officeDocument/2006/relationships/image" Target="../media/image73.png"/><Relationship Id="rId74" Type="http://schemas.openxmlformats.org/officeDocument/2006/relationships/image" Target="../media/image89.png"/><Relationship Id="rId79" Type="http://schemas.openxmlformats.org/officeDocument/2006/relationships/image" Target="../media/image94.svg"/><Relationship Id="rId102" Type="http://schemas.openxmlformats.org/officeDocument/2006/relationships/image" Target="../media/image117.png"/><Relationship Id="rId123" Type="http://schemas.openxmlformats.org/officeDocument/2006/relationships/image" Target="../media/image138.svg"/><Relationship Id="rId128" Type="http://schemas.openxmlformats.org/officeDocument/2006/relationships/image" Target="../media/image143.png"/><Relationship Id="rId144" Type="http://schemas.openxmlformats.org/officeDocument/2006/relationships/image" Target="../media/image159.png"/><Relationship Id="rId149" Type="http://schemas.openxmlformats.org/officeDocument/2006/relationships/image" Target="../media/image164.svg"/><Relationship Id="rId5" Type="http://schemas.openxmlformats.org/officeDocument/2006/relationships/image" Target="../media/image20.svg"/><Relationship Id="rId90" Type="http://schemas.openxmlformats.org/officeDocument/2006/relationships/image" Target="../media/image105.png"/><Relationship Id="rId95" Type="http://schemas.openxmlformats.org/officeDocument/2006/relationships/image" Target="../media/image110.svg"/><Relationship Id="rId22" Type="http://schemas.openxmlformats.org/officeDocument/2006/relationships/image" Target="../media/image37.png"/><Relationship Id="rId27" Type="http://schemas.openxmlformats.org/officeDocument/2006/relationships/image" Target="../media/image42.svg"/><Relationship Id="rId43" Type="http://schemas.openxmlformats.org/officeDocument/2006/relationships/image" Target="../media/image58.svg"/><Relationship Id="rId48" Type="http://schemas.openxmlformats.org/officeDocument/2006/relationships/image" Target="../media/image63.png"/><Relationship Id="rId64" Type="http://schemas.openxmlformats.org/officeDocument/2006/relationships/image" Target="../media/image79.png"/><Relationship Id="rId69" Type="http://schemas.openxmlformats.org/officeDocument/2006/relationships/image" Target="../media/image84.svg"/><Relationship Id="rId113" Type="http://schemas.openxmlformats.org/officeDocument/2006/relationships/image" Target="../media/image128.svg"/><Relationship Id="rId118" Type="http://schemas.openxmlformats.org/officeDocument/2006/relationships/image" Target="../media/image133.png"/><Relationship Id="rId134" Type="http://schemas.openxmlformats.org/officeDocument/2006/relationships/image" Target="../media/image149.png"/><Relationship Id="rId139" Type="http://schemas.openxmlformats.org/officeDocument/2006/relationships/image" Target="../media/image154.svg"/><Relationship Id="rId80" Type="http://schemas.openxmlformats.org/officeDocument/2006/relationships/image" Target="../media/image95.png"/><Relationship Id="rId85" Type="http://schemas.openxmlformats.org/officeDocument/2006/relationships/image" Target="../media/image100.svg"/><Relationship Id="rId150" Type="http://schemas.openxmlformats.org/officeDocument/2006/relationships/image" Target="../media/image165.pn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5" Type="http://schemas.openxmlformats.org/officeDocument/2006/relationships/image" Target="../media/image40.svg"/><Relationship Id="rId33" Type="http://schemas.openxmlformats.org/officeDocument/2006/relationships/image" Target="../media/image48.svg"/><Relationship Id="rId38" Type="http://schemas.openxmlformats.org/officeDocument/2006/relationships/image" Target="../media/image53.png"/><Relationship Id="rId46" Type="http://schemas.openxmlformats.org/officeDocument/2006/relationships/image" Target="../media/image61.png"/><Relationship Id="rId59" Type="http://schemas.openxmlformats.org/officeDocument/2006/relationships/image" Target="../media/image74.svg"/><Relationship Id="rId67" Type="http://schemas.openxmlformats.org/officeDocument/2006/relationships/image" Target="../media/image82.svg"/><Relationship Id="rId103" Type="http://schemas.openxmlformats.org/officeDocument/2006/relationships/image" Target="../media/image118.svg"/><Relationship Id="rId108" Type="http://schemas.openxmlformats.org/officeDocument/2006/relationships/image" Target="../media/image123.png"/><Relationship Id="rId116" Type="http://schemas.openxmlformats.org/officeDocument/2006/relationships/image" Target="../media/image131.png"/><Relationship Id="rId124" Type="http://schemas.openxmlformats.org/officeDocument/2006/relationships/image" Target="../media/image139.png"/><Relationship Id="rId129" Type="http://schemas.openxmlformats.org/officeDocument/2006/relationships/image" Target="../media/image144.svg"/><Relationship Id="rId137" Type="http://schemas.openxmlformats.org/officeDocument/2006/relationships/image" Target="../media/image152.svg"/><Relationship Id="rId20" Type="http://schemas.openxmlformats.org/officeDocument/2006/relationships/image" Target="../media/image35.png"/><Relationship Id="rId41" Type="http://schemas.openxmlformats.org/officeDocument/2006/relationships/image" Target="../media/image56.svg"/><Relationship Id="rId54" Type="http://schemas.openxmlformats.org/officeDocument/2006/relationships/image" Target="../media/image69.png"/><Relationship Id="rId62" Type="http://schemas.openxmlformats.org/officeDocument/2006/relationships/image" Target="../media/image77.png"/><Relationship Id="rId70" Type="http://schemas.openxmlformats.org/officeDocument/2006/relationships/image" Target="../media/image85.png"/><Relationship Id="rId75" Type="http://schemas.openxmlformats.org/officeDocument/2006/relationships/image" Target="../media/image90.svg"/><Relationship Id="rId83" Type="http://schemas.openxmlformats.org/officeDocument/2006/relationships/image" Target="../media/image98.svg"/><Relationship Id="rId88" Type="http://schemas.openxmlformats.org/officeDocument/2006/relationships/image" Target="../media/image103.png"/><Relationship Id="rId91" Type="http://schemas.openxmlformats.org/officeDocument/2006/relationships/image" Target="../media/image106.svg"/><Relationship Id="rId96" Type="http://schemas.openxmlformats.org/officeDocument/2006/relationships/image" Target="../media/image111.png"/><Relationship Id="rId111" Type="http://schemas.openxmlformats.org/officeDocument/2006/relationships/image" Target="../media/image126.svg"/><Relationship Id="rId132" Type="http://schemas.openxmlformats.org/officeDocument/2006/relationships/image" Target="../media/image147.png"/><Relationship Id="rId140" Type="http://schemas.openxmlformats.org/officeDocument/2006/relationships/image" Target="../media/image155.png"/><Relationship Id="rId145" Type="http://schemas.openxmlformats.org/officeDocument/2006/relationships/image" Target="../media/image160.svg"/><Relationship Id="rId153" Type="http://schemas.openxmlformats.org/officeDocument/2006/relationships/image" Target="../media/image168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15" Type="http://schemas.openxmlformats.org/officeDocument/2006/relationships/image" Target="../media/image30.svg"/><Relationship Id="rId23" Type="http://schemas.openxmlformats.org/officeDocument/2006/relationships/image" Target="../media/image38.svg"/><Relationship Id="rId28" Type="http://schemas.openxmlformats.org/officeDocument/2006/relationships/image" Target="../media/image43.png"/><Relationship Id="rId36" Type="http://schemas.openxmlformats.org/officeDocument/2006/relationships/image" Target="../media/image51.png"/><Relationship Id="rId49" Type="http://schemas.openxmlformats.org/officeDocument/2006/relationships/image" Target="../media/image64.svg"/><Relationship Id="rId57" Type="http://schemas.openxmlformats.org/officeDocument/2006/relationships/image" Target="../media/image72.svg"/><Relationship Id="rId106" Type="http://schemas.openxmlformats.org/officeDocument/2006/relationships/image" Target="../media/image121.png"/><Relationship Id="rId114" Type="http://schemas.openxmlformats.org/officeDocument/2006/relationships/image" Target="../media/image129.png"/><Relationship Id="rId119" Type="http://schemas.openxmlformats.org/officeDocument/2006/relationships/image" Target="../media/image134.svg"/><Relationship Id="rId127" Type="http://schemas.openxmlformats.org/officeDocument/2006/relationships/image" Target="../media/image142.svg"/><Relationship Id="rId10" Type="http://schemas.openxmlformats.org/officeDocument/2006/relationships/image" Target="../media/image25.png"/><Relationship Id="rId31" Type="http://schemas.openxmlformats.org/officeDocument/2006/relationships/image" Target="../media/image46.svg"/><Relationship Id="rId44" Type="http://schemas.openxmlformats.org/officeDocument/2006/relationships/image" Target="../media/image59.png"/><Relationship Id="rId52" Type="http://schemas.openxmlformats.org/officeDocument/2006/relationships/image" Target="../media/image67.png"/><Relationship Id="rId60" Type="http://schemas.openxmlformats.org/officeDocument/2006/relationships/image" Target="../media/image75.png"/><Relationship Id="rId65" Type="http://schemas.openxmlformats.org/officeDocument/2006/relationships/image" Target="../media/image80.svg"/><Relationship Id="rId73" Type="http://schemas.openxmlformats.org/officeDocument/2006/relationships/image" Target="../media/image88.svg"/><Relationship Id="rId78" Type="http://schemas.openxmlformats.org/officeDocument/2006/relationships/image" Target="../media/image93.png"/><Relationship Id="rId81" Type="http://schemas.openxmlformats.org/officeDocument/2006/relationships/image" Target="../media/image96.svg"/><Relationship Id="rId86" Type="http://schemas.openxmlformats.org/officeDocument/2006/relationships/image" Target="../media/image101.png"/><Relationship Id="rId94" Type="http://schemas.openxmlformats.org/officeDocument/2006/relationships/image" Target="../media/image109.png"/><Relationship Id="rId99" Type="http://schemas.openxmlformats.org/officeDocument/2006/relationships/image" Target="../media/image114.svg"/><Relationship Id="rId101" Type="http://schemas.openxmlformats.org/officeDocument/2006/relationships/image" Target="../media/image116.svg"/><Relationship Id="rId122" Type="http://schemas.openxmlformats.org/officeDocument/2006/relationships/image" Target="../media/image137.png"/><Relationship Id="rId130" Type="http://schemas.openxmlformats.org/officeDocument/2006/relationships/image" Target="../media/image145.png"/><Relationship Id="rId135" Type="http://schemas.openxmlformats.org/officeDocument/2006/relationships/image" Target="../media/image150.svg"/><Relationship Id="rId143" Type="http://schemas.openxmlformats.org/officeDocument/2006/relationships/image" Target="../media/image158.svg"/><Relationship Id="rId148" Type="http://schemas.openxmlformats.org/officeDocument/2006/relationships/image" Target="../media/image163.png"/><Relationship Id="rId151" Type="http://schemas.openxmlformats.org/officeDocument/2006/relationships/image" Target="../media/image166.sv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9" Type="http://schemas.openxmlformats.org/officeDocument/2006/relationships/image" Target="../media/image54.svg"/><Relationship Id="rId109" Type="http://schemas.openxmlformats.org/officeDocument/2006/relationships/image" Target="../media/image124.svg"/><Relationship Id="rId34" Type="http://schemas.openxmlformats.org/officeDocument/2006/relationships/image" Target="../media/image49.png"/><Relationship Id="rId50" Type="http://schemas.openxmlformats.org/officeDocument/2006/relationships/image" Target="../media/image65.png"/><Relationship Id="rId55" Type="http://schemas.openxmlformats.org/officeDocument/2006/relationships/image" Target="../media/image70.svg"/><Relationship Id="rId76" Type="http://schemas.openxmlformats.org/officeDocument/2006/relationships/image" Target="../media/image91.png"/><Relationship Id="rId97" Type="http://schemas.openxmlformats.org/officeDocument/2006/relationships/image" Target="../media/image112.svg"/><Relationship Id="rId104" Type="http://schemas.openxmlformats.org/officeDocument/2006/relationships/image" Target="../media/image119.png"/><Relationship Id="rId120" Type="http://schemas.openxmlformats.org/officeDocument/2006/relationships/image" Target="../media/image135.png"/><Relationship Id="rId125" Type="http://schemas.openxmlformats.org/officeDocument/2006/relationships/image" Target="../media/image140.svg"/><Relationship Id="rId141" Type="http://schemas.openxmlformats.org/officeDocument/2006/relationships/image" Target="../media/image156.svg"/><Relationship Id="rId146" Type="http://schemas.openxmlformats.org/officeDocument/2006/relationships/image" Target="../media/image161.png"/><Relationship Id="rId7" Type="http://schemas.openxmlformats.org/officeDocument/2006/relationships/image" Target="../media/image22.svg"/><Relationship Id="rId71" Type="http://schemas.openxmlformats.org/officeDocument/2006/relationships/image" Target="../media/image86.svg"/><Relationship Id="rId92" Type="http://schemas.openxmlformats.org/officeDocument/2006/relationships/image" Target="../media/image107.png"/><Relationship Id="rId2" Type="http://schemas.openxmlformats.org/officeDocument/2006/relationships/image" Target="../media/image17.png"/><Relationship Id="rId29" Type="http://schemas.openxmlformats.org/officeDocument/2006/relationships/image" Target="../media/image44.svg"/><Relationship Id="rId24" Type="http://schemas.openxmlformats.org/officeDocument/2006/relationships/image" Target="../media/image39.png"/><Relationship Id="rId40" Type="http://schemas.openxmlformats.org/officeDocument/2006/relationships/image" Target="../media/image55.png"/><Relationship Id="rId45" Type="http://schemas.openxmlformats.org/officeDocument/2006/relationships/image" Target="../media/image60.svg"/><Relationship Id="rId66" Type="http://schemas.openxmlformats.org/officeDocument/2006/relationships/image" Target="../media/image81.png"/><Relationship Id="rId87" Type="http://schemas.openxmlformats.org/officeDocument/2006/relationships/image" Target="../media/image102.svg"/><Relationship Id="rId110" Type="http://schemas.openxmlformats.org/officeDocument/2006/relationships/image" Target="../media/image125.png"/><Relationship Id="rId115" Type="http://schemas.openxmlformats.org/officeDocument/2006/relationships/image" Target="../media/image130.svg"/><Relationship Id="rId131" Type="http://schemas.openxmlformats.org/officeDocument/2006/relationships/image" Target="../media/image146.svg"/><Relationship Id="rId136" Type="http://schemas.openxmlformats.org/officeDocument/2006/relationships/image" Target="../media/image151.png"/><Relationship Id="rId61" Type="http://schemas.openxmlformats.org/officeDocument/2006/relationships/image" Target="../media/image76.svg"/><Relationship Id="rId82" Type="http://schemas.openxmlformats.org/officeDocument/2006/relationships/image" Target="../media/image97.png"/><Relationship Id="rId152" Type="http://schemas.openxmlformats.org/officeDocument/2006/relationships/image" Target="../media/image167.png"/><Relationship Id="rId19" Type="http://schemas.openxmlformats.org/officeDocument/2006/relationships/image" Target="../media/image34.svg"/><Relationship Id="rId14" Type="http://schemas.openxmlformats.org/officeDocument/2006/relationships/image" Target="../media/image29.png"/><Relationship Id="rId30" Type="http://schemas.openxmlformats.org/officeDocument/2006/relationships/image" Target="../media/image45.png"/><Relationship Id="rId35" Type="http://schemas.openxmlformats.org/officeDocument/2006/relationships/image" Target="../media/image50.svg"/><Relationship Id="rId56" Type="http://schemas.openxmlformats.org/officeDocument/2006/relationships/image" Target="../media/image71.png"/><Relationship Id="rId77" Type="http://schemas.openxmlformats.org/officeDocument/2006/relationships/image" Target="../media/image92.svg"/><Relationship Id="rId100" Type="http://schemas.openxmlformats.org/officeDocument/2006/relationships/image" Target="../media/image115.png"/><Relationship Id="rId105" Type="http://schemas.openxmlformats.org/officeDocument/2006/relationships/image" Target="../media/image120.svg"/><Relationship Id="rId126" Type="http://schemas.openxmlformats.org/officeDocument/2006/relationships/image" Target="../media/image141.png"/><Relationship Id="rId147" Type="http://schemas.openxmlformats.org/officeDocument/2006/relationships/image" Target="../media/image162.svg"/><Relationship Id="rId8" Type="http://schemas.openxmlformats.org/officeDocument/2006/relationships/image" Target="../media/image23.png"/><Relationship Id="rId51" Type="http://schemas.openxmlformats.org/officeDocument/2006/relationships/image" Target="../media/image66.svg"/><Relationship Id="rId72" Type="http://schemas.openxmlformats.org/officeDocument/2006/relationships/image" Target="../media/image87.png"/><Relationship Id="rId93" Type="http://schemas.openxmlformats.org/officeDocument/2006/relationships/image" Target="../media/image108.svg"/><Relationship Id="rId98" Type="http://schemas.openxmlformats.org/officeDocument/2006/relationships/image" Target="../media/image113.png"/><Relationship Id="rId121" Type="http://schemas.openxmlformats.org/officeDocument/2006/relationships/image" Target="../media/image136.svg"/><Relationship Id="rId142" Type="http://schemas.openxmlformats.org/officeDocument/2006/relationships/image" Target="../media/image157.png"/><Relationship Id="rId3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0C852-1FB1-FF1F-A7B6-C4671771189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5894" y="353486"/>
            <a:ext cx="11232859" cy="1077148"/>
          </a:xfrm>
        </p:spPr>
        <p:txBody>
          <a:bodyPr>
            <a:normAutofit/>
          </a:bodyPr>
          <a:lstStyle/>
          <a:p>
            <a:r>
              <a:rPr lang="en-US" sz="3200" dirty="0"/>
              <a:t>Before creating a presentation, please download the correct fonts!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67315C3B-3EAD-96DC-9B8D-3D83526179E3}"/>
              </a:ext>
            </a:extLst>
          </p:cNvPr>
          <p:cNvSpPr txBox="1">
            <a:spLocks/>
          </p:cNvSpPr>
          <p:nvPr/>
        </p:nvSpPr>
        <p:spPr>
          <a:xfrm>
            <a:off x="385894" y="1430634"/>
            <a:ext cx="9403545" cy="2035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Montserrat is our body copy font. Download the entire font family so you have all the styles you will need for your presentation (Regular, </a:t>
            </a:r>
            <a:r>
              <a:rPr lang="en-US" sz="2000" i="1" dirty="0">
                <a:solidFill>
                  <a:schemeClr val="tx1"/>
                </a:solidFill>
              </a:rPr>
              <a:t>Italic, </a:t>
            </a:r>
            <a:r>
              <a:rPr lang="en-US" sz="2000" dirty="0" err="1">
                <a:solidFill>
                  <a:schemeClr val="tx1"/>
                </a:solidFill>
                <a:latin typeface="Montserrat SemiBold" panose="00000700000000000000" pitchFamily="2" charset="0"/>
              </a:rPr>
              <a:t>Semibold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b="1" dirty="0">
                <a:solidFill>
                  <a:schemeClr val="tx1"/>
                </a:solidFill>
              </a:rPr>
              <a:t>Bold, </a:t>
            </a:r>
            <a:r>
              <a:rPr lang="en-US" sz="2000" b="1" dirty="0">
                <a:solidFill>
                  <a:schemeClr val="tx1"/>
                </a:solidFill>
                <a:latin typeface="Montserrat Black" panose="00000A00000000000000" pitchFamily="2" charset="0"/>
              </a:rPr>
              <a:t>Black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b="1" dirty="0">
                <a:solidFill>
                  <a:schemeClr val="tx1"/>
                </a:solidFill>
                <a:latin typeface="Montserrat ExtraBold" panose="00000900000000000000" pitchFamily="2" charset="0"/>
              </a:rPr>
              <a:t>Extra Bold,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etc.)</a:t>
            </a:r>
          </a:p>
          <a:p>
            <a:pPr lvl="1">
              <a:lnSpc>
                <a:spcPct val="100000"/>
              </a:lnSpc>
              <a:spcBef>
                <a:spcPts val="929"/>
              </a:spcBef>
            </a:pPr>
            <a:r>
              <a:rPr lang="en-US" sz="2000" dirty="0">
                <a:solidFill>
                  <a:schemeClr val="tx1"/>
                </a:solidFill>
              </a:rPr>
              <a:t>Download for free here:</a:t>
            </a:r>
            <a:br>
              <a:rPr lang="en-US" sz="2000" dirty="0"/>
            </a:br>
            <a:r>
              <a:rPr lang="en-US" sz="2000" dirty="0">
                <a:hlinkClick r:id="rId2"/>
              </a:rPr>
              <a:t>https://fonts.google.com/specimen/Montserrat?query=Mont</a:t>
            </a:r>
            <a:endParaRPr lang="en-US" sz="2000" dirty="0"/>
          </a:p>
          <a:p>
            <a:pPr marL="457200" lvl="1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89C229-2318-3A48-0380-E5A4372E1EBA}"/>
              </a:ext>
            </a:extLst>
          </p:cNvPr>
          <p:cNvSpPr txBox="1">
            <a:spLocks/>
          </p:cNvSpPr>
          <p:nvPr/>
        </p:nvSpPr>
        <p:spPr>
          <a:xfrm>
            <a:off x="385894" y="4867742"/>
            <a:ext cx="11258900" cy="15038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bg1"/>
                </a:solidFill>
                <a:ea typeface="Montserrat Regular"/>
              </a:rPr>
              <a:t>To start creating a new presentation, click </a:t>
            </a:r>
            <a:r>
              <a:rPr lang="en-US" sz="1400" b="1" dirty="0">
                <a:solidFill>
                  <a:schemeClr val="bg1"/>
                </a:solidFill>
                <a:ea typeface="Montserrat Regular"/>
              </a:rPr>
              <a:t>File &gt; Save As </a:t>
            </a:r>
            <a:r>
              <a:rPr lang="en-US" sz="1400" dirty="0">
                <a:solidFill>
                  <a:schemeClr val="bg1"/>
                </a:solidFill>
                <a:ea typeface="Montserrat Regular"/>
              </a:rPr>
              <a:t>and save this presentation with a new name. These instruction slides can all be deleted and replaced once you no longer need them.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bg1"/>
                </a:solidFill>
                <a:ea typeface="Montserrat Regular"/>
              </a:rPr>
              <a:t>For instructions on how to download and install the fonts above go to the next slide. </a:t>
            </a:r>
          </a:p>
        </p:txBody>
      </p:sp>
    </p:spTree>
    <p:extLst>
      <p:ext uri="{BB962C8B-B14F-4D97-AF65-F5344CB8AC3E}">
        <p14:creationId xmlns:p14="http://schemas.microsoft.com/office/powerpoint/2010/main" val="483946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DE114C89-6B15-6629-F97D-3F043BDED881}"/>
              </a:ext>
            </a:extLst>
          </p:cNvPr>
          <p:cNvSpPr txBox="1">
            <a:spLocks/>
          </p:cNvSpPr>
          <p:nvPr/>
        </p:nvSpPr>
        <p:spPr>
          <a:xfrm>
            <a:off x="705117" y="1570345"/>
            <a:ext cx="5275680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2FE0F7-2FFB-6210-EA66-3080A01E6291}"/>
              </a:ext>
            </a:extLst>
          </p:cNvPr>
          <p:cNvSpPr txBox="1">
            <a:spLocks/>
          </p:cNvSpPr>
          <p:nvPr/>
        </p:nvSpPr>
        <p:spPr>
          <a:xfrm>
            <a:off x="705116" y="2394257"/>
            <a:ext cx="5033834" cy="285020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1600" dirty="0" err="1">
                <a:solidFill>
                  <a:schemeClr val="tx1"/>
                </a:solidFill>
              </a:rPr>
              <a:t>ttf</a:t>
            </a:r>
            <a:r>
              <a:rPr lang="en-US" sz="1600" dirty="0">
                <a:solidFill>
                  <a:schemeClr val="tx1"/>
                </a:solidFill>
              </a:rPr>
              <a:t>), OpenType (.</a:t>
            </a:r>
            <a:r>
              <a:rPr lang="en-US" sz="1600" dirty="0" err="1">
                <a:solidFill>
                  <a:schemeClr val="tx1"/>
                </a:solidFill>
              </a:rPr>
              <a:t>otf</a:t>
            </a:r>
            <a:r>
              <a:rPr lang="en-US" sz="1600" dirty="0">
                <a:solidFill>
                  <a:schemeClr val="tx1"/>
                </a:solidFill>
              </a:rPr>
              <a:t>), and PostScript (.</a:t>
            </a:r>
            <a:r>
              <a:rPr lang="en-US" sz="1600" dirty="0" err="1">
                <a:solidFill>
                  <a:schemeClr val="tx1"/>
                </a:solidFill>
              </a:rPr>
              <a:t>ps</a:t>
            </a:r>
            <a:r>
              <a:rPr lang="en-US" sz="16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4A98D1-D1CD-CA54-FF35-3F3F03AAB5FC}"/>
              </a:ext>
            </a:extLst>
          </p:cNvPr>
          <p:cNvSpPr txBox="1">
            <a:spLocks/>
          </p:cNvSpPr>
          <p:nvPr/>
        </p:nvSpPr>
        <p:spPr>
          <a:xfrm>
            <a:off x="6096000" y="1570345"/>
            <a:ext cx="5301662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C6589E6-F43C-B8CA-8E68-F21C41A25CAE}"/>
              </a:ext>
            </a:extLst>
          </p:cNvPr>
          <p:cNvSpPr txBox="1">
            <a:spLocks/>
          </p:cNvSpPr>
          <p:nvPr/>
        </p:nvSpPr>
        <p:spPr>
          <a:xfrm>
            <a:off x="6096000" y="2416930"/>
            <a:ext cx="5842688" cy="221436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Double-click a .</a:t>
            </a:r>
            <a:r>
              <a:rPr lang="en-US" sz="1800" dirty="0" err="1">
                <a:solidFill>
                  <a:schemeClr val="tx1"/>
                </a:solidFill>
              </a:rPr>
              <a:t>ttf</a:t>
            </a:r>
            <a:r>
              <a:rPr lang="en-US" sz="1800" dirty="0">
                <a:solidFill>
                  <a:schemeClr val="tx1"/>
                </a:solidFill>
              </a:rPr>
              <a:t> or .</a:t>
            </a:r>
            <a:r>
              <a:rPr lang="en-US" sz="1800" dirty="0" err="1">
                <a:solidFill>
                  <a:schemeClr val="tx1"/>
                </a:solidFill>
              </a:rPr>
              <a:t>otf</a:t>
            </a:r>
            <a:r>
              <a:rPr lang="en-US" sz="18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sz="1800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228DE92-DB22-65A1-9FE6-5D953538B3CF}"/>
              </a:ext>
            </a:extLst>
          </p:cNvPr>
          <p:cNvSpPr txBox="1">
            <a:spLocks/>
          </p:cNvSpPr>
          <p:nvPr/>
        </p:nvSpPr>
        <p:spPr>
          <a:xfrm>
            <a:off x="321130" y="5714754"/>
            <a:ext cx="11575284" cy="916833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400" b="1" dirty="0">
                <a:solidFill>
                  <a:schemeClr val="bg1"/>
                </a:solidFill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400" b="1" dirty="0">
                <a:solidFill>
                  <a:schemeClr val="bg1"/>
                </a:solidFill>
                <a:ea typeface="Montserrat Regular"/>
              </a:rPr>
              <a:t>After restarting your computer, locate and reopen this presentation and the correct fonts should automatically be updated in this template.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>
              <a:solidFill>
                <a:schemeClr val="bg1"/>
              </a:solidFill>
              <a:ea typeface="Montserrat Regular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E1CF9B5-D0D4-DCE6-37DF-B4CD6822391A}"/>
              </a:ext>
            </a:extLst>
          </p:cNvPr>
          <p:cNvSpPr txBox="1">
            <a:spLocks/>
          </p:cNvSpPr>
          <p:nvPr/>
        </p:nvSpPr>
        <p:spPr>
          <a:xfrm>
            <a:off x="266084" y="183221"/>
            <a:ext cx="11575284" cy="916833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400" b="1" dirty="0">
                <a:solidFill>
                  <a:schemeClr val="bg1"/>
                </a:solidFill>
                <a:ea typeface="Montserrat Regular"/>
              </a:rPr>
              <a:t>Follow the links provided on the previous slide to download the fonts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400" b="1" dirty="0">
                <a:solidFill>
                  <a:schemeClr val="bg1"/>
                </a:solidFill>
                <a:ea typeface="Montserrat Regular"/>
              </a:rPr>
              <a:t>Choose to download the font family (all of the styles within that font)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>
              <a:solidFill>
                <a:schemeClr val="bg1"/>
              </a:solidFill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9474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DE929397-DBCF-A6D3-C0BD-36EF9518C833}"/>
              </a:ext>
            </a:extLst>
          </p:cNvPr>
          <p:cNvSpPr txBox="1">
            <a:spLocks/>
          </p:cNvSpPr>
          <p:nvPr/>
        </p:nvSpPr>
        <p:spPr>
          <a:xfrm>
            <a:off x="593724" y="1472009"/>
            <a:ext cx="5297905" cy="4351338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0"/>
              </a:spcBef>
              <a:spcAft>
                <a:spcPts val="848"/>
              </a:spcAft>
              <a:buClr>
                <a:schemeClr val="accent1"/>
              </a:buClr>
            </a:pPr>
            <a:r>
              <a:rPr lang="en-US" dirty="0">
                <a:solidFill>
                  <a:schemeClr val="tx1"/>
                </a:solidFill>
              </a:rPr>
              <a:t>Go to </a:t>
            </a:r>
            <a:r>
              <a:rPr lang="en-US" b="1" dirty="0">
                <a:solidFill>
                  <a:schemeClr val="tx1"/>
                </a:solidFill>
              </a:rPr>
              <a:t>Home</a:t>
            </a:r>
            <a:r>
              <a:rPr lang="en-US" dirty="0">
                <a:solidFill>
                  <a:schemeClr val="tx1"/>
                </a:solidFill>
              </a:rPr>
              <a:t> on your toolbar, click on </a:t>
            </a:r>
            <a:r>
              <a:rPr lang="en-US" b="1" dirty="0">
                <a:solidFill>
                  <a:schemeClr val="tx1"/>
                </a:solidFill>
              </a:rPr>
              <a:t>New Slide, click on the downward arrow </a:t>
            </a:r>
            <a:r>
              <a:rPr lang="en-US" dirty="0">
                <a:solidFill>
                  <a:schemeClr val="tx1"/>
                </a:solidFill>
              </a:rPr>
              <a:t>and choose desired layout.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848"/>
              </a:spcAft>
              <a:buClr>
                <a:schemeClr val="accent1"/>
              </a:buClr>
            </a:pPr>
            <a:r>
              <a:rPr lang="en-US" dirty="0">
                <a:solidFill>
                  <a:schemeClr val="tx1"/>
                </a:solidFill>
              </a:rPr>
              <a:t>You can separate your presentation into sections using color. Each layout is available under the New Slide menu in a </a:t>
            </a:r>
            <a:r>
              <a:rPr lang="en-US">
                <a:solidFill>
                  <a:schemeClr val="tx1"/>
                </a:solidFill>
              </a:rPr>
              <a:t>different color.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848"/>
              </a:spcAft>
            </a:pPr>
            <a:r>
              <a:rPr lang="en-US" dirty="0">
                <a:solidFill>
                  <a:schemeClr val="tx1"/>
                </a:solidFill>
              </a:rPr>
              <a:t>You can also change the color or layout of a current slide by clicking the </a:t>
            </a:r>
            <a:r>
              <a:rPr lang="en-US" b="1" dirty="0">
                <a:solidFill>
                  <a:schemeClr val="tx1"/>
                </a:solidFill>
              </a:rPr>
              <a:t>layout </a:t>
            </a:r>
            <a:r>
              <a:rPr lang="en-US" dirty="0">
                <a:solidFill>
                  <a:schemeClr val="tx1"/>
                </a:solidFill>
              </a:rPr>
              <a:t>button (located to the right of the New Slide button).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BCC7F7BC-AF73-AB50-5D54-D0C1748DAFDC}"/>
              </a:ext>
            </a:extLst>
          </p:cNvPr>
          <p:cNvSpPr txBox="1">
            <a:spLocks/>
          </p:cNvSpPr>
          <p:nvPr/>
        </p:nvSpPr>
        <p:spPr>
          <a:xfrm>
            <a:off x="593724" y="365125"/>
            <a:ext cx="11014075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to use this template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BF5830-88A6-BE7E-5C90-DB1FC0B5D03E}"/>
              </a:ext>
            </a:extLst>
          </p:cNvPr>
          <p:cNvSpPr/>
          <p:nvPr/>
        </p:nvSpPr>
        <p:spPr>
          <a:xfrm>
            <a:off x="7097086" y="1839228"/>
            <a:ext cx="4373019" cy="3442661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1" name="Graphic 120">
            <a:extLst>
              <a:ext uri="{FF2B5EF4-FFF2-40B4-BE49-F238E27FC236}">
                <a16:creationId xmlns:a16="http://schemas.microsoft.com/office/drawing/2014/main" id="{1B4D87C4-5D94-5DFB-596C-DD52248A4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9551" y="1461581"/>
            <a:ext cx="728088" cy="7280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16C81E5-BECA-1108-C822-F86B92CF5CBB}"/>
              </a:ext>
            </a:extLst>
          </p:cNvPr>
          <p:cNvSpPr txBox="1"/>
          <p:nvPr/>
        </p:nvSpPr>
        <p:spPr>
          <a:xfrm>
            <a:off x="7281643" y="2388543"/>
            <a:ext cx="39847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can make quotes in your text stand out by using this quote box layout.</a:t>
            </a:r>
          </a:p>
          <a:p>
            <a:endParaRPr lang="en-US" dirty="0"/>
          </a:p>
          <a:p>
            <a:r>
              <a:rPr lang="en-US" dirty="0"/>
              <a:t>Use the icon library in the next slide to add brand-approved icons to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650339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0C852-1FB1-FF1F-A7B6-C4671771189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7446" y="168928"/>
            <a:ext cx="8288076" cy="616138"/>
          </a:xfrm>
        </p:spPr>
        <p:txBody>
          <a:bodyPr>
            <a:normAutofit fontScale="90000"/>
          </a:bodyPr>
          <a:lstStyle/>
          <a:p>
            <a:r>
              <a:rPr lang="en-US" sz="3200" b="0" dirty="0"/>
              <a:t>Icon Library (not a slide, for copying only)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FF265-70A0-758D-882D-8A1DCBD4E1C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2769383D-E444-4518-B60C-57BF9083EEF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2DF889-F1BC-E659-4E3B-CB5D60502F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797" y="3773171"/>
            <a:ext cx="12192000" cy="30848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1594D75-FCB8-80FA-2A3E-BAADAF854740}"/>
              </a:ext>
            </a:extLst>
          </p:cNvPr>
          <p:cNvSpPr txBox="1"/>
          <p:nvPr/>
        </p:nvSpPr>
        <p:spPr>
          <a:xfrm>
            <a:off x="2884875" y="1360272"/>
            <a:ext cx="4411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Bus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4F156111-C3DB-4F3C-27A7-C16014A7D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7798" y="821556"/>
            <a:ext cx="495300" cy="457200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386C7CC8-52F8-7D9D-07DC-A77E2EFE5AD9}"/>
              </a:ext>
            </a:extLst>
          </p:cNvPr>
          <p:cNvSpPr txBox="1"/>
          <p:nvPr/>
        </p:nvSpPr>
        <p:spPr>
          <a:xfrm>
            <a:off x="2473422" y="2235065"/>
            <a:ext cx="6383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Phone</a:t>
            </a:r>
          </a:p>
        </p:txBody>
      </p:sp>
      <p:pic>
        <p:nvPicPr>
          <p:cNvPr id="91" name="Graphic 90">
            <a:extLst>
              <a:ext uri="{FF2B5EF4-FFF2-40B4-BE49-F238E27FC236}">
                <a16:creationId xmlns:a16="http://schemas.microsoft.com/office/drawing/2014/main" id="{BA701C97-A976-47B5-5E10-E40920BD29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30655" y="1798765"/>
            <a:ext cx="323850" cy="3524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AC7E51D-D082-8E59-9D3A-5DE25D1B0F1C}"/>
              </a:ext>
            </a:extLst>
          </p:cNvPr>
          <p:cNvSpPr txBox="1"/>
          <p:nvPr/>
        </p:nvSpPr>
        <p:spPr>
          <a:xfrm>
            <a:off x="2019963" y="1360272"/>
            <a:ext cx="441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Car</a:t>
            </a:r>
          </a:p>
        </p:txBody>
      </p:sp>
      <p:pic>
        <p:nvPicPr>
          <p:cNvPr id="105" name="Graphic 104">
            <a:extLst>
              <a:ext uri="{FF2B5EF4-FFF2-40B4-BE49-F238E27FC236}">
                <a16:creationId xmlns:a16="http://schemas.microsoft.com/office/drawing/2014/main" id="{DAD58BA2-5464-D8B2-559A-41F49534DA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97649" y="892994"/>
            <a:ext cx="485775" cy="31432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E13D25B-6643-804A-D93A-CD6C9F77773E}"/>
              </a:ext>
            </a:extLst>
          </p:cNvPr>
          <p:cNvSpPr txBox="1"/>
          <p:nvPr/>
        </p:nvSpPr>
        <p:spPr>
          <a:xfrm>
            <a:off x="124527" y="1360272"/>
            <a:ext cx="95738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Pedestrian</a:t>
            </a:r>
          </a:p>
        </p:txBody>
      </p:sp>
      <p:pic>
        <p:nvPicPr>
          <p:cNvPr id="108" name="Graphic 107">
            <a:extLst>
              <a:ext uri="{FF2B5EF4-FFF2-40B4-BE49-F238E27FC236}">
                <a16:creationId xmlns:a16="http://schemas.microsoft.com/office/drawing/2014/main" id="{0AB1A170-F18A-ACB3-51F1-2234755D7C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8917" y="869181"/>
            <a:ext cx="228600" cy="36195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F52F483-0E90-DA78-998F-A0420CDAA79D}"/>
              </a:ext>
            </a:extLst>
          </p:cNvPr>
          <p:cNvSpPr txBox="1"/>
          <p:nvPr/>
        </p:nvSpPr>
        <p:spPr>
          <a:xfrm>
            <a:off x="1204612" y="1360272"/>
            <a:ext cx="4857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Bike</a:t>
            </a:r>
          </a:p>
        </p:txBody>
      </p:sp>
      <p:pic>
        <p:nvPicPr>
          <p:cNvPr id="110" name="Graphic 109">
            <a:extLst>
              <a:ext uri="{FF2B5EF4-FFF2-40B4-BE49-F238E27FC236}">
                <a16:creationId xmlns:a16="http://schemas.microsoft.com/office/drawing/2014/main" id="{517C31F5-74BD-4AE3-E89F-3FB2B85428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04612" y="907281"/>
            <a:ext cx="485775" cy="2857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31F8C24-2A56-7265-E69B-D146490B670A}"/>
              </a:ext>
            </a:extLst>
          </p:cNvPr>
          <p:cNvSpPr txBox="1"/>
          <p:nvPr/>
        </p:nvSpPr>
        <p:spPr>
          <a:xfrm>
            <a:off x="3601637" y="1360272"/>
            <a:ext cx="7282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Freight</a:t>
            </a:r>
          </a:p>
        </p:txBody>
      </p:sp>
      <p:pic>
        <p:nvPicPr>
          <p:cNvPr id="112" name="Graphic 111">
            <a:extLst>
              <a:ext uri="{FF2B5EF4-FFF2-40B4-BE49-F238E27FC236}">
                <a16:creationId xmlns:a16="http://schemas.microsoft.com/office/drawing/2014/main" id="{8406B625-CAB2-15C1-FCCC-56C55CEE033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689559" y="840606"/>
            <a:ext cx="552450" cy="4191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AF82337-67A5-8CBE-9194-0EC7501A6E49}"/>
              </a:ext>
            </a:extLst>
          </p:cNvPr>
          <p:cNvSpPr txBox="1"/>
          <p:nvPr/>
        </p:nvSpPr>
        <p:spPr>
          <a:xfrm>
            <a:off x="4477803" y="1360272"/>
            <a:ext cx="1024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Congestion</a:t>
            </a:r>
          </a:p>
        </p:txBody>
      </p:sp>
      <p:pic>
        <p:nvPicPr>
          <p:cNvPr id="114" name="Graphic 113">
            <a:extLst>
              <a:ext uri="{FF2B5EF4-FFF2-40B4-BE49-F238E27FC236}">
                <a16:creationId xmlns:a16="http://schemas.microsoft.com/office/drawing/2014/main" id="{BF2C151C-634D-3158-79EE-9626E1AC088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23433" y="835844"/>
            <a:ext cx="533400" cy="42862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7E55263-BE49-DAB0-BAE8-674274A90111}"/>
              </a:ext>
            </a:extLst>
          </p:cNvPr>
          <p:cNvSpPr txBox="1"/>
          <p:nvPr/>
        </p:nvSpPr>
        <p:spPr>
          <a:xfrm>
            <a:off x="5742613" y="1360272"/>
            <a:ext cx="6885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Transit</a:t>
            </a:r>
          </a:p>
        </p:txBody>
      </p:sp>
      <p:pic>
        <p:nvPicPr>
          <p:cNvPr id="116" name="Graphic 115">
            <a:extLst>
              <a:ext uri="{FF2B5EF4-FFF2-40B4-BE49-F238E27FC236}">
                <a16:creationId xmlns:a16="http://schemas.microsoft.com/office/drawing/2014/main" id="{5A3EF19E-2EF3-B09B-259B-DD00D72DDD0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86882" y="812031"/>
            <a:ext cx="400050" cy="47625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466E885-D394-126E-6E28-962CCFBB090D}"/>
              </a:ext>
            </a:extLst>
          </p:cNvPr>
          <p:cNvSpPr txBox="1"/>
          <p:nvPr/>
        </p:nvSpPr>
        <p:spPr>
          <a:xfrm>
            <a:off x="6671351" y="1360272"/>
            <a:ext cx="10297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Multimodal</a:t>
            </a:r>
          </a:p>
        </p:txBody>
      </p:sp>
      <p:pic>
        <p:nvPicPr>
          <p:cNvPr id="118" name="Graphic 117">
            <a:extLst>
              <a:ext uri="{FF2B5EF4-FFF2-40B4-BE49-F238E27FC236}">
                <a16:creationId xmlns:a16="http://schemas.microsoft.com/office/drawing/2014/main" id="{C1E78CCE-D5B2-388F-CBF9-C9956FA9C10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971901" y="831081"/>
            <a:ext cx="428625" cy="438150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A807DB96-F741-8EA0-8B82-671A4AF6F092}"/>
              </a:ext>
            </a:extLst>
          </p:cNvPr>
          <p:cNvSpPr txBox="1"/>
          <p:nvPr/>
        </p:nvSpPr>
        <p:spPr>
          <a:xfrm>
            <a:off x="7941225" y="1360272"/>
            <a:ext cx="672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Bridge</a:t>
            </a:r>
          </a:p>
        </p:txBody>
      </p:sp>
      <p:pic>
        <p:nvPicPr>
          <p:cNvPr id="120" name="Graphic 119">
            <a:extLst>
              <a:ext uri="{FF2B5EF4-FFF2-40B4-BE49-F238E27FC236}">
                <a16:creationId xmlns:a16="http://schemas.microsoft.com/office/drawing/2014/main" id="{F0120A8E-5C61-F79F-E041-E6B966B506F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048985" y="931094"/>
            <a:ext cx="457200" cy="238125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0799ACBF-38CB-4C42-022A-F78CBD04E01F}"/>
              </a:ext>
            </a:extLst>
          </p:cNvPr>
          <p:cNvSpPr txBox="1"/>
          <p:nvPr/>
        </p:nvSpPr>
        <p:spPr>
          <a:xfrm>
            <a:off x="8854095" y="1360272"/>
            <a:ext cx="81484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Overpass</a:t>
            </a:r>
          </a:p>
        </p:txBody>
      </p:sp>
      <p:pic>
        <p:nvPicPr>
          <p:cNvPr id="122" name="Graphic 121">
            <a:extLst>
              <a:ext uri="{FF2B5EF4-FFF2-40B4-BE49-F238E27FC236}">
                <a16:creationId xmlns:a16="http://schemas.microsoft.com/office/drawing/2014/main" id="{7CCB527F-CFDD-22E4-1AC3-1E930512618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032919" y="912044"/>
            <a:ext cx="457200" cy="27622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F59C616-9B0D-1BED-FEED-99CB3CA87E28}"/>
              </a:ext>
            </a:extLst>
          </p:cNvPr>
          <p:cNvSpPr txBox="1"/>
          <p:nvPr/>
        </p:nvSpPr>
        <p:spPr>
          <a:xfrm>
            <a:off x="9909093" y="1360272"/>
            <a:ext cx="8992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Roadway</a:t>
            </a:r>
          </a:p>
        </p:txBody>
      </p:sp>
      <p:pic>
        <p:nvPicPr>
          <p:cNvPr id="126" name="Graphic 125">
            <a:extLst>
              <a:ext uri="{FF2B5EF4-FFF2-40B4-BE49-F238E27FC236}">
                <a16:creationId xmlns:a16="http://schemas.microsoft.com/office/drawing/2014/main" id="{A4FACA8F-84C4-5866-190A-795EBBAE12F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177744" y="892994"/>
            <a:ext cx="361950" cy="314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AB3498-52EB-2766-DAB7-780DDAA4D02C}"/>
              </a:ext>
            </a:extLst>
          </p:cNvPr>
          <p:cNvSpPr txBox="1"/>
          <p:nvPr/>
        </p:nvSpPr>
        <p:spPr>
          <a:xfrm>
            <a:off x="11048499" y="1360272"/>
            <a:ext cx="10342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Interchange</a:t>
            </a:r>
          </a:p>
        </p:txBody>
      </p:sp>
      <p:pic>
        <p:nvPicPr>
          <p:cNvPr id="130" name="Graphic 129">
            <a:extLst>
              <a:ext uri="{FF2B5EF4-FFF2-40B4-BE49-F238E27FC236}">
                <a16:creationId xmlns:a16="http://schemas.microsoft.com/office/drawing/2014/main" id="{A4F63B65-3A21-9E7A-4598-FFDCDA244B4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379891" y="854894"/>
            <a:ext cx="371475" cy="390525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412140D-49B0-493D-9EE8-5BF1F2827BAF}"/>
              </a:ext>
            </a:extLst>
          </p:cNvPr>
          <p:cNvSpPr txBox="1"/>
          <p:nvPr/>
        </p:nvSpPr>
        <p:spPr>
          <a:xfrm>
            <a:off x="3232400" y="2235065"/>
            <a:ext cx="969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Cellphone</a:t>
            </a:r>
          </a:p>
        </p:txBody>
      </p:sp>
      <p:pic>
        <p:nvPicPr>
          <p:cNvPr id="156" name="Graphic 155">
            <a:extLst>
              <a:ext uri="{FF2B5EF4-FFF2-40B4-BE49-F238E27FC236}">
                <a16:creationId xmlns:a16="http://schemas.microsoft.com/office/drawing/2014/main" id="{BF8ED149-BA31-F491-3205-4DBEBB69DD0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607638" y="1794002"/>
            <a:ext cx="219075" cy="36195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69FD05BA-B85D-FF5F-E1E4-D8297D33F4DB}"/>
              </a:ext>
            </a:extLst>
          </p:cNvPr>
          <p:cNvSpPr txBox="1"/>
          <p:nvPr/>
        </p:nvSpPr>
        <p:spPr>
          <a:xfrm>
            <a:off x="4322612" y="2235065"/>
            <a:ext cx="6350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Email</a:t>
            </a:r>
          </a:p>
        </p:txBody>
      </p:sp>
      <p:pic>
        <p:nvPicPr>
          <p:cNvPr id="160" name="Graphic 159">
            <a:extLst>
              <a:ext uri="{FF2B5EF4-FFF2-40B4-BE49-F238E27FC236}">
                <a16:creationId xmlns:a16="http://schemas.microsoft.com/office/drawing/2014/main" id="{211B737C-7625-815A-FD33-082A901DEDB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468668" y="1855915"/>
            <a:ext cx="342900" cy="23812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391A6C0D-9648-E8EA-A6D5-CF010F7C60D9}"/>
              </a:ext>
            </a:extLst>
          </p:cNvPr>
          <p:cNvSpPr txBox="1"/>
          <p:nvPr/>
        </p:nvSpPr>
        <p:spPr>
          <a:xfrm>
            <a:off x="5078287" y="2235065"/>
            <a:ext cx="8253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Website</a:t>
            </a:r>
          </a:p>
        </p:txBody>
      </p:sp>
      <p:pic>
        <p:nvPicPr>
          <p:cNvPr id="164" name="Graphic 163">
            <a:extLst>
              <a:ext uri="{FF2B5EF4-FFF2-40B4-BE49-F238E27FC236}">
                <a16:creationId xmlns:a16="http://schemas.microsoft.com/office/drawing/2014/main" id="{7B2659FB-2BCF-23DA-D370-15E256BFF12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290938" y="1774952"/>
            <a:ext cx="400050" cy="40005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8BC00975-63B1-1475-08AC-1438B72FDFF9}"/>
              </a:ext>
            </a:extLst>
          </p:cNvPr>
          <p:cNvSpPr txBox="1"/>
          <p:nvPr/>
        </p:nvSpPr>
        <p:spPr>
          <a:xfrm>
            <a:off x="6024302" y="2235065"/>
            <a:ext cx="6129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Date</a:t>
            </a:r>
          </a:p>
        </p:txBody>
      </p:sp>
      <p:pic>
        <p:nvPicPr>
          <p:cNvPr id="168" name="Graphic 167">
            <a:extLst>
              <a:ext uri="{FF2B5EF4-FFF2-40B4-BE49-F238E27FC236}">
                <a16:creationId xmlns:a16="http://schemas.microsoft.com/office/drawing/2014/main" id="{6E38EC1D-B32A-1970-D446-A41D0E201ADB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149815" y="1813052"/>
            <a:ext cx="361950" cy="32385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36306131-F91F-07B2-5731-A7944CAFD074}"/>
              </a:ext>
            </a:extLst>
          </p:cNvPr>
          <p:cNvSpPr txBox="1"/>
          <p:nvPr/>
        </p:nvSpPr>
        <p:spPr>
          <a:xfrm>
            <a:off x="6757940" y="2235065"/>
            <a:ext cx="8148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Location</a:t>
            </a:r>
          </a:p>
        </p:txBody>
      </p:sp>
      <p:pic>
        <p:nvPicPr>
          <p:cNvPr id="172" name="Graphic 171">
            <a:extLst>
              <a:ext uri="{FF2B5EF4-FFF2-40B4-BE49-F238E27FC236}">
                <a16:creationId xmlns:a16="http://schemas.microsoft.com/office/drawing/2014/main" id="{9B5FC266-F91F-F9DA-0173-884703FEE0A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7036781" y="1798765"/>
            <a:ext cx="257175" cy="352425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D9AB3117-4F8B-8E0B-CC9B-8D0038E3AF83}"/>
              </a:ext>
            </a:extLst>
          </p:cNvPr>
          <p:cNvSpPr txBox="1"/>
          <p:nvPr/>
        </p:nvSpPr>
        <p:spPr>
          <a:xfrm>
            <a:off x="7693458" y="2235065"/>
            <a:ext cx="7459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Online</a:t>
            </a:r>
          </a:p>
        </p:txBody>
      </p:sp>
      <p:pic>
        <p:nvPicPr>
          <p:cNvPr id="176" name="Graphic 175">
            <a:extLst>
              <a:ext uri="{FF2B5EF4-FFF2-40B4-BE49-F238E27FC236}">
                <a16:creationId xmlns:a16="http://schemas.microsoft.com/office/drawing/2014/main" id="{71D8E201-E555-7BE1-0592-FCF3F1EA31D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7880675" y="1808290"/>
            <a:ext cx="371475" cy="333375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889BC346-8941-FCE6-F491-FB7AC4A5222C}"/>
              </a:ext>
            </a:extLst>
          </p:cNvPr>
          <p:cNvSpPr txBox="1"/>
          <p:nvPr/>
        </p:nvSpPr>
        <p:spPr>
          <a:xfrm>
            <a:off x="8560029" y="2235065"/>
            <a:ext cx="7765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Online Meeting</a:t>
            </a:r>
          </a:p>
        </p:txBody>
      </p:sp>
      <p:pic>
        <p:nvPicPr>
          <p:cNvPr id="180" name="Graphic 179">
            <a:extLst>
              <a:ext uri="{FF2B5EF4-FFF2-40B4-BE49-F238E27FC236}">
                <a16:creationId xmlns:a16="http://schemas.microsoft.com/office/drawing/2014/main" id="{93BDEA66-BD35-91F6-D3CC-FA43C31AE79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748262" y="1798765"/>
            <a:ext cx="400050" cy="352425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A7D9A1E8-8D46-6CE0-8A56-EAFAC0C35992}"/>
              </a:ext>
            </a:extLst>
          </p:cNvPr>
          <p:cNvSpPr txBox="1"/>
          <p:nvPr/>
        </p:nvSpPr>
        <p:spPr>
          <a:xfrm>
            <a:off x="9457207" y="2235065"/>
            <a:ext cx="105331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Attachment</a:t>
            </a:r>
          </a:p>
        </p:txBody>
      </p:sp>
      <p:pic>
        <p:nvPicPr>
          <p:cNvPr id="184" name="Graphic 183">
            <a:extLst>
              <a:ext uri="{FF2B5EF4-FFF2-40B4-BE49-F238E27FC236}">
                <a16:creationId xmlns:a16="http://schemas.microsoft.com/office/drawing/2014/main" id="{47D5D3AA-0F6A-AC93-31A8-8799F3FA6CB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9845752" y="1813052"/>
            <a:ext cx="276225" cy="32385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DE0C1054-79E0-FD69-58A5-9972E202D83B}"/>
              </a:ext>
            </a:extLst>
          </p:cNvPr>
          <p:cNvSpPr txBox="1"/>
          <p:nvPr/>
        </p:nvSpPr>
        <p:spPr>
          <a:xfrm>
            <a:off x="10631184" y="2235065"/>
            <a:ext cx="6738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Search</a:t>
            </a:r>
          </a:p>
        </p:txBody>
      </p:sp>
      <p:pic>
        <p:nvPicPr>
          <p:cNvPr id="188" name="Graphic 187">
            <a:extLst>
              <a:ext uri="{FF2B5EF4-FFF2-40B4-BE49-F238E27FC236}">
                <a16:creationId xmlns:a16="http://schemas.microsoft.com/office/drawing/2014/main" id="{203BBE38-6A0B-183A-1ED3-B8F93060F069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0787141" y="1794002"/>
            <a:ext cx="361950" cy="36195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7D7ADFFC-080D-9E52-38F7-E53ED080D44C}"/>
              </a:ext>
            </a:extLst>
          </p:cNvPr>
          <p:cNvSpPr txBox="1"/>
          <p:nvPr/>
        </p:nvSpPr>
        <p:spPr>
          <a:xfrm>
            <a:off x="1908085" y="3317283"/>
            <a:ext cx="5890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Time</a:t>
            </a:r>
          </a:p>
        </p:txBody>
      </p:sp>
      <p:pic>
        <p:nvPicPr>
          <p:cNvPr id="209" name="Graphic 208">
            <a:extLst>
              <a:ext uri="{FF2B5EF4-FFF2-40B4-BE49-F238E27FC236}">
                <a16:creationId xmlns:a16="http://schemas.microsoft.com/office/drawing/2014/main" id="{B3177938-BA6B-78E4-0D11-0EC7CB0F895F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997820" y="2869803"/>
            <a:ext cx="409575" cy="409575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EC6EA815-3E22-02D7-EC0A-E4C3C6FD4503}"/>
              </a:ext>
            </a:extLst>
          </p:cNvPr>
          <p:cNvSpPr txBox="1"/>
          <p:nvPr/>
        </p:nvSpPr>
        <p:spPr>
          <a:xfrm>
            <a:off x="2662806" y="3317283"/>
            <a:ext cx="7601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Funding</a:t>
            </a:r>
          </a:p>
        </p:txBody>
      </p:sp>
      <p:pic>
        <p:nvPicPr>
          <p:cNvPr id="211" name="Graphic 210">
            <a:extLst>
              <a:ext uri="{FF2B5EF4-FFF2-40B4-BE49-F238E27FC236}">
                <a16:creationId xmlns:a16="http://schemas.microsoft.com/office/drawing/2014/main" id="{E464757B-8523-00A5-569C-E8952F0C67EA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2799992" y="2931715"/>
            <a:ext cx="485775" cy="28575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D2B599F-CC19-A671-DDF7-E8F781C3483A}"/>
              </a:ext>
            </a:extLst>
          </p:cNvPr>
          <p:cNvSpPr txBox="1"/>
          <p:nvPr/>
        </p:nvSpPr>
        <p:spPr>
          <a:xfrm>
            <a:off x="3588628" y="3317283"/>
            <a:ext cx="760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Analyze</a:t>
            </a:r>
          </a:p>
        </p:txBody>
      </p:sp>
      <p:pic>
        <p:nvPicPr>
          <p:cNvPr id="213" name="Graphic 212">
            <a:extLst>
              <a:ext uri="{FF2B5EF4-FFF2-40B4-BE49-F238E27FC236}">
                <a16:creationId xmlns:a16="http://schemas.microsoft.com/office/drawing/2014/main" id="{5A16D5ED-CAC5-5E14-60ED-C11D650460C6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3806776" y="2941240"/>
            <a:ext cx="323850" cy="2667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819CBAEB-01FD-E8FD-3606-7E7095A694D2}"/>
              </a:ext>
            </a:extLst>
          </p:cNvPr>
          <p:cNvSpPr txBox="1"/>
          <p:nvPr/>
        </p:nvSpPr>
        <p:spPr>
          <a:xfrm>
            <a:off x="4359255" y="3317283"/>
            <a:ext cx="10232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Preliminary Design</a:t>
            </a:r>
          </a:p>
        </p:txBody>
      </p:sp>
      <p:pic>
        <p:nvPicPr>
          <p:cNvPr id="215" name="Graphic 214">
            <a:extLst>
              <a:ext uri="{FF2B5EF4-FFF2-40B4-BE49-F238E27FC236}">
                <a16:creationId xmlns:a16="http://schemas.microsoft.com/office/drawing/2014/main" id="{9D5B864A-BF29-700A-AB99-9450FC3C6067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4670869" y="2869803"/>
            <a:ext cx="400050" cy="409575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1867E371-8E43-E2EA-2479-27AFED00E18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76903" y="3317283"/>
            <a:ext cx="7141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Final Design</a:t>
            </a:r>
          </a:p>
        </p:txBody>
      </p:sp>
      <p:pic>
        <p:nvPicPr>
          <p:cNvPr id="217" name="Graphic 216">
            <a:extLst>
              <a:ext uri="{FF2B5EF4-FFF2-40B4-BE49-F238E27FC236}">
                <a16:creationId xmlns:a16="http://schemas.microsoft.com/office/drawing/2014/main" id="{F01A0760-B92B-95BE-6C7B-25A48C7869F6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5667270" y="2869803"/>
            <a:ext cx="333375" cy="409575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6046E0C4-AF59-FF8A-8ADC-42C799BD0878}"/>
              </a:ext>
            </a:extLst>
          </p:cNvPr>
          <p:cNvSpPr txBox="1"/>
          <p:nvPr/>
        </p:nvSpPr>
        <p:spPr>
          <a:xfrm>
            <a:off x="6109213" y="3317283"/>
            <a:ext cx="127918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Documentation</a:t>
            </a:r>
          </a:p>
        </p:txBody>
      </p:sp>
      <p:pic>
        <p:nvPicPr>
          <p:cNvPr id="219" name="Graphic 218">
            <a:extLst>
              <a:ext uri="{FF2B5EF4-FFF2-40B4-BE49-F238E27FC236}">
                <a16:creationId xmlns:a16="http://schemas.microsoft.com/office/drawing/2014/main" id="{13449FCF-D92B-2A00-DB25-E00D80BD036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6572594" y="2893615"/>
            <a:ext cx="352425" cy="361950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5F995B19-0F0F-D471-E8AD-2FAF1400E67C}"/>
              </a:ext>
            </a:extLst>
          </p:cNvPr>
          <p:cNvSpPr txBox="1"/>
          <p:nvPr/>
        </p:nvSpPr>
        <p:spPr>
          <a:xfrm>
            <a:off x="7207475" y="3317283"/>
            <a:ext cx="12791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Pre-Construction</a:t>
            </a:r>
          </a:p>
        </p:txBody>
      </p:sp>
      <p:pic>
        <p:nvPicPr>
          <p:cNvPr id="221" name="Graphic 220">
            <a:extLst>
              <a:ext uri="{FF2B5EF4-FFF2-40B4-BE49-F238E27FC236}">
                <a16:creationId xmlns:a16="http://schemas.microsoft.com/office/drawing/2014/main" id="{5A23FB76-CAB4-563B-B523-1A24F53F770D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7642281" y="2884090"/>
            <a:ext cx="409575" cy="38100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C2AF4EF3-CEE4-3FB2-0227-9177B66FC429}"/>
              </a:ext>
            </a:extLst>
          </p:cNvPr>
          <p:cNvSpPr txBox="1"/>
          <p:nvPr/>
        </p:nvSpPr>
        <p:spPr>
          <a:xfrm>
            <a:off x="8332169" y="3317283"/>
            <a:ext cx="10784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Construction</a:t>
            </a:r>
          </a:p>
        </p:txBody>
      </p:sp>
      <p:pic>
        <p:nvPicPr>
          <p:cNvPr id="223" name="Graphic 222">
            <a:extLst>
              <a:ext uri="{FF2B5EF4-FFF2-40B4-BE49-F238E27FC236}">
                <a16:creationId xmlns:a16="http://schemas.microsoft.com/office/drawing/2014/main" id="{39C0E6F6-6B38-E8AB-2362-5B67627450CB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8728496" y="2826940"/>
            <a:ext cx="285750" cy="4953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0A5394B-DBF6-C426-90EE-320C62358AF1}"/>
              </a:ext>
            </a:extLst>
          </p:cNvPr>
          <p:cNvSpPr txBox="1"/>
          <p:nvPr/>
        </p:nvSpPr>
        <p:spPr>
          <a:xfrm>
            <a:off x="9572055" y="3317283"/>
            <a:ext cx="6520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Safety</a:t>
            </a:r>
          </a:p>
        </p:txBody>
      </p:sp>
      <p:pic>
        <p:nvPicPr>
          <p:cNvPr id="225" name="Graphic 224">
            <a:extLst>
              <a:ext uri="{FF2B5EF4-FFF2-40B4-BE49-F238E27FC236}">
                <a16:creationId xmlns:a16="http://schemas.microsoft.com/office/drawing/2014/main" id="{1F78169B-5195-4404-A417-17FA4CC8B6B4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9712334" y="2841228"/>
            <a:ext cx="371475" cy="466725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C658D021-6ABD-84A1-B713-20893FEE4BE4}"/>
              </a:ext>
            </a:extLst>
          </p:cNvPr>
          <p:cNvSpPr txBox="1"/>
          <p:nvPr/>
        </p:nvSpPr>
        <p:spPr>
          <a:xfrm>
            <a:off x="10343625" y="3317283"/>
            <a:ext cx="109056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Environment</a:t>
            </a:r>
          </a:p>
        </p:txBody>
      </p:sp>
      <p:pic>
        <p:nvPicPr>
          <p:cNvPr id="227" name="Graphic 226">
            <a:extLst>
              <a:ext uri="{FF2B5EF4-FFF2-40B4-BE49-F238E27FC236}">
                <a16:creationId xmlns:a16="http://schemas.microsoft.com/office/drawing/2014/main" id="{B0597970-410E-4D5F-73AD-298898EB04DB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10660309" y="2855515"/>
            <a:ext cx="457200" cy="4381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CB4E24-25BB-E2AC-62A2-C08C05AAB24A}"/>
              </a:ext>
            </a:extLst>
          </p:cNvPr>
          <p:cNvSpPr txBox="1"/>
          <p:nvPr/>
        </p:nvSpPr>
        <p:spPr>
          <a:xfrm>
            <a:off x="42082" y="2235065"/>
            <a:ext cx="1094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Engagement</a:t>
            </a:r>
          </a:p>
        </p:txBody>
      </p:sp>
      <p:pic>
        <p:nvPicPr>
          <p:cNvPr id="239" name="Graphic 238">
            <a:extLst>
              <a:ext uri="{FF2B5EF4-FFF2-40B4-BE49-F238E27FC236}">
                <a16:creationId xmlns:a16="http://schemas.microsoft.com/office/drawing/2014/main" id="{7229536D-67E8-F9AE-AA67-7395A91B8651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341854" y="1779715"/>
            <a:ext cx="495300" cy="3905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22ABA6-8A3D-DE87-4CE6-5FEE837440FF}"/>
              </a:ext>
            </a:extLst>
          </p:cNvPr>
          <p:cNvSpPr txBox="1"/>
          <p:nvPr/>
        </p:nvSpPr>
        <p:spPr>
          <a:xfrm>
            <a:off x="110760" y="3317283"/>
            <a:ext cx="62883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Equity</a:t>
            </a:r>
          </a:p>
        </p:txBody>
      </p:sp>
      <p:pic>
        <p:nvPicPr>
          <p:cNvPr id="241" name="Graphic 240">
            <a:extLst>
              <a:ext uri="{FF2B5EF4-FFF2-40B4-BE49-F238E27FC236}">
                <a16:creationId xmlns:a16="http://schemas.microsoft.com/office/drawing/2014/main" id="{01C84D46-3D12-A3FD-7047-47DA984B30F3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215625" y="2845990"/>
            <a:ext cx="419100" cy="45720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9090AB09-BC2D-ECF0-BCFD-56C78112F073}"/>
              </a:ext>
            </a:extLst>
          </p:cNvPr>
          <p:cNvSpPr txBox="1"/>
          <p:nvPr/>
        </p:nvSpPr>
        <p:spPr>
          <a:xfrm>
            <a:off x="1257588" y="2235065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Stakeholders</a:t>
            </a:r>
          </a:p>
        </p:txBody>
      </p:sp>
      <p:pic>
        <p:nvPicPr>
          <p:cNvPr id="243" name="Graphic 242">
            <a:extLst>
              <a:ext uri="{FF2B5EF4-FFF2-40B4-BE49-F238E27FC236}">
                <a16:creationId xmlns:a16="http://schemas.microsoft.com/office/drawing/2014/main" id="{35FA0D0E-DFF7-5E8B-0549-907AB5345025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1609912" y="1813052"/>
            <a:ext cx="390525" cy="323850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CE134929-5933-C263-9C40-3B0E29041C77}"/>
              </a:ext>
            </a:extLst>
          </p:cNvPr>
          <p:cNvSpPr txBox="1"/>
          <p:nvPr/>
        </p:nvSpPr>
        <p:spPr>
          <a:xfrm>
            <a:off x="11425707" y="2235065"/>
            <a:ext cx="7141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Call to Action</a:t>
            </a:r>
          </a:p>
        </p:txBody>
      </p:sp>
      <p:pic>
        <p:nvPicPr>
          <p:cNvPr id="245" name="Graphic 244">
            <a:extLst>
              <a:ext uri="{FF2B5EF4-FFF2-40B4-BE49-F238E27FC236}">
                <a16:creationId xmlns:a16="http://schemas.microsoft.com/office/drawing/2014/main" id="{657528C2-9C07-DA32-4DED-DF80E0FCC32B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1611312" y="1822577"/>
            <a:ext cx="342900" cy="3048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F83C45F-C369-BF42-8D5A-4F7D4AFA37C0}"/>
              </a:ext>
            </a:extLst>
          </p:cNvPr>
          <p:cNvSpPr txBox="1"/>
          <p:nvPr/>
        </p:nvSpPr>
        <p:spPr>
          <a:xfrm>
            <a:off x="905268" y="3317283"/>
            <a:ext cx="8371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Listening</a:t>
            </a:r>
          </a:p>
        </p:txBody>
      </p:sp>
      <p:pic>
        <p:nvPicPr>
          <p:cNvPr id="247" name="Graphic 246">
            <a:extLst>
              <a:ext uri="{FF2B5EF4-FFF2-40B4-BE49-F238E27FC236}">
                <a16:creationId xmlns:a16="http://schemas.microsoft.com/office/drawing/2014/main" id="{7353FE8F-0982-D9E9-5A94-C0EEF89820A0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1133338" y="2898378"/>
            <a:ext cx="381000" cy="352425"/>
          </a:xfrm>
          <a:prstGeom prst="rect">
            <a:avLst/>
          </a:prstGeom>
        </p:spPr>
      </p:pic>
      <p:sp>
        <p:nvSpPr>
          <p:cNvPr id="274" name="TextBox 273">
            <a:extLst>
              <a:ext uri="{FF2B5EF4-FFF2-40B4-BE49-F238E27FC236}">
                <a16:creationId xmlns:a16="http://schemas.microsoft.com/office/drawing/2014/main" id="{D370142C-AFD3-82F2-7DF2-6BE5A6133E70}"/>
              </a:ext>
            </a:extLst>
          </p:cNvPr>
          <p:cNvSpPr txBox="1"/>
          <p:nvPr/>
        </p:nvSpPr>
        <p:spPr>
          <a:xfrm>
            <a:off x="2891165" y="4440847"/>
            <a:ext cx="4411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Bus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A38453DB-DEC0-106A-5889-FE40DDC7C25A}"/>
              </a:ext>
            </a:extLst>
          </p:cNvPr>
          <p:cNvSpPr txBox="1"/>
          <p:nvPr/>
        </p:nvSpPr>
        <p:spPr>
          <a:xfrm>
            <a:off x="2479712" y="5315640"/>
            <a:ext cx="6383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Phone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DE465F67-8F2D-0277-AF45-2B0797E4FA6C}"/>
              </a:ext>
            </a:extLst>
          </p:cNvPr>
          <p:cNvSpPr txBox="1"/>
          <p:nvPr/>
        </p:nvSpPr>
        <p:spPr>
          <a:xfrm>
            <a:off x="2026253" y="4440847"/>
            <a:ext cx="441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Car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105C5A76-2123-8246-E1B4-B6B2F36CDF39}"/>
              </a:ext>
            </a:extLst>
          </p:cNvPr>
          <p:cNvSpPr txBox="1"/>
          <p:nvPr/>
        </p:nvSpPr>
        <p:spPr>
          <a:xfrm>
            <a:off x="130817" y="4440847"/>
            <a:ext cx="95738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Pedestrian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29CB6186-827A-1554-F7BB-2862C3893BFF}"/>
              </a:ext>
            </a:extLst>
          </p:cNvPr>
          <p:cNvSpPr txBox="1"/>
          <p:nvPr/>
        </p:nvSpPr>
        <p:spPr>
          <a:xfrm>
            <a:off x="1210902" y="4440847"/>
            <a:ext cx="4857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Bike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039A6CA9-D403-4E6E-AC48-0371CFB9111D}"/>
              </a:ext>
            </a:extLst>
          </p:cNvPr>
          <p:cNvSpPr txBox="1"/>
          <p:nvPr/>
        </p:nvSpPr>
        <p:spPr>
          <a:xfrm>
            <a:off x="3607927" y="4440847"/>
            <a:ext cx="7282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Freight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F68502A9-EE3C-4888-67BC-CF3B200870C6}"/>
              </a:ext>
            </a:extLst>
          </p:cNvPr>
          <p:cNvSpPr txBox="1"/>
          <p:nvPr/>
        </p:nvSpPr>
        <p:spPr>
          <a:xfrm>
            <a:off x="4484093" y="4440847"/>
            <a:ext cx="1024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Congestion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55719F09-F77F-9B0D-78D5-9BA942A3F120}"/>
              </a:ext>
            </a:extLst>
          </p:cNvPr>
          <p:cNvSpPr txBox="1"/>
          <p:nvPr/>
        </p:nvSpPr>
        <p:spPr>
          <a:xfrm>
            <a:off x="5748903" y="4440847"/>
            <a:ext cx="6885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Transit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C281E719-6AB0-7049-6CB7-189C32B422B0}"/>
              </a:ext>
            </a:extLst>
          </p:cNvPr>
          <p:cNvSpPr txBox="1"/>
          <p:nvPr/>
        </p:nvSpPr>
        <p:spPr>
          <a:xfrm>
            <a:off x="6677641" y="4440847"/>
            <a:ext cx="10297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Multimodal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9FEB2128-6367-7995-96F6-8194C24ED8B0}"/>
              </a:ext>
            </a:extLst>
          </p:cNvPr>
          <p:cNvSpPr txBox="1"/>
          <p:nvPr/>
        </p:nvSpPr>
        <p:spPr>
          <a:xfrm>
            <a:off x="7947515" y="4440847"/>
            <a:ext cx="672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Bridge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D8AC136-5051-4C30-3691-2F6526175AB3}"/>
              </a:ext>
            </a:extLst>
          </p:cNvPr>
          <p:cNvSpPr txBox="1"/>
          <p:nvPr/>
        </p:nvSpPr>
        <p:spPr>
          <a:xfrm>
            <a:off x="8860385" y="4440847"/>
            <a:ext cx="81484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Overpass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8B81FA6D-2F4C-8908-F1DF-17B9A6DB2288}"/>
              </a:ext>
            </a:extLst>
          </p:cNvPr>
          <p:cNvSpPr txBox="1"/>
          <p:nvPr/>
        </p:nvSpPr>
        <p:spPr>
          <a:xfrm>
            <a:off x="9915383" y="4440847"/>
            <a:ext cx="8992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Roadway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0FC9A1FB-B923-FDC1-793C-ADC59C666FC5}"/>
              </a:ext>
            </a:extLst>
          </p:cNvPr>
          <p:cNvSpPr txBox="1"/>
          <p:nvPr/>
        </p:nvSpPr>
        <p:spPr>
          <a:xfrm>
            <a:off x="11054789" y="4440847"/>
            <a:ext cx="10342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Interchange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2375A2A5-F818-B079-E57E-0376DBD0C3CA}"/>
              </a:ext>
            </a:extLst>
          </p:cNvPr>
          <p:cNvSpPr txBox="1"/>
          <p:nvPr/>
        </p:nvSpPr>
        <p:spPr>
          <a:xfrm>
            <a:off x="3238690" y="5315640"/>
            <a:ext cx="969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Cellphone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FBD77475-201D-F0A4-AF7B-5836E1F87947}"/>
              </a:ext>
            </a:extLst>
          </p:cNvPr>
          <p:cNvSpPr txBox="1"/>
          <p:nvPr/>
        </p:nvSpPr>
        <p:spPr>
          <a:xfrm>
            <a:off x="4328902" y="5315640"/>
            <a:ext cx="6350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Email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92D66B1B-1FA6-B620-4D76-828639E3D861}"/>
              </a:ext>
            </a:extLst>
          </p:cNvPr>
          <p:cNvSpPr txBox="1"/>
          <p:nvPr/>
        </p:nvSpPr>
        <p:spPr>
          <a:xfrm>
            <a:off x="5084577" y="5315640"/>
            <a:ext cx="8253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Website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ECB6AE7B-4E4E-3E7D-B3F5-5BE39E47F7FB}"/>
              </a:ext>
            </a:extLst>
          </p:cNvPr>
          <p:cNvSpPr txBox="1"/>
          <p:nvPr/>
        </p:nvSpPr>
        <p:spPr>
          <a:xfrm>
            <a:off x="6030592" y="5315640"/>
            <a:ext cx="6129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Date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09EA7588-A180-7B60-635C-C4C2CB03A0F1}"/>
              </a:ext>
            </a:extLst>
          </p:cNvPr>
          <p:cNvSpPr txBox="1"/>
          <p:nvPr/>
        </p:nvSpPr>
        <p:spPr>
          <a:xfrm>
            <a:off x="6764230" y="5315640"/>
            <a:ext cx="8148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Location</a:t>
            </a: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F0062F99-4E5F-5C62-9D6A-44FF49C1E5AE}"/>
              </a:ext>
            </a:extLst>
          </p:cNvPr>
          <p:cNvSpPr txBox="1"/>
          <p:nvPr/>
        </p:nvSpPr>
        <p:spPr>
          <a:xfrm>
            <a:off x="7699748" y="5315640"/>
            <a:ext cx="7459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Online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084C87F9-C4B7-649F-903F-62D40398A147}"/>
              </a:ext>
            </a:extLst>
          </p:cNvPr>
          <p:cNvSpPr txBox="1"/>
          <p:nvPr/>
        </p:nvSpPr>
        <p:spPr>
          <a:xfrm>
            <a:off x="8566319" y="5315640"/>
            <a:ext cx="7765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Online Meeting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5E1F47A2-5ABD-90E5-9C46-7CBF40E5CA90}"/>
              </a:ext>
            </a:extLst>
          </p:cNvPr>
          <p:cNvSpPr txBox="1"/>
          <p:nvPr/>
        </p:nvSpPr>
        <p:spPr>
          <a:xfrm>
            <a:off x="9463497" y="5315640"/>
            <a:ext cx="105331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Attachment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7A5F7A9D-E09F-6EA7-3EE4-CE463FC45409}"/>
              </a:ext>
            </a:extLst>
          </p:cNvPr>
          <p:cNvSpPr txBox="1"/>
          <p:nvPr/>
        </p:nvSpPr>
        <p:spPr>
          <a:xfrm>
            <a:off x="10637474" y="5315640"/>
            <a:ext cx="6738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Search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71372CB6-FF9F-354F-51B1-886F9391F44C}"/>
              </a:ext>
            </a:extLst>
          </p:cNvPr>
          <p:cNvSpPr txBox="1"/>
          <p:nvPr/>
        </p:nvSpPr>
        <p:spPr>
          <a:xfrm>
            <a:off x="1914375" y="6397858"/>
            <a:ext cx="5890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FA354033-5D6D-DBCF-AB88-051AF843BFF2}"/>
              </a:ext>
            </a:extLst>
          </p:cNvPr>
          <p:cNvSpPr txBox="1"/>
          <p:nvPr/>
        </p:nvSpPr>
        <p:spPr>
          <a:xfrm>
            <a:off x="2669096" y="6397858"/>
            <a:ext cx="7601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Funding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1853D56-1551-8F1D-6B60-DAD6389CDC83}"/>
              </a:ext>
            </a:extLst>
          </p:cNvPr>
          <p:cNvSpPr txBox="1"/>
          <p:nvPr/>
        </p:nvSpPr>
        <p:spPr>
          <a:xfrm>
            <a:off x="3594918" y="6397858"/>
            <a:ext cx="760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Analyze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150335D6-7C4E-0314-D1AD-508F4E663E9B}"/>
              </a:ext>
            </a:extLst>
          </p:cNvPr>
          <p:cNvSpPr txBox="1"/>
          <p:nvPr/>
        </p:nvSpPr>
        <p:spPr>
          <a:xfrm>
            <a:off x="4365545" y="6397858"/>
            <a:ext cx="10232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Preliminary Design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00D02AC7-E97F-D98F-E1B0-968A28B7A375}"/>
              </a:ext>
            </a:extLst>
          </p:cNvPr>
          <p:cNvSpPr txBox="1"/>
          <p:nvPr/>
        </p:nvSpPr>
        <p:spPr>
          <a:xfrm>
            <a:off x="5483193" y="6397858"/>
            <a:ext cx="7141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Final Design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74090E55-54D2-E58A-6FFF-1007BF0D5E1F}"/>
              </a:ext>
            </a:extLst>
          </p:cNvPr>
          <p:cNvSpPr txBox="1"/>
          <p:nvPr/>
        </p:nvSpPr>
        <p:spPr>
          <a:xfrm>
            <a:off x="6115503" y="6397858"/>
            <a:ext cx="127918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Documentation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7D2DC92F-BC09-0D80-C085-D3B982E8321E}"/>
              </a:ext>
            </a:extLst>
          </p:cNvPr>
          <p:cNvSpPr txBox="1"/>
          <p:nvPr/>
        </p:nvSpPr>
        <p:spPr>
          <a:xfrm>
            <a:off x="7183911" y="6397858"/>
            <a:ext cx="13263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Pre-Construction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7A7D0C20-6D61-A718-C1A5-05E20278C7A0}"/>
              </a:ext>
            </a:extLst>
          </p:cNvPr>
          <p:cNvSpPr txBox="1"/>
          <p:nvPr/>
        </p:nvSpPr>
        <p:spPr>
          <a:xfrm>
            <a:off x="8338459" y="6397858"/>
            <a:ext cx="10784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Construction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09546EAA-2BC1-78B2-FE57-B7BD643E591A}"/>
              </a:ext>
            </a:extLst>
          </p:cNvPr>
          <p:cNvSpPr txBox="1"/>
          <p:nvPr/>
        </p:nvSpPr>
        <p:spPr>
          <a:xfrm>
            <a:off x="9578345" y="6397858"/>
            <a:ext cx="6520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Safety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92C6183A-5639-96E1-D99E-9EB372F3D68E}"/>
              </a:ext>
            </a:extLst>
          </p:cNvPr>
          <p:cNvSpPr txBox="1"/>
          <p:nvPr/>
        </p:nvSpPr>
        <p:spPr>
          <a:xfrm>
            <a:off x="10349915" y="6397858"/>
            <a:ext cx="109056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Environment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70BECF61-0FD1-E99F-3CB4-24BB3DC33208}"/>
              </a:ext>
            </a:extLst>
          </p:cNvPr>
          <p:cNvSpPr txBox="1"/>
          <p:nvPr/>
        </p:nvSpPr>
        <p:spPr>
          <a:xfrm>
            <a:off x="48372" y="5315640"/>
            <a:ext cx="1094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Engagement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8870B735-A629-F06C-6A32-C14C5F79BA27}"/>
              </a:ext>
            </a:extLst>
          </p:cNvPr>
          <p:cNvSpPr txBox="1"/>
          <p:nvPr/>
        </p:nvSpPr>
        <p:spPr>
          <a:xfrm>
            <a:off x="117050" y="6397858"/>
            <a:ext cx="62883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Equity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0BC26D97-BD63-ABF7-A156-7E2AF47C01EE}"/>
              </a:ext>
            </a:extLst>
          </p:cNvPr>
          <p:cNvSpPr txBox="1"/>
          <p:nvPr/>
        </p:nvSpPr>
        <p:spPr>
          <a:xfrm>
            <a:off x="1263878" y="5315640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Stakeholders</a:t>
            </a: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81637C46-5263-3942-89EB-518242263C12}"/>
              </a:ext>
            </a:extLst>
          </p:cNvPr>
          <p:cNvSpPr txBox="1"/>
          <p:nvPr/>
        </p:nvSpPr>
        <p:spPr>
          <a:xfrm>
            <a:off x="11409695" y="5308071"/>
            <a:ext cx="7141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Call to Action</a:t>
            </a: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F32D32C9-7894-17A8-7E60-1824C8008BC6}"/>
              </a:ext>
            </a:extLst>
          </p:cNvPr>
          <p:cNvSpPr txBox="1"/>
          <p:nvPr/>
        </p:nvSpPr>
        <p:spPr>
          <a:xfrm>
            <a:off x="911558" y="6397858"/>
            <a:ext cx="8371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Listening</a:t>
            </a:r>
          </a:p>
        </p:txBody>
      </p:sp>
      <p:pic>
        <p:nvPicPr>
          <p:cNvPr id="385" name="Graphic 384">
            <a:extLst>
              <a:ext uri="{FF2B5EF4-FFF2-40B4-BE49-F238E27FC236}">
                <a16:creationId xmlns:a16="http://schemas.microsoft.com/office/drawing/2014/main" id="{C936305A-A0D7-20F7-E23E-8D6ACD5F5339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1997649" y="4025243"/>
            <a:ext cx="485775" cy="314325"/>
          </a:xfrm>
          <a:prstGeom prst="rect">
            <a:avLst/>
          </a:prstGeom>
        </p:spPr>
      </p:pic>
      <p:pic>
        <p:nvPicPr>
          <p:cNvPr id="387" name="Graphic 386">
            <a:extLst>
              <a:ext uri="{FF2B5EF4-FFF2-40B4-BE49-F238E27FC236}">
                <a16:creationId xmlns:a16="http://schemas.microsoft.com/office/drawing/2014/main" id="{4F6A4F05-60A3-730D-0F01-FFE91457DCE8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488917" y="4001430"/>
            <a:ext cx="228600" cy="361950"/>
          </a:xfrm>
          <a:prstGeom prst="rect">
            <a:avLst/>
          </a:prstGeom>
        </p:spPr>
      </p:pic>
      <p:pic>
        <p:nvPicPr>
          <p:cNvPr id="389" name="Graphic 388">
            <a:extLst>
              <a:ext uri="{FF2B5EF4-FFF2-40B4-BE49-F238E27FC236}">
                <a16:creationId xmlns:a16="http://schemas.microsoft.com/office/drawing/2014/main" id="{DB557600-A668-7A97-D2E4-5499745A0D72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1204611" y="4039530"/>
            <a:ext cx="485775" cy="285750"/>
          </a:xfrm>
          <a:prstGeom prst="rect">
            <a:avLst/>
          </a:prstGeom>
        </p:spPr>
      </p:pic>
      <p:pic>
        <p:nvPicPr>
          <p:cNvPr id="391" name="Graphic 390">
            <a:extLst>
              <a:ext uri="{FF2B5EF4-FFF2-40B4-BE49-F238E27FC236}">
                <a16:creationId xmlns:a16="http://schemas.microsoft.com/office/drawing/2014/main" id="{9A6BC6E5-B011-E436-55FF-112D958B971B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2857735" y="3953805"/>
            <a:ext cx="495300" cy="457200"/>
          </a:xfrm>
          <a:prstGeom prst="rect">
            <a:avLst/>
          </a:prstGeom>
        </p:spPr>
      </p:pic>
      <p:pic>
        <p:nvPicPr>
          <p:cNvPr id="393" name="Graphic 392">
            <a:extLst>
              <a:ext uri="{FF2B5EF4-FFF2-40B4-BE49-F238E27FC236}">
                <a16:creationId xmlns:a16="http://schemas.microsoft.com/office/drawing/2014/main" id="{BE2C00E6-506D-92FF-DF00-8FC4AC2EED41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3697885" y="3972855"/>
            <a:ext cx="552450" cy="419100"/>
          </a:xfrm>
          <a:prstGeom prst="rect">
            <a:avLst/>
          </a:prstGeom>
        </p:spPr>
      </p:pic>
      <p:pic>
        <p:nvPicPr>
          <p:cNvPr id="395" name="Graphic 394">
            <a:extLst>
              <a:ext uri="{FF2B5EF4-FFF2-40B4-BE49-F238E27FC236}">
                <a16:creationId xmlns:a16="http://schemas.microsoft.com/office/drawing/2014/main" id="{375586B3-4674-D0CE-546D-5F3DAC8B11AE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4690925" y="3968093"/>
            <a:ext cx="533400" cy="428625"/>
          </a:xfrm>
          <a:prstGeom prst="rect">
            <a:avLst/>
          </a:prstGeom>
        </p:spPr>
      </p:pic>
      <p:pic>
        <p:nvPicPr>
          <p:cNvPr id="397" name="Graphic 396">
            <a:extLst>
              <a:ext uri="{FF2B5EF4-FFF2-40B4-BE49-F238E27FC236}">
                <a16:creationId xmlns:a16="http://schemas.microsoft.com/office/drawing/2014/main" id="{CEB71F07-DBF2-C653-C1BE-4C3BA529DE9B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5895975" y="3944280"/>
            <a:ext cx="400050" cy="476250"/>
          </a:xfrm>
          <a:prstGeom prst="rect">
            <a:avLst/>
          </a:prstGeom>
        </p:spPr>
      </p:pic>
      <p:pic>
        <p:nvPicPr>
          <p:cNvPr id="399" name="Graphic 398">
            <a:extLst>
              <a:ext uri="{FF2B5EF4-FFF2-40B4-BE49-F238E27FC236}">
                <a16:creationId xmlns:a16="http://schemas.microsoft.com/office/drawing/2014/main" id="{C687CD33-6C8E-0F06-5F82-5E2613E14FE4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6951055" y="3963330"/>
            <a:ext cx="428625" cy="438150"/>
          </a:xfrm>
          <a:prstGeom prst="rect">
            <a:avLst/>
          </a:prstGeom>
        </p:spPr>
      </p:pic>
      <p:pic>
        <p:nvPicPr>
          <p:cNvPr id="401" name="Graphic 400">
            <a:extLst>
              <a:ext uri="{FF2B5EF4-FFF2-40B4-BE49-F238E27FC236}">
                <a16:creationId xmlns:a16="http://schemas.microsoft.com/office/drawing/2014/main" id="{EF334DE1-B31F-2847-FD0B-9E326A38AA4F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8052033" y="4063343"/>
            <a:ext cx="457200" cy="238125"/>
          </a:xfrm>
          <a:prstGeom prst="rect">
            <a:avLst/>
          </a:prstGeom>
        </p:spPr>
      </p:pic>
      <p:pic>
        <p:nvPicPr>
          <p:cNvPr id="403" name="Graphic 402">
            <a:extLst>
              <a:ext uri="{FF2B5EF4-FFF2-40B4-BE49-F238E27FC236}">
                <a16:creationId xmlns:a16="http://schemas.microsoft.com/office/drawing/2014/main" id="{F3CC5241-DF62-90FF-F98B-1DC7C8FAE657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9030395" y="4044293"/>
            <a:ext cx="457200" cy="276225"/>
          </a:xfrm>
          <a:prstGeom prst="rect">
            <a:avLst/>
          </a:prstGeom>
        </p:spPr>
      </p:pic>
      <p:pic>
        <p:nvPicPr>
          <p:cNvPr id="405" name="Graphic 404">
            <a:extLst>
              <a:ext uri="{FF2B5EF4-FFF2-40B4-BE49-F238E27FC236}">
                <a16:creationId xmlns:a16="http://schemas.microsoft.com/office/drawing/2014/main" id="{D535BCBE-308A-E788-EAEB-C219BED77F3F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10175582" y="4025243"/>
            <a:ext cx="361950" cy="314325"/>
          </a:xfrm>
          <a:prstGeom prst="rect">
            <a:avLst/>
          </a:prstGeom>
        </p:spPr>
      </p:pic>
      <p:pic>
        <p:nvPicPr>
          <p:cNvPr id="407" name="Graphic 406">
            <a:extLst>
              <a:ext uri="{FF2B5EF4-FFF2-40B4-BE49-F238E27FC236}">
                <a16:creationId xmlns:a16="http://schemas.microsoft.com/office/drawing/2014/main" id="{981C7E15-84C4-BF45-F252-72A77ED47CC7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11378190" y="3987143"/>
            <a:ext cx="371475" cy="390525"/>
          </a:xfrm>
          <a:prstGeom prst="rect">
            <a:avLst/>
          </a:prstGeom>
        </p:spPr>
      </p:pic>
      <p:pic>
        <p:nvPicPr>
          <p:cNvPr id="409" name="Graphic 408">
            <a:extLst>
              <a:ext uri="{FF2B5EF4-FFF2-40B4-BE49-F238E27FC236}">
                <a16:creationId xmlns:a16="http://schemas.microsoft.com/office/drawing/2014/main" id="{E250EBC2-51E9-6E9B-B30B-4601569EDAC4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341854" y="4867225"/>
            <a:ext cx="495300" cy="390525"/>
          </a:xfrm>
          <a:prstGeom prst="rect">
            <a:avLst/>
          </a:prstGeom>
        </p:spPr>
      </p:pic>
      <p:pic>
        <p:nvPicPr>
          <p:cNvPr id="411" name="Graphic 410">
            <a:extLst>
              <a:ext uri="{FF2B5EF4-FFF2-40B4-BE49-F238E27FC236}">
                <a16:creationId xmlns:a16="http://schemas.microsoft.com/office/drawing/2014/main" id="{DFD3E9EB-E9C0-6E5E-CD22-0F49306D19A4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1607124" y="4900562"/>
            <a:ext cx="390525" cy="323850"/>
          </a:xfrm>
          <a:prstGeom prst="rect">
            <a:avLst/>
          </a:prstGeom>
        </p:spPr>
      </p:pic>
      <p:pic>
        <p:nvPicPr>
          <p:cNvPr id="413" name="Graphic 412">
            <a:extLst>
              <a:ext uri="{FF2B5EF4-FFF2-40B4-BE49-F238E27FC236}">
                <a16:creationId xmlns:a16="http://schemas.microsoft.com/office/drawing/2014/main" id="{7CF8D3B9-B76C-5AD3-DC3D-5627C6897712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2630655" y="4886275"/>
            <a:ext cx="323850" cy="352425"/>
          </a:xfrm>
          <a:prstGeom prst="rect">
            <a:avLst/>
          </a:prstGeom>
        </p:spPr>
      </p:pic>
      <p:pic>
        <p:nvPicPr>
          <p:cNvPr id="415" name="Graphic 414">
            <a:extLst>
              <a:ext uri="{FF2B5EF4-FFF2-40B4-BE49-F238E27FC236}">
                <a16:creationId xmlns:a16="http://schemas.microsoft.com/office/drawing/2014/main" id="{577CDAA5-5B9C-AAE3-F7E0-D31E27C46218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3608106" y="4881512"/>
            <a:ext cx="219075" cy="361950"/>
          </a:xfrm>
          <a:prstGeom prst="rect">
            <a:avLst/>
          </a:prstGeom>
        </p:spPr>
      </p:pic>
      <p:pic>
        <p:nvPicPr>
          <p:cNvPr id="417" name="Graphic 416">
            <a:extLst>
              <a:ext uri="{FF2B5EF4-FFF2-40B4-BE49-F238E27FC236}">
                <a16:creationId xmlns:a16="http://schemas.microsoft.com/office/drawing/2014/main" id="{C2F5693F-1F20-C658-A646-65B8DD47B1D6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4464772" y="4943425"/>
            <a:ext cx="342900" cy="238125"/>
          </a:xfrm>
          <a:prstGeom prst="rect">
            <a:avLst/>
          </a:prstGeom>
        </p:spPr>
      </p:pic>
      <p:pic>
        <p:nvPicPr>
          <p:cNvPr id="419" name="Graphic 418">
            <a:extLst>
              <a:ext uri="{FF2B5EF4-FFF2-40B4-BE49-F238E27FC236}">
                <a16:creationId xmlns:a16="http://schemas.microsoft.com/office/drawing/2014/main" id="{AA27F0D9-B3FC-0388-28FA-D467E2616234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5290938" y="4862462"/>
            <a:ext cx="400050" cy="400050"/>
          </a:xfrm>
          <a:prstGeom prst="rect">
            <a:avLst/>
          </a:prstGeom>
        </p:spPr>
      </p:pic>
      <p:pic>
        <p:nvPicPr>
          <p:cNvPr id="421" name="Graphic 420">
            <a:extLst>
              <a:ext uri="{FF2B5EF4-FFF2-40B4-BE49-F238E27FC236}">
                <a16:creationId xmlns:a16="http://schemas.microsoft.com/office/drawing/2014/main" id="{6E0FA750-AAE5-1F28-C13E-8916ABFCE8DD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6156444" y="4900562"/>
            <a:ext cx="361950" cy="323850"/>
          </a:xfrm>
          <a:prstGeom prst="rect">
            <a:avLst/>
          </a:prstGeom>
        </p:spPr>
      </p:pic>
      <p:pic>
        <p:nvPicPr>
          <p:cNvPr id="423" name="Graphic 422">
            <a:extLst>
              <a:ext uri="{FF2B5EF4-FFF2-40B4-BE49-F238E27FC236}">
                <a16:creationId xmlns:a16="http://schemas.microsoft.com/office/drawing/2014/main" id="{23F42481-7CB1-F3C8-9565-880D68F00BBC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7034209" y="4886275"/>
            <a:ext cx="257175" cy="352425"/>
          </a:xfrm>
          <a:prstGeom prst="rect">
            <a:avLst/>
          </a:prstGeom>
        </p:spPr>
      </p:pic>
      <p:pic>
        <p:nvPicPr>
          <p:cNvPr id="425" name="Graphic 424">
            <a:extLst>
              <a:ext uri="{FF2B5EF4-FFF2-40B4-BE49-F238E27FC236}">
                <a16:creationId xmlns:a16="http://schemas.microsoft.com/office/drawing/2014/main" id="{67FF6F8E-38D2-6CF0-D516-3BCA454CFF39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7889000" y="4895800"/>
            <a:ext cx="371475" cy="333375"/>
          </a:xfrm>
          <a:prstGeom prst="rect">
            <a:avLst/>
          </a:prstGeom>
        </p:spPr>
      </p:pic>
      <p:pic>
        <p:nvPicPr>
          <p:cNvPr id="427" name="Graphic 426">
            <a:extLst>
              <a:ext uri="{FF2B5EF4-FFF2-40B4-BE49-F238E27FC236}">
                <a16:creationId xmlns:a16="http://schemas.microsoft.com/office/drawing/2014/main" id="{6DC4682E-3A52-0BBA-D58F-742AD06043D1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8748262" y="4886275"/>
            <a:ext cx="400050" cy="352425"/>
          </a:xfrm>
          <a:prstGeom prst="rect">
            <a:avLst/>
          </a:prstGeom>
        </p:spPr>
      </p:pic>
      <p:pic>
        <p:nvPicPr>
          <p:cNvPr id="429" name="Graphic 428">
            <a:extLst>
              <a:ext uri="{FF2B5EF4-FFF2-40B4-BE49-F238E27FC236}">
                <a16:creationId xmlns:a16="http://schemas.microsoft.com/office/drawing/2014/main" id="{661C33F9-2233-1F77-9FFC-110A3DB96E3A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9845752" y="4900562"/>
            <a:ext cx="276225" cy="323850"/>
          </a:xfrm>
          <a:prstGeom prst="rect">
            <a:avLst/>
          </a:prstGeom>
        </p:spPr>
      </p:pic>
      <p:pic>
        <p:nvPicPr>
          <p:cNvPr id="431" name="Graphic 430">
            <a:extLst>
              <a:ext uri="{FF2B5EF4-FFF2-40B4-BE49-F238E27FC236}">
                <a16:creationId xmlns:a16="http://schemas.microsoft.com/office/drawing/2014/main" id="{B325064A-0E23-5B54-F96D-69BE3A3552C5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10783641" y="4881512"/>
            <a:ext cx="361950" cy="361950"/>
          </a:xfrm>
          <a:prstGeom prst="rect">
            <a:avLst/>
          </a:prstGeom>
        </p:spPr>
      </p:pic>
      <p:pic>
        <p:nvPicPr>
          <p:cNvPr id="433" name="Graphic 432">
            <a:extLst>
              <a:ext uri="{FF2B5EF4-FFF2-40B4-BE49-F238E27FC236}">
                <a16:creationId xmlns:a16="http://schemas.microsoft.com/office/drawing/2014/main" id="{ADD115A6-1B11-4960-92B4-581FEDACE281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11611312" y="4910087"/>
            <a:ext cx="342900" cy="304800"/>
          </a:xfrm>
          <a:prstGeom prst="rect">
            <a:avLst/>
          </a:prstGeom>
        </p:spPr>
      </p:pic>
      <p:pic>
        <p:nvPicPr>
          <p:cNvPr id="435" name="Graphic 434">
            <a:extLst>
              <a:ext uri="{FF2B5EF4-FFF2-40B4-BE49-F238E27FC236}">
                <a16:creationId xmlns:a16="http://schemas.microsoft.com/office/drawing/2014/main" id="{CE4CC8F4-C88B-39A9-C354-E2230F65B24F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215625" y="5835468"/>
            <a:ext cx="419100" cy="457200"/>
          </a:xfrm>
          <a:prstGeom prst="rect">
            <a:avLst/>
          </a:prstGeom>
        </p:spPr>
      </p:pic>
      <p:pic>
        <p:nvPicPr>
          <p:cNvPr id="437" name="Graphic 436">
            <a:extLst>
              <a:ext uri="{FF2B5EF4-FFF2-40B4-BE49-F238E27FC236}">
                <a16:creationId xmlns:a16="http://schemas.microsoft.com/office/drawing/2014/main" id="{2E9D86D2-4AED-957F-B32B-8977B88C56DD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1128379" y="5887856"/>
            <a:ext cx="381000" cy="352425"/>
          </a:xfrm>
          <a:prstGeom prst="rect">
            <a:avLst/>
          </a:prstGeom>
        </p:spPr>
      </p:pic>
      <p:pic>
        <p:nvPicPr>
          <p:cNvPr id="439" name="Graphic 438">
            <a:extLst>
              <a:ext uri="{FF2B5EF4-FFF2-40B4-BE49-F238E27FC236}">
                <a16:creationId xmlns:a16="http://schemas.microsoft.com/office/drawing/2014/main" id="{D4EE9F0F-6984-5967-D740-514F6101DA6E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1997820" y="5859281"/>
            <a:ext cx="409575" cy="409575"/>
          </a:xfrm>
          <a:prstGeom prst="rect">
            <a:avLst/>
          </a:prstGeom>
        </p:spPr>
      </p:pic>
      <p:pic>
        <p:nvPicPr>
          <p:cNvPr id="441" name="Graphic 440">
            <a:extLst>
              <a:ext uri="{FF2B5EF4-FFF2-40B4-BE49-F238E27FC236}">
                <a16:creationId xmlns:a16="http://schemas.microsoft.com/office/drawing/2014/main" id="{259288ED-5A5D-D9CA-C123-A2D51179AA66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2799992" y="5921193"/>
            <a:ext cx="485775" cy="285750"/>
          </a:xfrm>
          <a:prstGeom prst="rect">
            <a:avLst/>
          </a:prstGeom>
        </p:spPr>
      </p:pic>
      <p:pic>
        <p:nvPicPr>
          <p:cNvPr id="443" name="Graphic 442">
            <a:extLst>
              <a:ext uri="{FF2B5EF4-FFF2-40B4-BE49-F238E27FC236}">
                <a16:creationId xmlns:a16="http://schemas.microsoft.com/office/drawing/2014/main" id="{02B4BE9B-599A-91DE-CCC8-9516C1951023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3812185" y="5930718"/>
            <a:ext cx="323850" cy="266700"/>
          </a:xfrm>
          <a:prstGeom prst="rect">
            <a:avLst/>
          </a:prstGeom>
        </p:spPr>
      </p:pic>
      <p:pic>
        <p:nvPicPr>
          <p:cNvPr id="445" name="Graphic 444">
            <a:extLst>
              <a:ext uri="{FF2B5EF4-FFF2-40B4-BE49-F238E27FC236}">
                <a16:creationId xmlns:a16="http://schemas.microsoft.com/office/drawing/2014/main" id="{274D825D-65C4-90CC-9D14-90D3F56B2A40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4678237" y="5859281"/>
            <a:ext cx="400050" cy="409575"/>
          </a:xfrm>
          <a:prstGeom prst="rect">
            <a:avLst/>
          </a:prstGeom>
        </p:spPr>
      </p:pic>
      <p:pic>
        <p:nvPicPr>
          <p:cNvPr id="447" name="Graphic 446">
            <a:extLst>
              <a:ext uri="{FF2B5EF4-FFF2-40B4-BE49-F238E27FC236}">
                <a16:creationId xmlns:a16="http://schemas.microsoft.com/office/drawing/2014/main" id="{85783EED-75C2-5F2C-7FA4-9C9B4B2C1E65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5687147" y="5859281"/>
            <a:ext cx="333375" cy="409575"/>
          </a:xfrm>
          <a:prstGeom prst="rect">
            <a:avLst/>
          </a:prstGeom>
        </p:spPr>
      </p:pic>
      <p:pic>
        <p:nvPicPr>
          <p:cNvPr id="449" name="Graphic 448">
            <a:extLst>
              <a:ext uri="{FF2B5EF4-FFF2-40B4-BE49-F238E27FC236}">
                <a16:creationId xmlns:a16="http://schemas.microsoft.com/office/drawing/2014/main" id="{4708EF9D-7ED2-6EEB-490B-8A75749D19A1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6578884" y="5883093"/>
            <a:ext cx="352425" cy="361950"/>
          </a:xfrm>
          <a:prstGeom prst="rect">
            <a:avLst/>
          </a:prstGeom>
        </p:spPr>
      </p:pic>
      <p:pic>
        <p:nvPicPr>
          <p:cNvPr id="451" name="Graphic 450">
            <a:extLst>
              <a:ext uri="{FF2B5EF4-FFF2-40B4-BE49-F238E27FC236}">
                <a16:creationId xmlns:a16="http://schemas.microsoft.com/office/drawing/2014/main" id="{D8CA2824-AECB-B9DD-84E5-214AEEAAC2EE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96DAC541-7B7A-43D3-8B79-37D633B846F1}">
                <asvg:svgBlip xmlns:asvg="http://schemas.microsoft.com/office/drawing/2016/SVG/main" r:embed="rId143"/>
              </a:ext>
            </a:extLst>
          </a:blip>
          <a:stretch>
            <a:fillRect/>
          </a:stretch>
        </p:blipFill>
        <p:spPr>
          <a:xfrm>
            <a:off x="7642281" y="5873568"/>
            <a:ext cx="409575" cy="381000"/>
          </a:xfrm>
          <a:prstGeom prst="rect">
            <a:avLst/>
          </a:prstGeom>
        </p:spPr>
      </p:pic>
      <p:pic>
        <p:nvPicPr>
          <p:cNvPr id="453" name="Graphic 452">
            <a:extLst>
              <a:ext uri="{FF2B5EF4-FFF2-40B4-BE49-F238E27FC236}">
                <a16:creationId xmlns:a16="http://schemas.microsoft.com/office/drawing/2014/main" id="{E77C1EEA-3F0F-EAB1-F076-EF1EAF84F090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8726462" y="5816418"/>
            <a:ext cx="285750" cy="495300"/>
          </a:xfrm>
          <a:prstGeom prst="rect">
            <a:avLst/>
          </a:prstGeom>
        </p:spPr>
      </p:pic>
      <p:pic>
        <p:nvPicPr>
          <p:cNvPr id="455" name="Graphic 454">
            <a:extLst>
              <a:ext uri="{FF2B5EF4-FFF2-40B4-BE49-F238E27FC236}">
                <a16:creationId xmlns:a16="http://schemas.microsoft.com/office/drawing/2014/main" id="{E9D9DEF7-561B-0021-8ED1-BDAB1E389F56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96DAC541-7B7A-43D3-8B79-37D633B846F1}">
                <asvg:svgBlip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>
            <a:off x="9712333" y="5830706"/>
            <a:ext cx="371475" cy="466725"/>
          </a:xfrm>
          <a:prstGeom prst="rect">
            <a:avLst/>
          </a:prstGeom>
        </p:spPr>
      </p:pic>
      <p:pic>
        <p:nvPicPr>
          <p:cNvPr id="457" name="Graphic 456">
            <a:extLst>
              <a:ext uri="{FF2B5EF4-FFF2-40B4-BE49-F238E27FC236}">
                <a16:creationId xmlns:a16="http://schemas.microsoft.com/office/drawing/2014/main" id="{C02467C8-F541-89FC-C4D2-C516D11BDDCD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96DAC541-7B7A-43D3-8B79-37D633B846F1}">
                <asvg:svgBlip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>
            <a:off x="10673514" y="5844993"/>
            <a:ext cx="457200" cy="438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0B8CFE-D85A-B29B-4952-746CAC44FCFC}"/>
              </a:ext>
            </a:extLst>
          </p:cNvPr>
          <p:cNvSpPr txBox="1"/>
          <p:nvPr/>
        </p:nvSpPr>
        <p:spPr>
          <a:xfrm>
            <a:off x="11455251" y="3308923"/>
            <a:ext cx="6350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Mail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96873-0D51-30AA-E925-07BC5E43505F}"/>
              </a:ext>
            </a:extLst>
          </p:cNvPr>
          <p:cNvSpPr txBox="1"/>
          <p:nvPr/>
        </p:nvSpPr>
        <p:spPr>
          <a:xfrm>
            <a:off x="11455251" y="6408107"/>
            <a:ext cx="6350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Mail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457CE3-102D-7778-6BA6-D02F812C6045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1"/>
              </a:ext>
            </a:extLst>
          </a:blip>
          <a:stretch>
            <a:fillRect/>
          </a:stretch>
        </p:blipFill>
        <p:spPr>
          <a:xfrm>
            <a:off x="11496532" y="2867750"/>
            <a:ext cx="552450" cy="4857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69D50AE-66A6-165E-E662-F08862F97D88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96DAC541-7B7A-43D3-8B79-37D633B846F1}">
                <asvg:svgBlip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11496532" y="5912568"/>
            <a:ext cx="55245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23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CE3EA97-AE48-6CB7-F0B3-D681ABE7E0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6B762C53-4668-6F34-4D87-66B8C79A44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9778549-19C8-A56B-F389-BA70C26B47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7D0E008-8EC3-7CC1-F0FB-0F4E3C22F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24741B-1C17-DA25-C792-E550F1470C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72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92CE76-7B46-E711-49B4-C6FCEEA5C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7153" cy="726557"/>
          </a:xfrm>
        </p:spPr>
        <p:txBody>
          <a:bodyPr/>
          <a:lstStyle/>
          <a:p>
            <a:r>
              <a:rPr lang="en-US" dirty="0"/>
              <a:t>Presenters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8E98AC-3C36-B36D-FAAD-AB98C1E2A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4904" y="1548347"/>
            <a:ext cx="767081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NMDOT/Other Agency Staff (list below)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Consultant/Other Project Staff (list below)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7353535-67E8-9C31-F73C-88914D83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0550-ED9B-4407-BA15-8DB50B3BB030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D3BF5-BCFF-6A00-BE0E-A26ED477D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924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92CE76-7B46-E711-49B4-C6FCEEA5C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7153" cy="726557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8E98AC-3C36-B36D-FAAD-AB98C1E2A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4904" y="1548347"/>
            <a:ext cx="767081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Agenda item</a:t>
            </a:r>
          </a:p>
          <a:p>
            <a:pPr marL="0" indent="0">
              <a:buNone/>
            </a:pPr>
            <a:r>
              <a:rPr lang="en-US" dirty="0"/>
              <a:t>Agenda item</a:t>
            </a:r>
          </a:p>
          <a:p>
            <a:pPr marL="0" indent="0">
              <a:buNone/>
            </a:pPr>
            <a:r>
              <a:rPr lang="en-US" dirty="0"/>
              <a:t>Agenda item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7353535-67E8-9C31-F73C-88914D83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0550-ED9B-4407-BA15-8DB50B3BB030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D3BF5-BCFF-6A00-BE0E-A26ED477D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66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F84F7-CE99-220A-1F09-B2188EA8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Break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BCCC5-2D4F-19A1-594A-A0E853B59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C1E81AF-A6FA-B0B1-B8DC-F635CB7A0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FE0EB-38E2-404D-ABF8-D4908395F67F}" type="datetime2">
              <a:rPr lang="en-US" smtClean="0"/>
              <a:t>Wednesday, February 28, 2024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E610F8-CDB8-0C12-AA92-32816263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50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92CE76-7B46-E711-49B4-C6FCEEA5C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8E98AC-3C36-B36D-FAAD-AB98C1E2A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7353535-67E8-9C31-F73C-88914D83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0550-ED9B-4407-BA15-8DB50B3BB030}" type="datetime2">
              <a:rPr lang="en-US" smtClean="0"/>
              <a:t>Wednesday, February 28, 2024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D3BF5-BCFF-6A00-BE0E-A26ED477D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747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55BEB2-6844-9753-6501-749FD7D4BED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5B57C-76BF-47DC-B4F3-F14397ABC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9383D-E444-4518-B60C-57BF9083EEF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967D03-8582-E42B-A4BA-242945881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5A5AC0-3EA5-9D4E-8394-5F3EBE11E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Map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19DA6E-E045-32CC-BE61-FB0C7F3E3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734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CDE4D1-805D-66DF-160D-17E4CFAC1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BC3F1F-669F-F125-8A68-74123F5D4D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C90B1F-90BB-B68A-145E-C312C57EE3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53F611A-2062-3F65-FDDD-1B211A2FD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657A6-5728-4770-AFD1-C39A686E5276}" type="datetime2">
              <a:rPr lang="en-US" smtClean="0"/>
              <a:t>Wednesday, February 28, 2024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55AADB-8478-8226-F944-9C69FBB3E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77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A5AC0-3EA5-9D4E-8394-5F3EBE11E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02461" cy="1325563"/>
          </a:xfrm>
        </p:spPr>
        <p:txBody>
          <a:bodyPr>
            <a:normAutofit/>
          </a:bodyPr>
          <a:lstStyle/>
          <a:p>
            <a:r>
              <a:rPr lang="en-US" dirty="0"/>
              <a:t>Schedule and Next Steps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5B57C-76BF-47DC-B4F3-F14397ABC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9383D-E444-4518-B60C-57BF9083EEF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967D03-8582-E42B-A4BA-242945881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A0C3FB0-1E2B-DE30-DB30-6C395C194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45767" cy="43513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780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A5AC0-3EA5-9D4E-8394-5F3EBE11E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02461" cy="1325563"/>
          </a:xfrm>
        </p:spPr>
        <p:txBody>
          <a:bodyPr>
            <a:normAutofit/>
          </a:bodyPr>
          <a:lstStyle/>
          <a:p>
            <a:r>
              <a:rPr lang="en-US" dirty="0"/>
              <a:t>How to Comment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5B57C-76BF-47DC-B4F3-F14397ABC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9383D-E444-4518-B60C-57BF9083EEF0}" type="datetime2">
              <a:rPr lang="en-US" smtClean="0"/>
              <a:pPr/>
              <a:t>Wednesday, February 28, 2024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967D03-8582-E42B-A4BA-242945881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A0C3FB0-1E2B-DE30-DB30-6C395C194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45767" cy="43513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925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CE3EA97-AE48-6CB7-F0B3-D681ABE7E0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6B762C53-4668-6F34-4D87-66B8C79A44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9778549-19C8-A56B-F389-BA70C26B47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[add contact information]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7D0E008-8EC3-7CC1-F0FB-0F4E3C22F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27EB814-1F30-1E9D-0806-BC437A4F2F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91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MDOT Fonts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MDOT Fonts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MDOT Fonts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MDOT Fonts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d234255-e20f-4205-88a5-9658a402999b}" enabled="0" method="" siteId="{3d234255-e20f-4205-88a5-9658a402999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1969</TotalTime>
  <Words>587</Words>
  <Application>Microsoft Office PowerPoint</Application>
  <PresentationFormat>Widescreen</PresentationFormat>
  <Paragraphs>138</Paragraphs>
  <Slides>14</Slides>
  <Notes>0</Notes>
  <HiddenSlides>4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Calibri</vt:lpstr>
      <vt:lpstr>Courier New</vt:lpstr>
      <vt:lpstr>Montserrat</vt:lpstr>
      <vt:lpstr>Montserrat Black</vt:lpstr>
      <vt:lpstr>Montserrat ExtraBold</vt:lpstr>
      <vt:lpstr>Montserrat Regular</vt:lpstr>
      <vt:lpstr>Montserrat SemiBold</vt:lpstr>
      <vt:lpstr>Office Theme</vt:lpstr>
      <vt:lpstr>1_Office Theme</vt:lpstr>
      <vt:lpstr>2_Office Theme</vt:lpstr>
      <vt:lpstr>3_Office Theme</vt:lpstr>
      <vt:lpstr>Before creating a presentation, please download the correct fonts!</vt:lpstr>
      <vt:lpstr>PowerPoint Presentation</vt:lpstr>
      <vt:lpstr>PowerPoint Presentation</vt:lpstr>
      <vt:lpstr>Icon Library (not a slide, for copying only)</vt:lpstr>
      <vt:lpstr>PowerPoint Presentation</vt:lpstr>
      <vt:lpstr>Presenters</vt:lpstr>
      <vt:lpstr>Agenda</vt:lpstr>
      <vt:lpstr>Section Break</vt:lpstr>
      <vt:lpstr>PowerPoint Presentation</vt:lpstr>
      <vt:lpstr>Project Map</vt:lpstr>
      <vt:lpstr>PowerPoint Presentation</vt:lpstr>
      <vt:lpstr>Schedule and Next Steps</vt:lpstr>
      <vt:lpstr>How to Comment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Lamorette, Laura</dc:creator>
  <cp:lastModifiedBy>Lamorette, Laura</cp:lastModifiedBy>
  <cp:revision>3</cp:revision>
  <dcterms:created xsi:type="dcterms:W3CDTF">2023-05-12T17:02:18Z</dcterms:created>
  <dcterms:modified xsi:type="dcterms:W3CDTF">2024-02-28T20:16:04Z</dcterms:modified>
</cp:coreProperties>
</file>