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2" r:id="rId6"/>
  </p:sldIdLst>
  <p:sldSz cx="22174200" cy="16687800"/>
  <p:notesSz cx="6858000" cy="9144000"/>
  <p:defaultTextStyle>
    <a:defPPr>
      <a:defRPr lang="en-US"/>
    </a:defPPr>
    <a:lvl1pPr marL="0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1pPr>
    <a:lvl2pPr marL="997233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2pPr>
    <a:lvl3pPr marL="1994466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3pPr>
    <a:lvl4pPr marL="2991700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4pPr>
    <a:lvl5pPr marL="3988934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5pPr>
    <a:lvl6pPr marL="4986166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6pPr>
    <a:lvl7pPr marL="5983401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7pPr>
    <a:lvl8pPr marL="6980634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8pPr>
    <a:lvl9pPr marL="7977867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4905DD90-3187-49AA-BB87-0956D357BBE2}">
          <p14:sldIdLst>
            <p14:sldId id="257"/>
            <p14:sldId id="258"/>
            <p14:sldId id="259"/>
          </p14:sldIdLst>
        </p14:section>
        <p14:section name="Option 1" id="{1B86DAB2-4ADA-43AB-AC57-A5E744263500}">
          <p14:sldIdLst>
            <p14:sldId id="256"/>
          </p14:sldIdLst>
        </p14:section>
        <p14:section name="Option 2" id="{2E40BC1F-888E-422A-BC77-4FDDB4EB2C70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242" userDrawn="1">
          <p15:clr>
            <a:srgbClr val="A4A3A4"/>
          </p15:clr>
        </p15:guide>
        <p15:guide id="2" pos="69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46" d="100"/>
          <a:sy n="46" d="100"/>
        </p:scale>
        <p:origin x="1494" y="66"/>
      </p:cViewPr>
      <p:guideLst>
        <p:guide orient="horz" pos="5242"/>
        <p:guide pos="69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7F78A541-E309-4BFA-9254-65434E2A55DA}"/>
    <pc:docChg chg="custSel addSld delSld modSld sldOrd modMainMaster delSection modSection">
      <pc:chgData name="Lamorette, Laura" userId="231d9543-ee48-4303-8632-b2c592304cc9" providerId="ADAL" clId="{7F78A541-E309-4BFA-9254-65434E2A55DA}" dt="2023-11-16T21:53:00.829" v="234" actId="17851"/>
      <pc:docMkLst>
        <pc:docMk/>
      </pc:docMkLst>
      <pc:sldChg chg="delSp modSp mod">
        <pc:chgData name="Lamorette, Laura" userId="231d9543-ee48-4303-8632-b2c592304cc9" providerId="ADAL" clId="{7F78A541-E309-4BFA-9254-65434E2A55DA}" dt="2023-11-16T21:49:48.394" v="196" actId="1076"/>
        <pc:sldMkLst>
          <pc:docMk/>
          <pc:sldMk cId="995262919" sldId="256"/>
        </pc:sldMkLst>
        <pc:spChg chg="del mod">
          <ac:chgData name="Lamorette, Laura" userId="231d9543-ee48-4303-8632-b2c592304cc9" providerId="ADAL" clId="{7F78A541-E309-4BFA-9254-65434E2A55DA}" dt="2023-11-16T21:47:54.633" v="177" actId="478"/>
          <ac:spMkLst>
            <pc:docMk/>
            <pc:sldMk cId="995262919" sldId="256"/>
            <ac:spMk id="4" creationId="{D4D47845-3FCD-4055-E5E7-7A2E6E259EF4}"/>
          </ac:spMkLst>
        </pc:spChg>
        <pc:spChg chg="del mod">
          <ac:chgData name="Lamorette, Laura" userId="231d9543-ee48-4303-8632-b2c592304cc9" providerId="ADAL" clId="{7F78A541-E309-4BFA-9254-65434E2A55DA}" dt="2023-11-16T21:45:29.204" v="53" actId="478"/>
          <ac:spMkLst>
            <pc:docMk/>
            <pc:sldMk cId="995262919" sldId="256"/>
            <ac:spMk id="5" creationId="{02B06D6B-4986-B39D-3E89-76A32D2893CA}"/>
          </ac:spMkLst>
        </pc:spChg>
        <pc:spChg chg="mod">
          <ac:chgData name="Lamorette, Laura" userId="231d9543-ee48-4303-8632-b2c592304cc9" providerId="ADAL" clId="{7F78A541-E309-4BFA-9254-65434E2A55DA}" dt="2023-11-16T21:47:45.661" v="174" actId="1036"/>
          <ac:spMkLst>
            <pc:docMk/>
            <pc:sldMk cId="995262919" sldId="256"/>
            <ac:spMk id="6" creationId="{3A9D8184-B73A-0143-F22B-6CA8E8EDD363}"/>
          </ac:spMkLst>
        </pc:spChg>
        <pc:spChg chg="del mod">
          <ac:chgData name="Lamorette, Laura" userId="231d9543-ee48-4303-8632-b2c592304cc9" providerId="ADAL" clId="{7F78A541-E309-4BFA-9254-65434E2A55DA}" dt="2023-11-16T21:45:30.986" v="54" actId="478"/>
          <ac:spMkLst>
            <pc:docMk/>
            <pc:sldMk cId="995262919" sldId="256"/>
            <ac:spMk id="7" creationId="{6100B469-9A47-CCA5-AE6E-8CD2A648382A}"/>
          </ac:spMkLst>
        </pc:spChg>
        <pc:spChg chg="del mod">
          <ac:chgData name="Lamorette, Laura" userId="231d9543-ee48-4303-8632-b2c592304cc9" providerId="ADAL" clId="{7F78A541-E309-4BFA-9254-65434E2A55DA}" dt="2023-11-16T21:47:53.846" v="176" actId="478"/>
          <ac:spMkLst>
            <pc:docMk/>
            <pc:sldMk cId="995262919" sldId="256"/>
            <ac:spMk id="8" creationId="{05425F25-8E00-850B-0CF1-8DB395380E0C}"/>
          </ac:spMkLst>
        </pc:spChg>
        <pc:spChg chg="mod">
          <ac:chgData name="Lamorette, Laura" userId="231d9543-ee48-4303-8632-b2c592304cc9" providerId="ADAL" clId="{7F78A541-E309-4BFA-9254-65434E2A55DA}" dt="2023-11-16T21:49:48.394" v="196" actId="1076"/>
          <ac:spMkLst>
            <pc:docMk/>
            <pc:sldMk cId="995262919" sldId="256"/>
            <ac:spMk id="9" creationId="{145C3141-113D-186E-E539-706928234524}"/>
          </ac:spMkLst>
        </pc:spChg>
        <pc:spChg chg="mod">
          <ac:chgData name="Lamorette, Laura" userId="231d9543-ee48-4303-8632-b2c592304cc9" providerId="ADAL" clId="{7F78A541-E309-4BFA-9254-65434E2A55DA}" dt="2023-11-16T21:47:41.691" v="161" actId="1036"/>
          <ac:spMkLst>
            <pc:docMk/>
            <pc:sldMk cId="995262919" sldId="256"/>
            <ac:spMk id="17" creationId="{F70EBB0F-9527-AC8E-C3EE-0D3CDE5FB04A}"/>
          </ac:spMkLst>
        </pc:spChg>
        <pc:spChg chg="mod">
          <ac:chgData name="Lamorette, Laura" userId="231d9543-ee48-4303-8632-b2c592304cc9" providerId="ADAL" clId="{7F78A541-E309-4BFA-9254-65434E2A55DA}" dt="2023-11-16T21:49:33.820" v="194" actId="552"/>
          <ac:spMkLst>
            <pc:docMk/>
            <pc:sldMk cId="995262919" sldId="256"/>
            <ac:spMk id="21" creationId="{372A31CE-4E87-DD82-96B2-1608B919FC74}"/>
          </ac:spMkLst>
        </pc:spChg>
        <pc:spChg chg="mod">
          <ac:chgData name="Lamorette, Laura" userId="231d9543-ee48-4303-8632-b2c592304cc9" providerId="ADAL" clId="{7F78A541-E309-4BFA-9254-65434E2A55DA}" dt="2023-11-16T21:49:33.820" v="194" actId="552"/>
          <ac:spMkLst>
            <pc:docMk/>
            <pc:sldMk cId="995262919" sldId="256"/>
            <ac:spMk id="22" creationId="{08822F82-0902-EF3B-A2D9-3640D77C7DFE}"/>
          </ac:spMkLst>
        </pc:spChg>
        <pc:spChg chg="del mod">
          <ac:chgData name="Lamorette, Laura" userId="231d9543-ee48-4303-8632-b2c592304cc9" providerId="ADAL" clId="{7F78A541-E309-4BFA-9254-65434E2A55DA}" dt="2023-11-16T21:47:51.529" v="175" actId="478"/>
          <ac:spMkLst>
            <pc:docMk/>
            <pc:sldMk cId="995262919" sldId="256"/>
            <ac:spMk id="23" creationId="{EA5EED7F-2619-47B6-8554-449E7E29D5BF}"/>
          </ac:spMkLst>
        </pc:spChg>
        <pc:spChg chg="mod">
          <ac:chgData name="Lamorette, Laura" userId="231d9543-ee48-4303-8632-b2c592304cc9" providerId="ADAL" clId="{7F78A541-E309-4BFA-9254-65434E2A55DA}" dt="2023-11-16T21:46:34.313" v="114" actId="1037"/>
          <ac:spMkLst>
            <pc:docMk/>
            <pc:sldMk cId="995262919" sldId="256"/>
            <ac:spMk id="24" creationId="{B66ECE91-90F6-5001-5A45-CD221225DEBA}"/>
          </ac:spMkLst>
        </pc:spChg>
        <pc:picChg chg="mod">
          <ac:chgData name="Lamorette, Laura" userId="231d9543-ee48-4303-8632-b2c592304cc9" providerId="ADAL" clId="{7F78A541-E309-4BFA-9254-65434E2A55DA}" dt="2023-11-16T21:45:43.691" v="57" actId="14100"/>
          <ac:picMkLst>
            <pc:docMk/>
            <pc:sldMk cId="995262919" sldId="256"/>
            <ac:picMk id="12" creationId="{E713A0E2-8658-3670-EA7A-D9927E83BAD3}"/>
          </ac:picMkLst>
        </pc:picChg>
        <pc:picChg chg="mod">
          <ac:chgData name="Lamorette, Laura" userId="231d9543-ee48-4303-8632-b2c592304cc9" providerId="ADAL" clId="{7F78A541-E309-4BFA-9254-65434E2A55DA}" dt="2023-11-16T21:45:45.822" v="58" actId="14100"/>
          <ac:picMkLst>
            <pc:docMk/>
            <pc:sldMk cId="995262919" sldId="256"/>
            <ac:picMk id="14" creationId="{28FF7916-4174-1F01-DBFE-85AB4348CD47}"/>
          </ac:picMkLst>
        </pc:picChg>
        <pc:picChg chg="mod">
          <ac:chgData name="Lamorette, Laura" userId="231d9543-ee48-4303-8632-b2c592304cc9" providerId="ADAL" clId="{7F78A541-E309-4BFA-9254-65434E2A55DA}" dt="2023-11-16T21:49:48.394" v="196" actId="1076"/>
          <ac:picMkLst>
            <pc:docMk/>
            <pc:sldMk cId="995262919" sldId="256"/>
            <ac:picMk id="16" creationId="{5CE61489-C04A-E73F-D4C3-8887EC1A1A17}"/>
          </ac:picMkLst>
        </pc:picChg>
        <pc:picChg chg="mod">
          <ac:chgData name="Lamorette, Laura" userId="231d9543-ee48-4303-8632-b2c592304cc9" providerId="ADAL" clId="{7F78A541-E309-4BFA-9254-65434E2A55DA}" dt="2023-11-16T21:49:38.738" v="195" actId="12788"/>
          <ac:picMkLst>
            <pc:docMk/>
            <pc:sldMk cId="995262919" sldId="256"/>
            <ac:picMk id="19" creationId="{39DCE977-6838-EFA9-9089-8CDAC1BB8ADA}"/>
          </ac:picMkLst>
        </pc:picChg>
        <pc:picChg chg="mod">
          <ac:chgData name="Lamorette, Laura" userId="231d9543-ee48-4303-8632-b2c592304cc9" providerId="ADAL" clId="{7F78A541-E309-4BFA-9254-65434E2A55DA}" dt="2023-11-16T21:49:38.738" v="195" actId="12788"/>
          <ac:picMkLst>
            <pc:docMk/>
            <pc:sldMk cId="995262919" sldId="256"/>
            <ac:picMk id="20" creationId="{5A674D22-B945-7147-5859-A07D3175DE16}"/>
          </ac:picMkLst>
        </pc:picChg>
      </pc:sldChg>
      <pc:sldChg chg="modSp mod">
        <pc:chgData name="Lamorette, Laura" userId="231d9543-ee48-4303-8632-b2c592304cc9" providerId="ADAL" clId="{7F78A541-E309-4BFA-9254-65434E2A55DA}" dt="2023-11-16T21:42:40.457" v="25" actId="1076"/>
        <pc:sldMkLst>
          <pc:docMk/>
          <pc:sldMk cId="2288355564" sldId="257"/>
        </pc:sldMkLst>
        <pc:spChg chg="mod">
          <ac:chgData name="Lamorette, Laura" userId="231d9543-ee48-4303-8632-b2c592304cc9" providerId="ADAL" clId="{7F78A541-E309-4BFA-9254-65434E2A55DA}" dt="2023-11-16T21:40:51.582" v="4" actId="255"/>
          <ac:spMkLst>
            <pc:docMk/>
            <pc:sldMk cId="2288355564" sldId="257"/>
            <ac:spMk id="2" creationId="{E205A670-36AB-A920-19D3-AA1C1D5A07C9}"/>
          </ac:spMkLst>
        </pc:spChg>
        <pc:spChg chg="mod">
          <ac:chgData name="Lamorette, Laura" userId="231d9543-ee48-4303-8632-b2c592304cc9" providerId="ADAL" clId="{7F78A541-E309-4BFA-9254-65434E2A55DA}" dt="2023-11-16T21:41:07.932" v="7" actId="14100"/>
          <ac:spMkLst>
            <pc:docMk/>
            <pc:sldMk cId="2288355564" sldId="257"/>
            <ac:spMk id="3" creationId="{5F3B4DFA-3530-32CB-9EC9-7CD61F14B834}"/>
          </ac:spMkLst>
        </pc:spChg>
        <pc:spChg chg="mod">
          <ac:chgData name="Lamorette, Laura" userId="231d9543-ee48-4303-8632-b2c592304cc9" providerId="ADAL" clId="{7F78A541-E309-4BFA-9254-65434E2A55DA}" dt="2023-11-16T21:41:28.133" v="10" actId="1076"/>
          <ac:spMkLst>
            <pc:docMk/>
            <pc:sldMk cId="2288355564" sldId="257"/>
            <ac:spMk id="4" creationId="{95900A1E-D838-CF61-EAC4-B92D6D0CA82E}"/>
          </ac:spMkLst>
        </pc:spChg>
        <pc:spChg chg="mod">
          <ac:chgData name="Lamorette, Laura" userId="231d9543-ee48-4303-8632-b2c592304cc9" providerId="ADAL" clId="{7F78A541-E309-4BFA-9254-65434E2A55DA}" dt="2023-11-16T21:42:10.293" v="17" actId="14100"/>
          <ac:spMkLst>
            <pc:docMk/>
            <pc:sldMk cId="2288355564" sldId="257"/>
            <ac:spMk id="5" creationId="{D217570E-1EE1-1169-B42A-54B5618C04DD}"/>
          </ac:spMkLst>
        </pc:spChg>
        <pc:spChg chg="mod">
          <ac:chgData name="Lamorette, Laura" userId="231d9543-ee48-4303-8632-b2c592304cc9" providerId="ADAL" clId="{7F78A541-E309-4BFA-9254-65434E2A55DA}" dt="2023-11-16T21:42:04.267" v="16" actId="552"/>
          <ac:spMkLst>
            <pc:docMk/>
            <pc:sldMk cId="2288355564" sldId="257"/>
            <ac:spMk id="6" creationId="{F3C6B572-F5AF-6587-6FDC-BA25C5DBBA76}"/>
          </ac:spMkLst>
        </pc:spChg>
        <pc:spChg chg="mod">
          <ac:chgData name="Lamorette, Laura" userId="231d9543-ee48-4303-8632-b2c592304cc9" providerId="ADAL" clId="{7F78A541-E309-4BFA-9254-65434E2A55DA}" dt="2023-11-16T21:42:13.280" v="18" actId="14100"/>
          <ac:spMkLst>
            <pc:docMk/>
            <pc:sldMk cId="2288355564" sldId="257"/>
            <ac:spMk id="7" creationId="{825FFFE4-92BF-04D8-CB99-AE8F7AE7CFF1}"/>
          </ac:spMkLst>
        </pc:spChg>
        <pc:spChg chg="mod">
          <ac:chgData name="Lamorette, Laura" userId="231d9543-ee48-4303-8632-b2c592304cc9" providerId="ADAL" clId="{7F78A541-E309-4BFA-9254-65434E2A55DA}" dt="2023-11-16T21:42:40.457" v="25" actId="1076"/>
          <ac:spMkLst>
            <pc:docMk/>
            <pc:sldMk cId="2288355564" sldId="257"/>
            <ac:spMk id="8" creationId="{BBC87432-3901-CA72-AF5F-87F38AC1C1A9}"/>
          </ac:spMkLst>
        </pc:spChg>
      </pc:sldChg>
      <pc:sldChg chg="modSp mod">
        <pc:chgData name="Lamorette, Laura" userId="231d9543-ee48-4303-8632-b2c592304cc9" providerId="ADAL" clId="{7F78A541-E309-4BFA-9254-65434E2A55DA}" dt="2023-11-16T21:43:54.147" v="39" actId="1076"/>
        <pc:sldMkLst>
          <pc:docMk/>
          <pc:sldMk cId="3103397426" sldId="258"/>
        </pc:sldMkLst>
        <pc:spChg chg="mod">
          <ac:chgData name="Lamorette, Laura" userId="231d9543-ee48-4303-8632-b2c592304cc9" providerId="ADAL" clId="{7F78A541-E309-4BFA-9254-65434E2A55DA}" dt="2023-11-16T21:42:58.973" v="28" actId="255"/>
          <ac:spMkLst>
            <pc:docMk/>
            <pc:sldMk cId="3103397426" sldId="258"/>
            <ac:spMk id="2" creationId="{64F78758-2A87-3D87-8CC3-1320ACC54D5B}"/>
          </ac:spMkLst>
        </pc:spChg>
        <pc:spChg chg="mod">
          <ac:chgData name="Lamorette, Laura" userId="231d9543-ee48-4303-8632-b2c592304cc9" providerId="ADAL" clId="{7F78A541-E309-4BFA-9254-65434E2A55DA}" dt="2023-11-16T21:43:48.048" v="37" actId="14100"/>
          <ac:spMkLst>
            <pc:docMk/>
            <pc:sldMk cId="3103397426" sldId="258"/>
            <ac:spMk id="3" creationId="{249C18DD-6949-05C7-33EC-05AC3F2213E0}"/>
          </ac:spMkLst>
        </pc:spChg>
        <pc:spChg chg="mod">
          <ac:chgData name="Lamorette, Laura" userId="231d9543-ee48-4303-8632-b2c592304cc9" providerId="ADAL" clId="{7F78A541-E309-4BFA-9254-65434E2A55DA}" dt="2023-11-16T21:43:35.127" v="34" actId="1076"/>
          <ac:spMkLst>
            <pc:docMk/>
            <pc:sldMk cId="3103397426" sldId="258"/>
            <ac:spMk id="4" creationId="{C1C9F5E9-7A1B-088D-7F32-D20C0A25EB75}"/>
          </ac:spMkLst>
        </pc:spChg>
        <pc:spChg chg="mod">
          <ac:chgData name="Lamorette, Laura" userId="231d9543-ee48-4303-8632-b2c592304cc9" providerId="ADAL" clId="{7F78A541-E309-4BFA-9254-65434E2A55DA}" dt="2023-11-16T21:43:44.126" v="36" actId="14100"/>
          <ac:spMkLst>
            <pc:docMk/>
            <pc:sldMk cId="3103397426" sldId="258"/>
            <ac:spMk id="5" creationId="{509A2F0E-CF7F-CDD7-4C45-BFB76F7589E0}"/>
          </ac:spMkLst>
        </pc:spChg>
        <pc:graphicFrameChg chg="mod">
          <ac:chgData name="Lamorette, Laura" userId="231d9543-ee48-4303-8632-b2c592304cc9" providerId="ADAL" clId="{7F78A541-E309-4BFA-9254-65434E2A55DA}" dt="2023-11-16T21:43:54.147" v="39" actId="1076"/>
          <ac:graphicFrameMkLst>
            <pc:docMk/>
            <pc:sldMk cId="3103397426" sldId="258"/>
            <ac:graphicFrameMk id="6" creationId="{E921B3F0-F664-8AC4-7FB3-07D588D1F432}"/>
          </ac:graphicFrameMkLst>
        </pc:graphicFrameChg>
      </pc:sldChg>
      <pc:sldChg chg="modSp mod">
        <pc:chgData name="Lamorette, Laura" userId="231d9543-ee48-4303-8632-b2c592304cc9" providerId="ADAL" clId="{7F78A541-E309-4BFA-9254-65434E2A55DA}" dt="2023-11-16T21:44:55.405" v="52" actId="255"/>
        <pc:sldMkLst>
          <pc:docMk/>
          <pc:sldMk cId="3244816662" sldId="259"/>
        </pc:sldMkLst>
        <pc:spChg chg="mod">
          <ac:chgData name="Lamorette, Laura" userId="231d9543-ee48-4303-8632-b2c592304cc9" providerId="ADAL" clId="{7F78A541-E309-4BFA-9254-65434E2A55DA}" dt="2023-11-16T21:44:11.822" v="42" actId="255"/>
          <ac:spMkLst>
            <pc:docMk/>
            <pc:sldMk cId="3244816662" sldId="259"/>
            <ac:spMk id="2" creationId="{31756C44-2649-682E-F911-D8882E3D17FD}"/>
          </ac:spMkLst>
        </pc:spChg>
        <pc:spChg chg="mod">
          <ac:chgData name="Lamorette, Laura" userId="231d9543-ee48-4303-8632-b2c592304cc9" providerId="ADAL" clId="{7F78A541-E309-4BFA-9254-65434E2A55DA}" dt="2023-11-16T21:44:40.070" v="48" actId="14100"/>
          <ac:spMkLst>
            <pc:docMk/>
            <pc:sldMk cId="3244816662" sldId="259"/>
            <ac:spMk id="3" creationId="{165618F2-2738-0418-9452-F700EBA446FB}"/>
          </ac:spMkLst>
        </pc:spChg>
        <pc:spChg chg="mod">
          <ac:chgData name="Lamorette, Laura" userId="231d9543-ee48-4303-8632-b2c592304cc9" providerId="ADAL" clId="{7F78A541-E309-4BFA-9254-65434E2A55DA}" dt="2023-11-16T21:44:55.405" v="52" actId="255"/>
          <ac:spMkLst>
            <pc:docMk/>
            <pc:sldMk cId="3244816662" sldId="259"/>
            <ac:spMk id="4" creationId="{4021632C-2200-F051-DA66-CD61110EB799}"/>
          </ac:spMkLst>
        </pc:spChg>
        <pc:spChg chg="mod">
          <ac:chgData name="Lamorette, Laura" userId="231d9543-ee48-4303-8632-b2c592304cc9" providerId="ADAL" clId="{7F78A541-E309-4BFA-9254-65434E2A55DA}" dt="2023-11-16T21:44:26.966" v="45" actId="14100"/>
          <ac:spMkLst>
            <pc:docMk/>
            <pc:sldMk cId="3244816662" sldId="259"/>
            <ac:spMk id="5" creationId="{686ACC07-A098-B8BB-70DF-F29E967E6D03}"/>
          </ac:spMkLst>
        </pc:spChg>
      </pc:sldChg>
      <pc:sldChg chg="modSp del">
        <pc:chgData name="Lamorette, Laura" userId="231d9543-ee48-4303-8632-b2c592304cc9" providerId="ADAL" clId="{7F78A541-E309-4BFA-9254-65434E2A55DA}" dt="2023-11-16T21:50:12.338" v="197" actId="2696"/>
        <pc:sldMkLst>
          <pc:docMk/>
          <pc:sldMk cId="2074455254" sldId="260"/>
        </pc:sldMkLst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2074455254" sldId="260"/>
            <ac:spMk id="24" creationId="{0AB67A6F-EC7E-CB05-0BDC-E7CA6BB5AA0E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2074455254" sldId="260"/>
            <ac:spMk id="25" creationId="{B55B7C77-6446-E679-610C-AD1A3756A4F2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2074455254" sldId="260"/>
            <ac:spMk id="26" creationId="{C5C71B14-8C44-A2C4-CD25-55CFC3A5A604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2074455254" sldId="260"/>
            <ac:spMk id="27" creationId="{B960C3D4-7B8E-8843-F374-2528A0EDA6A1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2074455254" sldId="260"/>
            <ac:spMk id="28" creationId="{A0DE7526-8E63-BA1C-8E88-1C5F316F5843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2074455254" sldId="260"/>
            <ac:spMk id="29" creationId="{FE591D64-8769-3867-2948-C9448CE5748F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2074455254" sldId="260"/>
            <ac:spMk id="33" creationId="{F40FCBD6-3205-B637-40C7-1AFFADCD9B73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2074455254" sldId="260"/>
            <ac:spMk id="36" creationId="{E3F35EC0-92FE-DBA0-BE59-E7A78211CF42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2074455254" sldId="260"/>
            <ac:spMk id="37" creationId="{0413CDC7-102F-F286-8541-0825DD0C2DED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2074455254" sldId="260"/>
            <ac:spMk id="38" creationId="{78426CF2-B607-B8AF-98FC-6BF3E9EF9D23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2074455254" sldId="260"/>
            <ac:spMk id="39" creationId="{90E1A149-447A-E14D-5A98-4794C127A548}"/>
          </ac:spMkLst>
        </pc:spChg>
        <pc:picChg chg="mod">
          <ac:chgData name="Lamorette, Laura" userId="231d9543-ee48-4303-8632-b2c592304cc9" providerId="ADAL" clId="{7F78A541-E309-4BFA-9254-65434E2A55DA}" dt="2023-11-16T21:39:14.198" v="1"/>
          <ac:picMkLst>
            <pc:docMk/>
            <pc:sldMk cId="2074455254" sldId="260"/>
            <ac:picMk id="30" creationId="{0E7822D4-9445-C5BD-2631-760EFBE16C07}"/>
          </ac:picMkLst>
        </pc:picChg>
        <pc:picChg chg="mod">
          <ac:chgData name="Lamorette, Laura" userId="231d9543-ee48-4303-8632-b2c592304cc9" providerId="ADAL" clId="{7F78A541-E309-4BFA-9254-65434E2A55DA}" dt="2023-11-16T21:39:14.198" v="1"/>
          <ac:picMkLst>
            <pc:docMk/>
            <pc:sldMk cId="2074455254" sldId="260"/>
            <ac:picMk id="31" creationId="{DC908E8C-BB8D-5F7B-997F-BF924B5564E6}"/>
          </ac:picMkLst>
        </pc:picChg>
        <pc:picChg chg="mod">
          <ac:chgData name="Lamorette, Laura" userId="231d9543-ee48-4303-8632-b2c592304cc9" providerId="ADAL" clId="{7F78A541-E309-4BFA-9254-65434E2A55DA}" dt="2023-11-16T21:39:14.198" v="1"/>
          <ac:picMkLst>
            <pc:docMk/>
            <pc:sldMk cId="2074455254" sldId="260"/>
            <ac:picMk id="32" creationId="{57B8ED38-C939-8D11-B406-C31BB6C2CFA2}"/>
          </ac:picMkLst>
        </pc:picChg>
        <pc:picChg chg="mod">
          <ac:chgData name="Lamorette, Laura" userId="231d9543-ee48-4303-8632-b2c592304cc9" providerId="ADAL" clId="{7F78A541-E309-4BFA-9254-65434E2A55DA}" dt="2023-11-16T21:39:14.198" v="1"/>
          <ac:picMkLst>
            <pc:docMk/>
            <pc:sldMk cId="2074455254" sldId="260"/>
            <ac:picMk id="34" creationId="{DA5175FF-07FD-0BE3-E9B6-46FCAC0D65C3}"/>
          </ac:picMkLst>
        </pc:picChg>
        <pc:picChg chg="mod">
          <ac:chgData name="Lamorette, Laura" userId="231d9543-ee48-4303-8632-b2c592304cc9" providerId="ADAL" clId="{7F78A541-E309-4BFA-9254-65434E2A55DA}" dt="2023-11-16T21:39:14.198" v="1"/>
          <ac:picMkLst>
            <pc:docMk/>
            <pc:sldMk cId="2074455254" sldId="260"/>
            <ac:picMk id="35" creationId="{C03BE6C3-F222-EB6A-1FAF-49CE47193E8A}"/>
          </ac:picMkLst>
        </pc:picChg>
      </pc:sldChg>
      <pc:sldChg chg="modSp del mod">
        <pc:chgData name="Lamorette, Laura" userId="231d9543-ee48-4303-8632-b2c592304cc9" providerId="ADAL" clId="{7F78A541-E309-4BFA-9254-65434E2A55DA}" dt="2023-11-16T21:52:55.459" v="233" actId="2696"/>
        <pc:sldMkLst>
          <pc:docMk/>
          <pc:sldMk cId="1251122109" sldId="261"/>
        </pc:sldMkLst>
        <pc:spChg chg="mod">
          <ac:chgData name="Lamorette, Laura" userId="231d9543-ee48-4303-8632-b2c592304cc9" providerId="ADAL" clId="{7F78A541-E309-4BFA-9254-65434E2A55DA}" dt="2023-11-16T21:50:38.593" v="200" actId="14100"/>
          <ac:spMkLst>
            <pc:docMk/>
            <pc:sldMk cId="1251122109" sldId="261"/>
            <ac:spMk id="12" creationId="{DB68D475-6E1E-F579-1BAC-50A14B792C2E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1251122109" sldId="261"/>
            <ac:spMk id="13" creationId="{BA36BE40-97F4-09D6-5668-4E5CB2631D4C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1251122109" sldId="261"/>
            <ac:spMk id="14" creationId="{57A63201-156E-1F7C-E480-B7807885173D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1251122109" sldId="261"/>
            <ac:spMk id="24" creationId="{B909C737-45BC-6B11-02AA-AB5FE52BBDC9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1251122109" sldId="261"/>
            <ac:spMk id="25" creationId="{408D5E95-2650-C061-383B-4F32BE20694F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1251122109" sldId="261"/>
            <ac:spMk id="26" creationId="{2BA28EC1-67DC-B355-1E35-E5F5BD7F30D8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1251122109" sldId="261"/>
            <ac:spMk id="30" creationId="{DE8B90B2-0CF4-F66E-0894-6C75F84B17E5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1251122109" sldId="261"/>
            <ac:spMk id="33" creationId="{569F2CC1-607D-178C-C291-D7760C0E1872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1251122109" sldId="261"/>
            <ac:spMk id="34" creationId="{61263A00-55BF-F939-DE65-D5C3105F992B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1251122109" sldId="261"/>
            <ac:spMk id="35" creationId="{BDDBC462-0B03-8B75-607B-1C2AA09E54AF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k cId="1251122109" sldId="261"/>
            <ac:spMk id="36" creationId="{60DF1926-7ACF-28ED-86E6-B0C765E4A4AA}"/>
          </ac:spMkLst>
        </pc:spChg>
        <pc:picChg chg="mod">
          <ac:chgData name="Lamorette, Laura" userId="231d9543-ee48-4303-8632-b2c592304cc9" providerId="ADAL" clId="{7F78A541-E309-4BFA-9254-65434E2A55DA}" dt="2023-11-16T21:39:14.198" v="1"/>
          <ac:picMkLst>
            <pc:docMk/>
            <pc:sldMk cId="1251122109" sldId="261"/>
            <ac:picMk id="27" creationId="{52A64BD1-C199-1B40-73F2-A413A39C7347}"/>
          </ac:picMkLst>
        </pc:picChg>
        <pc:picChg chg="mod">
          <ac:chgData name="Lamorette, Laura" userId="231d9543-ee48-4303-8632-b2c592304cc9" providerId="ADAL" clId="{7F78A541-E309-4BFA-9254-65434E2A55DA}" dt="2023-11-16T21:39:14.198" v="1"/>
          <ac:picMkLst>
            <pc:docMk/>
            <pc:sldMk cId="1251122109" sldId="261"/>
            <ac:picMk id="28" creationId="{97A6DC49-C422-1509-D3CA-1020000A0112}"/>
          </ac:picMkLst>
        </pc:picChg>
        <pc:picChg chg="mod">
          <ac:chgData name="Lamorette, Laura" userId="231d9543-ee48-4303-8632-b2c592304cc9" providerId="ADAL" clId="{7F78A541-E309-4BFA-9254-65434E2A55DA}" dt="2023-11-16T21:39:14.198" v="1"/>
          <ac:picMkLst>
            <pc:docMk/>
            <pc:sldMk cId="1251122109" sldId="261"/>
            <ac:picMk id="29" creationId="{4A60A8AC-1644-6506-C70D-C60EA29E2DC6}"/>
          </ac:picMkLst>
        </pc:picChg>
        <pc:picChg chg="mod">
          <ac:chgData name="Lamorette, Laura" userId="231d9543-ee48-4303-8632-b2c592304cc9" providerId="ADAL" clId="{7F78A541-E309-4BFA-9254-65434E2A55DA}" dt="2023-11-16T21:39:14.198" v="1"/>
          <ac:picMkLst>
            <pc:docMk/>
            <pc:sldMk cId="1251122109" sldId="261"/>
            <ac:picMk id="31" creationId="{C7C1CCC1-E186-83D0-EA1B-992B10D3370C}"/>
          </ac:picMkLst>
        </pc:picChg>
        <pc:picChg chg="mod">
          <ac:chgData name="Lamorette, Laura" userId="231d9543-ee48-4303-8632-b2c592304cc9" providerId="ADAL" clId="{7F78A541-E309-4BFA-9254-65434E2A55DA}" dt="2023-11-16T21:39:14.198" v="1"/>
          <ac:picMkLst>
            <pc:docMk/>
            <pc:sldMk cId="1251122109" sldId="261"/>
            <ac:picMk id="32" creationId="{2CD13906-F208-62A8-4D37-848DF70D064D}"/>
          </ac:picMkLst>
        </pc:picChg>
      </pc:sldChg>
      <pc:sldChg chg="addSp delSp modSp add mod ord">
        <pc:chgData name="Lamorette, Laura" userId="231d9543-ee48-4303-8632-b2c592304cc9" providerId="ADAL" clId="{7F78A541-E309-4BFA-9254-65434E2A55DA}" dt="2023-11-16T21:52:44.029" v="232" actId="1076"/>
        <pc:sldMkLst>
          <pc:docMk/>
          <pc:sldMk cId="47577522" sldId="262"/>
        </pc:sldMkLst>
        <pc:spChg chg="add mod">
          <ac:chgData name="Lamorette, Laura" userId="231d9543-ee48-4303-8632-b2c592304cc9" providerId="ADAL" clId="{7F78A541-E309-4BFA-9254-65434E2A55DA}" dt="2023-11-16T21:51:19.826" v="209" actId="14100"/>
          <ac:spMkLst>
            <pc:docMk/>
            <pc:sldMk cId="47577522" sldId="262"/>
            <ac:spMk id="2" creationId="{F1904735-E160-49DC-AA89-C4EB789D0E7E}"/>
          </ac:spMkLst>
        </pc:spChg>
        <pc:spChg chg="mod">
          <ac:chgData name="Lamorette, Laura" userId="231d9543-ee48-4303-8632-b2c592304cc9" providerId="ADAL" clId="{7F78A541-E309-4BFA-9254-65434E2A55DA}" dt="2023-11-16T21:52:34.674" v="230" actId="1076"/>
          <ac:spMkLst>
            <pc:docMk/>
            <pc:sldMk cId="47577522" sldId="262"/>
            <ac:spMk id="6" creationId="{3A9D8184-B73A-0143-F22B-6CA8E8EDD363}"/>
          </ac:spMkLst>
        </pc:spChg>
        <pc:spChg chg="mod">
          <ac:chgData name="Lamorette, Laura" userId="231d9543-ee48-4303-8632-b2c592304cc9" providerId="ADAL" clId="{7F78A541-E309-4BFA-9254-65434E2A55DA}" dt="2023-11-16T21:52:34.674" v="230" actId="1076"/>
          <ac:spMkLst>
            <pc:docMk/>
            <pc:sldMk cId="47577522" sldId="262"/>
            <ac:spMk id="9" creationId="{145C3141-113D-186E-E539-706928234524}"/>
          </ac:spMkLst>
        </pc:spChg>
        <pc:spChg chg="mod">
          <ac:chgData name="Lamorette, Laura" userId="231d9543-ee48-4303-8632-b2c592304cc9" providerId="ADAL" clId="{7F78A541-E309-4BFA-9254-65434E2A55DA}" dt="2023-11-16T21:52:34.674" v="230" actId="1076"/>
          <ac:spMkLst>
            <pc:docMk/>
            <pc:sldMk cId="47577522" sldId="262"/>
            <ac:spMk id="17" creationId="{F70EBB0F-9527-AC8E-C3EE-0D3CDE5FB04A}"/>
          </ac:spMkLst>
        </pc:spChg>
        <pc:spChg chg="mod">
          <ac:chgData name="Lamorette, Laura" userId="231d9543-ee48-4303-8632-b2c592304cc9" providerId="ADAL" clId="{7F78A541-E309-4BFA-9254-65434E2A55DA}" dt="2023-11-16T21:52:34.674" v="230" actId="1076"/>
          <ac:spMkLst>
            <pc:docMk/>
            <pc:sldMk cId="47577522" sldId="262"/>
            <ac:spMk id="21" creationId="{372A31CE-4E87-DD82-96B2-1608B919FC74}"/>
          </ac:spMkLst>
        </pc:spChg>
        <pc:spChg chg="mod">
          <ac:chgData name="Lamorette, Laura" userId="231d9543-ee48-4303-8632-b2c592304cc9" providerId="ADAL" clId="{7F78A541-E309-4BFA-9254-65434E2A55DA}" dt="2023-11-16T21:52:34.674" v="230" actId="1076"/>
          <ac:spMkLst>
            <pc:docMk/>
            <pc:sldMk cId="47577522" sldId="262"/>
            <ac:spMk id="22" creationId="{08822F82-0902-EF3B-A2D9-3640D77C7DFE}"/>
          </ac:spMkLst>
        </pc:spChg>
        <pc:spChg chg="mod">
          <ac:chgData name="Lamorette, Laura" userId="231d9543-ee48-4303-8632-b2c592304cc9" providerId="ADAL" clId="{7F78A541-E309-4BFA-9254-65434E2A55DA}" dt="2023-11-16T21:52:44.029" v="232" actId="1076"/>
          <ac:spMkLst>
            <pc:docMk/>
            <pc:sldMk cId="47577522" sldId="262"/>
            <ac:spMk id="24" creationId="{B66ECE91-90F6-5001-5A45-CD221225DEBA}"/>
          </ac:spMkLst>
        </pc:spChg>
        <pc:picChg chg="add mod">
          <ac:chgData name="Lamorette, Laura" userId="231d9543-ee48-4303-8632-b2c592304cc9" providerId="ADAL" clId="{7F78A541-E309-4BFA-9254-65434E2A55DA}" dt="2023-11-16T21:51:41.625" v="213" actId="555"/>
          <ac:picMkLst>
            <pc:docMk/>
            <pc:sldMk cId="47577522" sldId="262"/>
            <ac:picMk id="3" creationId="{BE4E96CF-DCF8-3BBE-F2E6-18CC44DE18AE}"/>
          </ac:picMkLst>
        </pc:picChg>
        <pc:picChg chg="add mod">
          <ac:chgData name="Lamorette, Laura" userId="231d9543-ee48-4303-8632-b2c592304cc9" providerId="ADAL" clId="{7F78A541-E309-4BFA-9254-65434E2A55DA}" dt="2023-11-16T21:51:56.104" v="225" actId="1035"/>
          <ac:picMkLst>
            <pc:docMk/>
            <pc:sldMk cId="47577522" sldId="262"/>
            <ac:picMk id="4" creationId="{AE02D6E1-3363-784F-9F44-6998E328531D}"/>
          </ac:picMkLst>
        </pc:picChg>
        <pc:picChg chg="del">
          <ac:chgData name="Lamorette, Laura" userId="231d9543-ee48-4303-8632-b2c592304cc9" providerId="ADAL" clId="{7F78A541-E309-4BFA-9254-65434E2A55DA}" dt="2023-11-16T21:51:00.653" v="203" actId="478"/>
          <ac:picMkLst>
            <pc:docMk/>
            <pc:sldMk cId="47577522" sldId="262"/>
            <ac:picMk id="12" creationId="{E713A0E2-8658-3670-EA7A-D9927E83BAD3}"/>
          </ac:picMkLst>
        </pc:picChg>
        <pc:picChg chg="del">
          <ac:chgData name="Lamorette, Laura" userId="231d9543-ee48-4303-8632-b2c592304cc9" providerId="ADAL" clId="{7F78A541-E309-4BFA-9254-65434E2A55DA}" dt="2023-11-16T21:51:01.501" v="204" actId="478"/>
          <ac:picMkLst>
            <pc:docMk/>
            <pc:sldMk cId="47577522" sldId="262"/>
            <ac:picMk id="14" creationId="{28FF7916-4174-1F01-DBFE-85AB4348CD47}"/>
          </ac:picMkLst>
        </pc:picChg>
        <pc:picChg chg="mod">
          <ac:chgData name="Lamorette, Laura" userId="231d9543-ee48-4303-8632-b2c592304cc9" providerId="ADAL" clId="{7F78A541-E309-4BFA-9254-65434E2A55DA}" dt="2023-11-16T21:52:34.674" v="230" actId="1076"/>
          <ac:picMkLst>
            <pc:docMk/>
            <pc:sldMk cId="47577522" sldId="262"/>
            <ac:picMk id="16" creationId="{5CE61489-C04A-E73F-D4C3-8887EC1A1A17}"/>
          </ac:picMkLst>
        </pc:picChg>
        <pc:picChg chg="mod">
          <ac:chgData name="Lamorette, Laura" userId="231d9543-ee48-4303-8632-b2c592304cc9" providerId="ADAL" clId="{7F78A541-E309-4BFA-9254-65434E2A55DA}" dt="2023-11-16T21:52:34.674" v="230" actId="1076"/>
          <ac:picMkLst>
            <pc:docMk/>
            <pc:sldMk cId="47577522" sldId="262"/>
            <ac:picMk id="19" creationId="{39DCE977-6838-EFA9-9089-8CDAC1BB8ADA}"/>
          </ac:picMkLst>
        </pc:picChg>
        <pc:picChg chg="mod">
          <ac:chgData name="Lamorette, Laura" userId="231d9543-ee48-4303-8632-b2c592304cc9" providerId="ADAL" clId="{7F78A541-E309-4BFA-9254-65434E2A55DA}" dt="2023-11-16T21:52:34.674" v="230" actId="1076"/>
          <ac:picMkLst>
            <pc:docMk/>
            <pc:sldMk cId="47577522" sldId="262"/>
            <ac:picMk id="20" creationId="{5A674D22-B945-7147-5859-A07D3175DE16}"/>
          </ac:picMkLst>
        </pc:picChg>
      </pc:sldChg>
      <pc:sldMasterChg chg="modSp modSldLayout">
        <pc:chgData name="Lamorette, Laura" userId="231d9543-ee48-4303-8632-b2c592304cc9" providerId="ADAL" clId="{7F78A541-E309-4BFA-9254-65434E2A55DA}" dt="2023-11-16T21:39:14.198" v="1"/>
        <pc:sldMasterMkLst>
          <pc:docMk/>
          <pc:sldMasterMk cId="1880897063" sldId="2147483648"/>
        </pc:sldMasterMkLst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asterMk cId="1880897063" sldId="2147483648"/>
            <ac:spMk id="2" creationId="{D6CECD61-8A61-0E22-2F49-848A995D125A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asterMk cId="1880897063" sldId="2147483648"/>
            <ac:spMk id="3" creationId="{7398E048-E98F-E600-1ED2-FDFB88872D79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asterMk cId="1880897063" sldId="2147483648"/>
            <ac:spMk id="4" creationId="{A7868E47-28EA-A162-5CE8-790A0B4F9E9D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asterMk cId="1880897063" sldId="2147483648"/>
            <ac:spMk id="5" creationId="{F358CDAF-24FE-4F90-8A79-06E599FD64AA}"/>
          </ac:spMkLst>
        </pc:spChg>
        <pc:spChg chg="mod">
          <ac:chgData name="Lamorette, Laura" userId="231d9543-ee48-4303-8632-b2c592304cc9" providerId="ADAL" clId="{7F78A541-E309-4BFA-9254-65434E2A55DA}" dt="2023-11-16T21:39:14.198" v="1"/>
          <ac:spMkLst>
            <pc:docMk/>
            <pc:sldMasterMk cId="1880897063" sldId="2147483648"/>
            <ac:spMk id="6" creationId="{47921079-9CAA-6D06-B179-3A64371C1B9C}"/>
          </ac:spMkLst>
        </pc:spChg>
        <pc:sldLayoutChg chg="modSp">
          <pc:chgData name="Lamorette, Laura" userId="231d9543-ee48-4303-8632-b2c592304cc9" providerId="ADAL" clId="{7F78A541-E309-4BFA-9254-65434E2A55DA}" dt="2023-11-16T21:39:14.198" v="1"/>
          <pc:sldLayoutMkLst>
            <pc:docMk/>
            <pc:sldMasterMk cId="1880897063" sldId="2147483648"/>
            <pc:sldLayoutMk cId="1380372962" sldId="2147483649"/>
          </pc:sldLayoutMkLst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1380372962" sldId="2147483649"/>
              <ac:spMk id="2" creationId="{5A489C34-F5EA-D8CF-2FAD-E17DE8CBC944}"/>
            </ac:spMkLst>
          </pc:spChg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1380372962" sldId="2147483649"/>
              <ac:spMk id="3" creationId="{AC49D462-052F-2B47-4D18-71B352C61B47}"/>
            </ac:spMkLst>
          </pc:spChg>
        </pc:sldLayoutChg>
        <pc:sldLayoutChg chg="modSp">
          <pc:chgData name="Lamorette, Laura" userId="231d9543-ee48-4303-8632-b2c592304cc9" providerId="ADAL" clId="{7F78A541-E309-4BFA-9254-65434E2A55DA}" dt="2023-11-16T21:39:14.198" v="1"/>
          <pc:sldLayoutMkLst>
            <pc:docMk/>
            <pc:sldMasterMk cId="1880897063" sldId="2147483648"/>
            <pc:sldLayoutMk cId="816184484" sldId="2147483651"/>
          </pc:sldLayoutMkLst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816184484" sldId="2147483651"/>
              <ac:spMk id="2" creationId="{D65274FA-274B-536A-8A19-4131F9C760DE}"/>
            </ac:spMkLst>
          </pc:spChg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816184484" sldId="2147483651"/>
              <ac:spMk id="3" creationId="{D136D723-0F6E-6C46-8CAF-C76B14CCA4EF}"/>
            </ac:spMkLst>
          </pc:spChg>
        </pc:sldLayoutChg>
        <pc:sldLayoutChg chg="modSp">
          <pc:chgData name="Lamorette, Laura" userId="231d9543-ee48-4303-8632-b2c592304cc9" providerId="ADAL" clId="{7F78A541-E309-4BFA-9254-65434E2A55DA}" dt="2023-11-16T21:39:14.198" v="1"/>
          <pc:sldLayoutMkLst>
            <pc:docMk/>
            <pc:sldMasterMk cId="1880897063" sldId="2147483648"/>
            <pc:sldLayoutMk cId="2628962707" sldId="2147483652"/>
          </pc:sldLayoutMkLst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2628962707" sldId="2147483652"/>
              <ac:spMk id="3" creationId="{8275E83C-6476-340A-FA00-EAAD93E1FA08}"/>
            </ac:spMkLst>
          </pc:spChg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2628962707" sldId="2147483652"/>
              <ac:spMk id="4" creationId="{2E0AA645-F64A-E275-19A1-69FF01811E75}"/>
            </ac:spMkLst>
          </pc:spChg>
        </pc:sldLayoutChg>
        <pc:sldLayoutChg chg="modSp">
          <pc:chgData name="Lamorette, Laura" userId="231d9543-ee48-4303-8632-b2c592304cc9" providerId="ADAL" clId="{7F78A541-E309-4BFA-9254-65434E2A55DA}" dt="2023-11-16T21:39:14.198" v="1"/>
          <pc:sldLayoutMkLst>
            <pc:docMk/>
            <pc:sldMasterMk cId="1880897063" sldId="2147483648"/>
            <pc:sldLayoutMk cId="435581098" sldId="2147483653"/>
          </pc:sldLayoutMkLst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435581098" sldId="2147483653"/>
              <ac:spMk id="2" creationId="{1141BE1B-ABEB-4439-2422-F53B11FF5DFC}"/>
            </ac:spMkLst>
          </pc:spChg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435581098" sldId="2147483653"/>
              <ac:spMk id="3" creationId="{9B9F2858-5651-EE18-C663-7047C7D6D487}"/>
            </ac:spMkLst>
          </pc:spChg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435581098" sldId="2147483653"/>
              <ac:spMk id="4" creationId="{307C94AD-C457-A7A2-AC93-D1C992AEB19A}"/>
            </ac:spMkLst>
          </pc:spChg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435581098" sldId="2147483653"/>
              <ac:spMk id="5" creationId="{D69CC9A9-543A-4B89-8217-81891D6131BD}"/>
            </ac:spMkLst>
          </pc:spChg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435581098" sldId="2147483653"/>
              <ac:spMk id="6" creationId="{5AEE8F92-FF3A-6348-FD73-592E6F6F0280}"/>
            </ac:spMkLst>
          </pc:spChg>
        </pc:sldLayoutChg>
        <pc:sldLayoutChg chg="modSp">
          <pc:chgData name="Lamorette, Laura" userId="231d9543-ee48-4303-8632-b2c592304cc9" providerId="ADAL" clId="{7F78A541-E309-4BFA-9254-65434E2A55DA}" dt="2023-11-16T21:39:14.198" v="1"/>
          <pc:sldLayoutMkLst>
            <pc:docMk/>
            <pc:sldMasterMk cId="1880897063" sldId="2147483648"/>
            <pc:sldLayoutMk cId="3601386574" sldId="2147483656"/>
          </pc:sldLayoutMkLst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3601386574" sldId="2147483656"/>
              <ac:spMk id="2" creationId="{3806752B-3B65-C10F-10D8-5A17280C8973}"/>
            </ac:spMkLst>
          </pc:spChg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3601386574" sldId="2147483656"/>
              <ac:spMk id="3" creationId="{6DF4DDFB-7C9D-9491-814D-BADF7C76079B}"/>
            </ac:spMkLst>
          </pc:spChg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3601386574" sldId="2147483656"/>
              <ac:spMk id="4" creationId="{D06187B8-99E2-67C1-5AFD-2513559B7023}"/>
            </ac:spMkLst>
          </pc:spChg>
        </pc:sldLayoutChg>
        <pc:sldLayoutChg chg="modSp">
          <pc:chgData name="Lamorette, Laura" userId="231d9543-ee48-4303-8632-b2c592304cc9" providerId="ADAL" clId="{7F78A541-E309-4BFA-9254-65434E2A55DA}" dt="2023-11-16T21:39:14.198" v="1"/>
          <pc:sldLayoutMkLst>
            <pc:docMk/>
            <pc:sldMasterMk cId="1880897063" sldId="2147483648"/>
            <pc:sldLayoutMk cId="1524448751" sldId="2147483657"/>
          </pc:sldLayoutMkLst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1524448751" sldId="2147483657"/>
              <ac:spMk id="2" creationId="{8F234B2F-1D2A-0863-4A21-F3BF77E783FE}"/>
            </ac:spMkLst>
          </pc:spChg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1524448751" sldId="2147483657"/>
              <ac:spMk id="3" creationId="{D9BBA81B-6C5C-7799-19DD-691FACD1A2E3}"/>
            </ac:spMkLst>
          </pc:spChg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1524448751" sldId="2147483657"/>
              <ac:spMk id="4" creationId="{6DA139B8-328A-F8BF-A33C-CFC53F949A86}"/>
            </ac:spMkLst>
          </pc:spChg>
        </pc:sldLayoutChg>
        <pc:sldLayoutChg chg="modSp">
          <pc:chgData name="Lamorette, Laura" userId="231d9543-ee48-4303-8632-b2c592304cc9" providerId="ADAL" clId="{7F78A541-E309-4BFA-9254-65434E2A55DA}" dt="2023-11-16T21:39:14.198" v="1"/>
          <pc:sldLayoutMkLst>
            <pc:docMk/>
            <pc:sldMasterMk cId="1880897063" sldId="2147483648"/>
            <pc:sldLayoutMk cId="210164454" sldId="2147483659"/>
          </pc:sldLayoutMkLst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210164454" sldId="2147483659"/>
              <ac:spMk id="2" creationId="{907A1EB8-B90D-83D0-3E0C-0B0298AD9D4C}"/>
            </ac:spMkLst>
          </pc:spChg>
          <pc:spChg chg="mod">
            <ac:chgData name="Lamorette, Laura" userId="231d9543-ee48-4303-8632-b2c592304cc9" providerId="ADAL" clId="{7F78A541-E309-4BFA-9254-65434E2A55DA}" dt="2023-11-16T21:39:14.198" v="1"/>
            <ac:spMkLst>
              <pc:docMk/>
              <pc:sldMasterMk cId="1880897063" sldId="2147483648"/>
              <pc:sldLayoutMk cId="210164454" sldId="2147483659"/>
              <ac:spMk id="3" creationId="{07A3BFBA-2044-F595-93AE-A2739DBF71A2}"/>
            </ac:spMkLst>
          </pc:spChg>
        </pc:sldLayoutChg>
      </pc:sldMasterChg>
    </pc:docChg>
  </pc:docChgLst>
  <pc:docChgLst>
    <pc:chgData name="Lamorette, Laura" userId="231d9543-ee48-4303-8632-b2c592304cc9" providerId="ADAL" clId="{D1B9AE07-801A-43B3-945B-625E2E88737B}"/>
    <pc:docChg chg="undo custSel modSld modMainMaster">
      <pc:chgData name="Lamorette, Laura" userId="231d9543-ee48-4303-8632-b2c592304cc9" providerId="ADAL" clId="{D1B9AE07-801A-43B3-945B-625E2E88737B}" dt="2023-11-15T23:50:34.954" v="171" actId="207"/>
      <pc:docMkLst>
        <pc:docMk/>
      </pc:docMkLst>
      <pc:sldChg chg="addSp modSp mod">
        <pc:chgData name="Lamorette, Laura" userId="231d9543-ee48-4303-8632-b2c592304cc9" providerId="ADAL" clId="{D1B9AE07-801A-43B3-945B-625E2E88737B}" dt="2023-11-15T23:44:24.246" v="139" actId="1076"/>
        <pc:sldMkLst>
          <pc:docMk/>
          <pc:sldMk cId="995262919" sldId="256"/>
        </pc:sldMkLst>
        <pc:spChg chg="mod">
          <ac:chgData name="Lamorette, Laura" userId="231d9543-ee48-4303-8632-b2c592304cc9" providerId="ADAL" clId="{D1B9AE07-801A-43B3-945B-625E2E88737B}" dt="2023-11-15T23:11:22.329" v="79" actId="1036"/>
          <ac:spMkLst>
            <pc:docMk/>
            <pc:sldMk cId="995262919" sldId="256"/>
            <ac:spMk id="4" creationId="{D4D47845-3FCD-4055-E5E7-7A2E6E259EF4}"/>
          </ac:spMkLst>
        </pc:spChg>
        <pc:spChg chg="mod">
          <ac:chgData name="Lamorette, Laura" userId="231d9543-ee48-4303-8632-b2c592304cc9" providerId="ADAL" clId="{D1B9AE07-801A-43B3-945B-625E2E88737B}" dt="2023-11-15T23:38:58.218" v="102" actId="1036"/>
          <ac:spMkLst>
            <pc:docMk/>
            <pc:sldMk cId="995262919" sldId="256"/>
            <ac:spMk id="5" creationId="{02B06D6B-4986-B39D-3E89-76A32D2893CA}"/>
          </ac:spMkLst>
        </pc:spChg>
        <pc:spChg chg="mod">
          <ac:chgData name="Lamorette, Laura" userId="231d9543-ee48-4303-8632-b2c592304cc9" providerId="ADAL" clId="{D1B9AE07-801A-43B3-945B-625E2E88737B}" dt="2023-11-15T23:39:35.878" v="112" actId="1037"/>
          <ac:spMkLst>
            <pc:docMk/>
            <pc:sldMk cId="995262919" sldId="256"/>
            <ac:spMk id="6" creationId="{3A9D8184-B73A-0143-F22B-6CA8E8EDD363}"/>
          </ac:spMkLst>
        </pc:spChg>
        <pc:spChg chg="mod">
          <ac:chgData name="Lamorette, Laura" userId="231d9543-ee48-4303-8632-b2c592304cc9" providerId="ADAL" clId="{D1B9AE07-801A-43B3-945B-625E2E88737B}" dt="2023-11-15T23:39:01.667" v="103" actId="14100"/>
          <ac:spMkLst>
            <pc:docMk/>
            <pc:sldMk cId="995262919" sldId="256"/>
            <ac:spMk id="7" creationId="{6100B469-9A47-CCA5-AE6E-8CD2A648382A}"/>
          </ac:spMkLst>
        </pc:spChg>
        <pc:spChg chg="mod">
          <ac:chgData name="Lamorette, Laura" userId="231d9543-ee48-4303-8632-b2c592304cc9" providerId="ADAL" clId="{D1B9AE07-801A-43B3-945B-625E2E88737B}" dt="2023-11-15T23:11:22.329" v="79" actId="1036"/>
          <ac:spMkLst>
            <pc:docMk/>
            <pc:sldMk cId="995262919" sldId="256"/>
            <ac:spMk id="8" creationId="{05425F25-8E00-850B-0CF1-8DB395380E0C}"/>
          </ac:spMkLst>
        </pc:spChg>
        <pc:spChg chg="mod">
          <ac:chgData name="Lamorette, Laura" userId="231d9543-ee48-4303-8632-b2c592304cc9" providerId="ADAL" clId="{D1B9AE07-801A-43B3-945B-625E2E88737B}" dt="2023-11-15T23:12:38.093" v="89" actId="1076"/>
          <ac:spMkLst>
            <pc:docMk/>
            <pc:sldMk cId="995262919" sldId="256"/>
            <ac:spMk id="9" creationId="{145C3141-113D-186E-E539-706928234524}"/>
          </ac:spMkLst>
        </pc:spChg>
        <pc:spChg chg="mod">
          <ac:chgData name="Lamorette, Laura" userId="231d9543-ee48-4303-8632-b2c592304cc9" providerId="ADAL" clId="{D1B9AE07-801A-43B3-945B-625E2E88737B}" dt="2023-11-15T23:43:49.237" v="136" actId="1076"/>
          <ac:spMkLst>
            <pc:docMk/>
            <pc:sldMk cId="995262919" sldId="256"/>
            <ac:spMk id="17" creationId="{F70EBB0F-9527-AC8E-C3EE-0D3CDE5FB04A}"/>
          </ac:spMkLst>
        </pc:spChg>
        <pc:spChg chg="mod">
          <ac:chgData name="Lamorette, Laura" userId="231d9543-ee48-4303-8632-b2c592304cc9" providerId="ADAL" clId="{D1B9AE07-801A-43B3-945B-625E2E88737B}" dt="2023-11-15T23:40:54.270" v="132" actId="1076"/>
          <ac:spMkLst>
            <pc:docMk/>
            <pc:sldMk cId="995262919" sldId="256"/>
            <ac:spMk id="21" creationId="{372A31CE-4E87-DD82-96B2-1608B919FC74}"/>
          </ac:spMkLst>
        </pc:spChg>
        <pc:spChg chg="mod">
          <ac:chgData name="Lamorette, Laura" userId="231d9543-ee48-4303-8632-b2c592304cc9" providerId="ADAL" clId="{D1B9AE07-801A-43B3-945B-625E2E88737B}" dt="2023-11-15T23:40:58.796" v="134" actId="1076"/>
          <ac:spMkLst>
            <pc:docMk/>
            <pc:sldMk cId="995262919" sldId="256"/>
            <ac:spMk id="22" creationId="{08822F82-0902-EF3B-A2D9-3640D77C7DFE}"/>
          </ac:spMkLst>
        </pc:spChg>
        <pc:spChg chg="mod">
          <ac:chgData name="Lamorette, Laura" userId="231d9543-ee48-4303-8632-b2c592304cc9" providerId="ADAL" clId="{D1B9AE07-801A-43B3-945B-625E2E88737B}" dt="2023-11-15T23:43:51.546" v="137" actId="1076"/>
          <ac:spMkLst>
            <pc:docMk/>
            <pc:sldMk cId="995262919" sldId="256"/>
            <ac:spMk id="23" creationId="{EA5EED7F-2619-47B6-8554-449E7E29D5BF}"/>
          </ac:spMkLst>
        </pc:spChg>
        <pc:spChg chg="add mod">
          <ac:chgData name="Lamorette, Laura" userId="231d9543-ee48-4303-8632-b2c592304cc9" providerId="ADAL" clId="{D1B9AE07-801A-43B3-945B-625E2E88737B}" dt="2023-11-15T23:44:24.246" v="139" actId="1076"/>
          <ac:spMkLst>
            <pc:docMk/>
            <pc:sldMk cId="995262919" sldId="256"/>
            <ac:spMk id="24" creationId="{B66ECE91-90F6-5001-5A45-CD221225DEBA}"/>
          </ac:spMkLst>
        </pc:spChg>
        <pc:picChg chg="mod">
          <ac:chgData name="Lamorette, Laura" userId="231d9543-ee48-4303-8632-b2c592304cc9" providerId="ADAL" clId="{D1B9AE07-801A-43B3-945B-625E2E88737B}" dt="2023-11-15T23:11:34.803" v="81" actId="1076"/>
          <ac:picMkLst>
            <pc:docMk/>
            <pc:sldMk cId="995262919" sldId="256"/>
            <ac:picMk id="12" creationId="{E713A0E2-8658-3670-EA7A-D9927E83BAD3}"/>
          </ac:picMkLst>
        </pc:picChg>
        <pc:picChg chg="mod">
          <ac:chgData name="Lamorette, Laura" userId="231d9543-ee48-4303-8632-b2c592304cc9" providerId="ADAL" clId="{D1B9AE07-801A-43B3-945B-625E2E88737B}" dt="2023-11-15T23:11:39.576" v="82" actId="1076"/>
          <ac:picMkLst>
            <pc:docMk/>
            <pc:sldMk cId="995262919" sldId="256"/>
            <ac:picMk id="14" creationId="{28FF7916-4174-1F01-DBFE-85AB4348CD47}"/>
          </ac:picMkLst>
        </pc:picChg>
        <pc:picChg chg="mod">
          <ac:chgData name="Lamorette, Laura" userId="231d9543-ee48-4303-8632-b2c592304cc9" providerId="ADAL" clId="{D1B9AE07-801A-43B3-945B-625E2E88737B}" dt="2023-11-15T23:12:38.093" v="89" actId="1076"/>
          <ac:picMkLst>
            <pc:docMk/>
            <pc:sldMk cId="995262919" sldId="256"/>
            <ac:picMk id="16" creationId="{5CE61489-C04A-E73F-D4C3-8887EC1A1A17}"/>
          </ac:picMkLst>
        </pc:picChg>
        <pc:picChg chg="mod">
          <ac:chgData name="Lamorette, Laura" userId="231d9543-ee48-4303-8632-b2c592304cc9" providerId="ADAL" clId="{D1B9AE07-801A-43B3-945B-625E2E88737B}" dt="2023-11-15T23:41:06.591" v="135" actId="12788"/>
          <ac:picMkLst>
            <pc:docMk/>
            <pc:sldMk cId="995262919" sldId="256"/>
            <ac:picMk id="19" creationId="{39DCE977-6838-EFA9-9089-8CDAC1BB8ADA}"/>
          </ac:picMkLst>
        </pc:picChg>
        <pc:picChg chg="mod">
          <ac:chgData name="Lamorette, Laura" userId="231d9543-ee48-4303-8632-b2c592304cc9" providerId="ADAL" clId="{D1B9AE07-801A-43B3-945B-625E2E88737B}" dt="2023-11-15T23:41:06.591" v="135" actId="12788"/>
          <ac:picMkLst>
            <pc:docMk/>
            <pc:sldMk cId="995262919" sldId="256"/>
            <ac:picMk id="20" creationId="{5A674D22-B945-7147-5859-A07D3175DE16}"/>
          </ac:picMkLst>
        </pc:picChg>
      </pc:sldChg>
      <pc:sldChg chg="modSp mod">
        <pc:chgData name="Lamorette, Laura" userId="231d9543-ee48-4303-8632-b2c592304cc9" providerId="ADAL" clId="{D1B9AE07-801A-43B3-945B-625E2E88737B}" dt="2023-11-15T23:07:46.543" v="34" actId="255"/>
        <pc:sldMkLst>
          <pc:docMk/>
          <pc:sldMk cId="2288355564" sldId="257"/>
        </pc:sldMkLst>
        <pc:spChg chg="mod">
          <ac:chgData name="Lamorette, Laura" userId="231d9543-ee48-4303-8632-b2c592304cc9" providerId="ADAL" clId="{D1B9AE07-801A-43B3-945B-625E2E88737B}" dt="2023-11-15T23:06:04.574" v="12" actId="255"/>
          <ac:spMkLst>
            <pc:docMk/>
            <pc:sldMk cId="2288355564" sldId="257"/>
            <ac:spMk id="2" creationId="{E205A670-36AB-A920-19D3-AA1C1D5A07C9}"/>
          </ac:spMkLst>
        </pc:spChg>
        <pc:spChg chg="mod">
          <ac:chgData name="Lamorette, Laura" userId="231d9543-ee48-4303-8632-b2c592304cc9" providerId="ADAL" clId="{D1B9AE07-801A-43B3-945B-625E2E88737B}" dt="2023-11-15T23:07:46.543" v="34" actId="255"/>
          <ac:spMkLst>
            <pc:docMk/>
            <pc:sldMk cId="2288355564" sldId="257"/>
            <ac:spMk id="3" creationId="{5F3B4DFA-3530-32CB-9EC9-7CD61F14B834}"/>
          </ac:spMkLst>
        </pc:spChg>
        <pc:spChg chg="mod">
          <ac:chgData name="Lamorette, Laura" userId="231d9543-ee48-4303-8632-b2c592304cc9" providerId="ADAL" clId="{D1B9AE07-801A-43B3-945B-625E2E88737B}" dt="2023-11-15T23:07:29.667" v="30" actId="1076"/>
          <ac:spMkLst>
            <pc:docMk/>
            <pc:sldMk cId="2288355564" sldId="257"/>
            <ac:spMk id="4" creationId="{95900A1E-D838-CF61-EAC4-B92D6D0CA82E}"/>
          </ac:spMkLst>
        </pc:spChg>
        <pc:spChg chg="mod">
          <ac:chgData name="Lamorette, Laura" userId="231d9543-ee48-4303-8632-b2c592304cc9" providerId="ADAL" clId="{D1B9AE07-801A-43B3-945B-625E2E88737B}" dt="2023-11-15T23:07:33.564" v="31" actId="14100"/>
          <ac:spMkLst>
            <pc:docMk/>
            <pc:sldMk cId="2288355564" sldId="257"/>
            <ac:spMk id="5" creationId="{D217570E-1EE1-1169-B42A-54B5618C04DD}"/>
          </ac:spMkLst>
        </pc:spChg>
        <pc:spChg chg="mod">
          <ac:chgData name="Lamorette, Laura" userId="231d9543-ee48-4303-8632-b2c592304cc9" providerId="ADAL" clId="{D1B9AE07-801A-43B3-945B-625E2E88737B}" dt="2023-11-15T23:07:38.891" v="33" actId="1076"/>
          <ac:spMkLst>
            <pc:docMk/>
            <pc:sldMk cId="2288355564" sldId="257"/>
            <ac:spMk id="6" creationId="{F3C6B572-F5AF-6587-6FDC-BA25C5DBBA76}"/>
          </ac:spMkLst>
        </pc:spChg>
        <pc:spChg chg="mod">
          <ac:chgData name="Lamorette, Laura" userId="231d9543-ee48-4303-8632-b2c592304cc9" providerId="ADAL" clId="{D1B9AE07-801A-43B3-945B-625E2E88737B}" dt="2023-11-15T23:07:38.891" v="33" actId="1076"/>
          <ac:spMkLst>
            <pc:docMk/>
            <pc:sldMk cId="2288355564" sldId="257"/>
            <ac:spMk id="7" creationId="{825FFFE4-92BF-04D8-CB99-AE8F7AE7CFF1}"/>
          </ac:spMkLst>
        </pc:spChg>
        <pc:spChg chg="mod">
          <ac:chgData name="Lamorette, Laura" userId="231d9543-ee48-4303-8632-b2c592304cc9" providerId="ADAL" clId="{D1B9AE07-801A-43B3-945B-625E2E88737B}" dt="2023-11-15T23:07:04.391" v="24" actId="1076"/>
          <ac:spMkLst>
            <pc:docMk/>
            <pc:sldMk cId="2288355564" sldId="257"/>
            <ac:spMk id="8" creationId="{BBC87432-3901-CA72-AF5F-87F38AC1C1A9}"/>
          </ac:spMkLst>
        </pc:spChg>
      </pc:sldChg>
      <pc:sldChg chg="modSp mod">
        <pc:chgData name="Lamorette, Laura" userId="231d9543-ee48-4303-8632-b2c592304cc9" providerId="ADAL" clId="{D1B9AE07-801A-43B3-945B-625E2E88737B}" dt="2023-11-15T23:09:09.360" v="52" actId="1076"/>
        <pc:sldMkLst>
          <pc:docMk/>
          <pc:sldMk cId="3103397426" sldId="258"/>
        </pc:sldMkLst>
        <pc:spChg chg="mod">
          <ac:chgData name="Lamorette, Laura" userId="231d9543-ee48-4303-8632-b2c592304cc9" providerId="ADAL" clId="{D1B9AE07-801A-43B3-945B-625E2E88737B}" dt="2023-11-15T23:08:09.443" v="37" actId="255"/>
          <ac:spMkLst>
            <pc:docMk/>
            <pc:sldMk cId="3103397426" sldId="258"/>
            <ac:spMk id="2" creationId="{64F78758-2A87-3D87-8CC3-1320ACC54D5B}"/>
          </ac:spMkLst>
        </pc:spChg>
        <pc:spChg chg="mod">
          <ac:chgData name="Lamorette, Laura" userId="231d9543-ee48-4303-8632-b2c592304cc9" providerId="ADAL" clId="{D1B9AE07-801A-43B3-945B-625E2E88737B}" dt="2023-11-15T23:08:33.014" v="41" actId="14100"/>
          <ac:spMkLst>
            <pc:docMk/>
            <pc:sldMk cId="3103397426" sldId="258"/>
            <ac:spMk id="3" creationId="{249C18DD-6949-05C7-33EC-05AC3F2213E0}"/>
          </ac:spMkLst>
        </pc:spChg>
        <pc:spChg chg="mod">
          <ac:chgData name="Lamorette, Laura" userId="231d9543-ee48-4303-8632-b2c592304cc9" providerId="ADAL" clId="{D1B9AE07-801A-43B3-945B-625E2E88737B}" dt="2023-11-15T23:08:47.268" v="45" actId="1076"/>
          <ac:spMkLst>
            <pc:docMk/>
            <pc:sldMk cId="3103397426" sldId="258"/>
            <ac:spMk id="4" creationId="{C1C9F5E9-7A1B-088D-7F32-D20C0A25EB75}"/>
          </ac:spMkLst>
        </pc:spChg>
        <pc:spChg chg="mod">
          <ac:chgData name="Lamorette, Laura" userId="231d9543-ee48-4303-8632-b2c592304cc9" providerId="ADAL" clId="{D1B9AE07-801A-43B3-945B-625E2E88737B}" dt="2023-11-15T23:09:03.313" v="49" actId="14100"/>
          <ac:spMkLst>
            <pc:docMk/>
            <pc:sldMk cId="3103397426" sldId="258"/>
            <ac:spMk id="5" creationId="{509A2F0E-CF7F-CDD7-4C45-BFB76F7589E0}"/>
          </ac:spMkLst>
        </pc:spChg>
        <pc:graphicFrameChg chg="mod">
          <ac:chgData name="Lamorette, Laura" userId="231d9543-ee48-4303-8632-b2c592304cc9" providerId="ADAL" clId="{D1B9AE07-801A-43B3-945B-625E2E88737B}" dt="2023-11-15T23:09:09.360" v="52" actId="1076"/>
          <ac:graphicFrameMkLst>
            <pc:docMk/>
            <pc:sldMk cId="3103397426" sldId="258"/>
            <ac:graphicFrameMk id="6" creationId="{E921B3F0-F664-8AC4-7FB3-07D588D1F432}"/>
          </ac:graphicFrameMkLst>
        </pc:graphicFrameChg>
      </pc:sldChg>
      <pc:sldChg chg="modSp mod">
        <pc:chgData name="Lamorette, Laura" userId="231d9543-ee48-4303-8632-b2c592304cc9" providerId="ADAL" clId="{D1B9AE07-801A-43B3-945B-625E2E88737B}" dt="2023-11-15T23:10:22.577" v="72" actId="20577"/>
        <pc:sldMkLst>
          <pc:docMk/>
          <pc:sldMk cId="3244816662" sldId="259"/>
        </pc:sldMkLst>
        <pc:spChg chg="mod">
          <ac:chgData name="Lamorette, Laura" userId="231d9543-ee48-4303-8632-b2c592304cc9" providerId="ADAL" clId="{D1B9AE07-801A-43B3-945B-625E2E88737B}" dt="2023-11-15T23:09:28.328" v="55" actId="255"/>
          <ac:spMkLst>
            <pc:docMk/>
            <pc:sldMk cId="3244816662" sldId="259"/>
            <ac:spMk id="2" creationId="{31756C44-2649-682E-F911-D8882E3D17FD}"/>
          </ac:spMkLst>
        </pc:spChg>
        <pc:spChg chg="mod">
          <ac:chgData name="Lamorette, Laura" userId="231d9543-ee48-4303-8632-b2c592304cc9" providerId="ADAL" clId="{D1B9AE07-801A-43B3-945B-625E2E88737B}" dt="2023-11-15T23:10:22.577" v="72" actId="20577"/>
          <ac:spMkLst>
            <pc:docMk/>
            <pc:sldMk cId="3244816662" sldId="259"/>
            <ac:spMk id="3" creationId="{165618F2-2738-0418-9452-F700EBA446FB}"/>
          </ac:spMkLst>
        </pc:spChg>
        <pc:spChg chg="mod">
          <ac:chgData name="Lamorette, Laura" userId="231d9543-ee48-4303-8632-b2c592304cc9" providerId="ADAL" clId="{D1B9AE07-801A-43B3-945B-625E2E88737B}" dt="2023-11-15T23:10:08.751" v="66" actId="1076"/>
          <ac:spMkLst>
            <pc:docMk/>
            <pc:sldMk cId="3244816662" sldId="259"/>
            <ac:spMk id="4" creationId="{4021632C-2200-F051-DA66-CD61110EB799}"/>
          </ac:spMkLst>
        </pc:spChg>
        <pc:spChg chg="mod">
          <ac:chgData name="Lamorette, Laura" userId="231d9543-ee48-4303-8632-b2c592304cc9" providerId="ADAL" clId="{D1B9AE07-801A-43B3-945B-625E2E88737B}" dt="2023-11-15T23:09:38.624" v="58" actId="14100"/>
          <ac:spMkLst>
            <pc:docMk/>
            <pc:sldMk cId="3244816662" sldId="259"/>
            <ac:spMk id="5" creationId="{686ACC07-A098-B8BB-70DF-F29E967E6D03}"/>
          </ac:spMkLst>
        </pc:spChg>
      </pc:sldChg>
      <pc:sldChg chg="addSp delSp modSp mod">
        <pc:chgData name="Lamorette, Laura" userId="231d9543-ee48-4303-8632-b2c592304cc9" providerId="ADAL" clId="{D1B9AE07-801A-43B3-945B-625E2E88737B}" dt="2023-11-15T23:50:34.954" v="171" actId="207"/>
        <pc:sldMkLst>
          <pc:docMk/>
          <pc:sldMk cId="2074455254" sldId="260"/>
        </pc:sldMkLst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4" creationId="{D4D47845-3FCD-4055-E5E7-7A2E6E259EF4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5" creationId="{02B06D6B-4986-B39D-3E89-76A32D2893CA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6" creationId="{3A9D8184-B73A-0143-F22B-6CA8E8EDD363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7" creationId="{6100B469-9A47-CCA5-AE6E-8CD2A648382A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8" creationId="{05425F25-8E00-850B-0CF1-8DB395380E0C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9" creationId="{145C3141-113D-186E-E539-706928234524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17" creationId="{F70EBB0F-9527-AC8E-C3EE-0D3CDE5FB04A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18" creationId="{61F07A49-EC55-63D1-F14D-A898AD4CE69F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21" creationId="{372A31CE-4E87-DD82-96B2-1608B919FC74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22" creationId="{08822F82-0902-EF3B-A2D9-3640D77C7DFE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23" creationId="{EA5EED7F-2619-47B6-8554-449E7E29D5BF}"/>
          </ac:spMkLst>
        </pc:spChg>
        <pc:spChg chg="add mod">
          <ac:chgData name="Lamorette, Laura" userId="231d9543-ee48-4303-8632-b2c592304cc9" providerId="ADAL" clId="{D1B9AE07-801A-43B3-945B-625E2E88737B}" dt="2023-11-15T23:50:23.785" v="169" actId="207"/>
          <ac:spMkLst>
            <pc:docMk/>
            <pc:sldMk cId="2074455254" sldId="260"/>
            <ac:spMk id="24" creationId="{0AB67A6F-EC7E-CB05-0BDC-E7CA6BB5AA0E}"/>
          </ac:spMkLst>
        </pc:spChg>
        <pc:spChg chg="add mod">
          <ac:chgData name="Lamorette, Laura" userId="231d9543-ee48-4303-8632-b2c592304cc9" providerId="ADAL" clId="{D1B9AE07-801A-43B3-945B-625E2E88737B}" dt="2023-11-15T23:45:05.943" v="144"/>
          <ac:spMkLst>
            <pc:docMk/>
            <pc:sldMk cId="2074455254" sldId="260"/>
            <ac:spMk id="25" creationId="{B55B7C77-6446-E679-610C-AD1A3756A4F2}"/>
          </ac:spMkLst>
        </pc:spChg>
        <pc:spChg chg="add mod">
          <ac:chgData name="Lamorette, Laura" userId="231d9543-ee48-4303-8632-b2c592304cc9" providerId="ADAL" clId="{D1B9AE07-801A-43B3-945B-625E2E88737B}" dt="2023-11-15T23:45:05.943" v="144"/>
          <ac:spMkLst>
            <pc:docMk/>
            <pc:sldMk cId="2074455254" sldId="260"/>
            <ac:spMk id="26" creationId="{C5C71B14-8C44-A2C4-CD25-55CFC3A5A604}"/>
          </ac:spMkLst>
        </pc:spChg>
        <pc:spChg chg="add mod">
          <ac:chgData name="Lamorette, Laura" userId="231d9543-ee48-4303-8632-b2c592304cc9" providerId="ADAL" clId="{D1B9AE07-801A-43B3-945B-625E2E88737B}" dt="2023-11-15T23:46:18.640" v="146" actId="207"/>
          <ac:spMkLst>
            <pc:docMk/>
            <pc:sldMk cId="2074455254" sldId="260"/>
            <ac:spMk id="27" creationId="{B960C3D4-7B8E-8843-F374-2528A0EDA6A1}"/>
          </ac:spMkLst>
        </pc:spChg>
        <pc:spChg chg="add mod">
          <ac:chgData name="Lamorette, Laura" userId="231d9543-ee48-4303-8632-b2c592304cc9" providerId="ADAL" clId="{D1B9AE07-801A-43B3-945B-625E2E88737B}" dt="2023-11-15T23:50:34.954" v="171" actId="207"/>
          <ac:spMkLst>
            <pc:docMk/>
            <pc:sldMk cId="2074455254" sldId="260"/>
            <ac:spMk id="28" creationId="{A0DE7526-8E63-BA1C-8E88-1C5F316F5843}"/>
          </ac:spMkLst>
        </pc:spChg>
        <pc:spChg chg="add mod">
          <ac:chgData name="Lamorette, Laura" userId="231d9543-ee48-4303-8632-b2c592304cc9" providerId="ADAL" clId="{D1B9AE07-801A-43B3-945B-625E2E88737B}" dt="2023-11-15T23:50:26.894" v="170" actId="207"/>
          <ac:spMkLst>
            <pc:docMk/>
            <pc:sldMk cId="2074455254" sldId="260"/>
            <ac:spMk id="29" creationId="{FE591D64-8769-3867-2948-C9448CE5748F}"/>
          </ac:spMkLst>
        </pc:spChg>
        <pc:spChg chg="add mod">
          <ac:chgData name="Lamorette, Laura" userId="231d9543-ee48-4303-8632-b2c592304cc9" providerId="ADAL" clId="{D1B9AE07-801A-43B3-945B-625E2E88737B}" dt="2023-11-15T23:46:18.640" v="146" actId="207"/>
          <ac:spMkLst>
            <pc:docMk/>
            <pc:sldMk cId="2074455254" sldId="260"/>
            <ac:spMk id="33" creationId="{F40FCBD6-3205-B637-40C7-1AFFADCD9B73}"/>
          </ac:spMkLst>
        </pc:spChg>
        <pc:spChg chg="add mod">
          <ac:chgData name="Lamorette, Laura" userId="231d9543-ee48-4303-8632-b2c592304cc9" providerId="ADAL" clId="{D1B9AE07-801A-43B3-945B-625E2E88737B}" dt="2023-11-15T23:46:18.640" v="146" actId="207"/>
          <ac:spMkLst>
            <pc:docMk/>
            <pc:sldMk cId="2074455254" sldId="260"/>
            <ac:spMk id="36" creationId="{E3F35EC0-92FE-DBA0-BE59-E7A78211CF42}"/>
          </ac:spMkLst>
        </pc:spChg>
        <pc:spChg chg="add mod">
          <ac:chgData name="Lamorette, Laura" userId="231d9543-ee48-4303-8632-b2c592304cc9" providerId="ADAL" clId="{D1B9AE07-801A-43B3-945B-625E2E88737B}" dt="2023-11-15T23:46:18.640" v="146" actId="207"/>
          <ac:spMkLst>
            <pc:docMk/>
            <pc:sldMk cId="2074455254" sldId="260"/>
            <ac:spMk id="37" creationId="{0413CDC7-102F-F286-8541-0825DD0C2DED}"/>
          </ac:spMkLst>
        </pc:spChg>
        <pc:spChg chg="add mod">
          <ac:chgData name="Lamorette, Laura" userId="231d9543-ee48-4303-8632-b2c592304cc9" providerId="ADAL" clId="{D1B9AE07-801A-43B3-945B-625E2E88737B}" dt="2023-11-15T23:46:18.640" v="146" actId="207"/>
          <ac:spMkLst>
            <pc:docMk/>
            <pc:sldMk cId="2074455254" sldId="260"/>
            <ac:spMk id="38" creationId="{78426CF2-B607-B8AF-98FC-6BF3E9EF9D23}"/>
          </ac:spMkLst>
        </pc:spChg>
        <pc:spChg chg="add mod">
          <ac:chgData name="Lamorette, Laura" userId="231d9543-ee48-4303-8632-b2c592304cc9" providerId="ADAL" clId="{D1B9AE07-801A-43B3-945B-625E2E88737B}" dt="2023-11-15T23:45:05.943" v="144"/>
          <ac:spMkLst>
            <pc:docMk/>
            <pc:sldMk cId="2074455254" sldId="260"/>
            <ac:spMk id="39" creationId="{90E1A149-447A-E14D-5A98-4794C127A548}"/>
          </ac:spMkLst>
        </pc:spChg>
        <pc:picChg chg="add del mod">
          <ac:chgData name="Lamorette, Laura" userId="231d9543-ee48-4303-8632-b2c592304cc9" providerId="ADAL" clId="{D1B9AE07-801A-43B3-945B-625E2E88737B}" dt="2023-11-15T23:44:42.037" v="142" actId="478"/>
          <ac:picMkLst>
            <pc:docMk/>
            <pc:sldMk cId="2074455254" sldId="260"/>
            <ac:picMk id="11" creationId="{3EE6BB3B-E825-EFFD-A8EC-DB8DC4ACC921}"/>
          </ac:picMkLst>
        </pc:picChg>
        <pc:picChg chg="add del mod">
          <ac:chgData name="Lamorette, Laura" userId="231d9543-ee48-4303-8632-b2c592304cc9" providerId="ADAL" clId="{D1B9AE07-801A-43B3-945B-625E2E88737B}" dt="2023-11-15T23:44:42.037" v="142" actId="478"/>
          <ac:picMkLst>
            <pc:docMk/>
            <pc:sldMk cId="2074455254" sldId="260"/>
            <ac:picMk id="15" creationId="{90A2AAD1-1988-8B12-302E-398412FF3F14}"/>
          </ac:picMkLst>
        </pc:picChg>
        <pc:picChg chg="add del mod">
          <ac:chgData name="Lamorette, Laura" userId="231d9543-ee48-4303-8632-b2c592304cc9" providerId="ADAL" clId="{D1B9AE07-801A-43B3-945B-625E2E88737B}" dt="2023-11-15T23:44:42.037" v="142" actId="478"/>
          <ac:picMkLst>
            <pc:docMk/>
            <pc:sldMk cId="2074455254" sldId="260"/>
            <ac:picMk id="16" creationId="{5CE61489-C04A-E73F-D4C3-8887EC1A1A17}"/>
          </ac:picMkLst>
        </pc:picChg>
        <pc:picChg chg="add del mod">
          <ac:chgData name="Lamorette, Laura" userId="231d9543-ee48-4303-8632-b2c592304cc9" providerId="ADAL" clId="{D1B9AE07-801A-43B3-945B-625E2E88737B}" dt="2023-11-15T23:44:42.037" v="142" actId="478"/>
          <ac:picMkLst>
            <pc:docMk/>
            <pc:sldMk cId="2074455254" sldId="260"/>
            <ac:picMk id="19" creationId="{39DCE977-6838-EFA9-9089-8CDAC1BB8ADA}"/>
          </ac:picMkLst>
        </pc:picChg>
        <pc:picChg chg="add del mod">
          <ac:chgData name="Lamorette, Laura" userId="231d9543-ee48-4303-8632-b2c592304cc9" providerId="ADAL" clId="{D1B9AE07-801A-43B3-945B-625E2E88737B}" dt="2023-11-15T23:44:42.037" v="142" actId="478"/>
          <ac:picMkLst>
            <pc:docMk/>
            <pc:sldMk cId="2074455254" sldId="260"/>
            <ac:picMk id="20" creationId="{5A674D22-B945-7147-5859-A07D3175DE16}"/>
          </ac:picMkLst>
        </pc:picChg>
        <pc:picChg chg="add mod">
          <ac:chgData name="Lamorette, Laura" userId="231d9543-ee48-4303-8632-b2c592304cc9" providerId="ADAL" clId="{D1B9AE07-801A-43B3-945B-625E2E88737B}" dt="2023-11-15T23:45:05.943" v="144"/>
          <ac:picMkLst>
            <pc:docMk/>
            <pc:sldMk cId="2074455254" sldId="260"/>
            <ac:picMk id="30" creationId="{0E7822D4-9445-C5BD-2631-760EFBE16C07}"/>
          </ac:picMkLst>
        </pc:picChg>
        <pc:picChg chg="add mod">
          <ac:chgData name="Lamorette, Laura" userId="231d9543-ee48-4303-8632-b2c592304cc9" providerId="ADAL" clId="{D1B9AE07-801A-43B3-945B-625E2E88737B}" dt="2023-11-15T23:45:05.943" v="144"/>
          <ac:picMkLst>
            <pc:docMk/>
            <pc:sldMk cId="2074455254" sldId="260"/>
            <ac:picMk id="31" creationId="{DC908E8C-BB8D-5F7B-997F-BF924B5564E6}"/>
          </ac:picMkLst>
        </pc:picChg>
        <pc:picChg chg="add mod">
          <ac:chgData name="Lamorette, Laura" userId="231d9543-ee48-4303-8632-b2c592304cc9" providerId="ADAL" clId="{D1B9AE07-801A-43B3-945B-625E2E88737B}" dt="2023-11-15T23:46:06.370" v="145" actId="1076"/>
          <ac:picMkLst>
            <pc:docMk/>
            <pc:sldMk cId="2074455254" sldId="260"/>
            <ac:picMk id="32" creationId="{57B8ED38-C939-8D11-B406-C31BB6C2CFA2}"/>
          </ac:picMkLst>
        </pc:picChg>
        <pc:picChg chg="add mod">
          <ac:chgData name="Lamorette, Laura" userId="231d9543-ee48-4303-8632-b2c592304cc9" providerId="ADAL" clId="{D1B9AE07-801A-43B3-945B-625E2E88737B}" dt="2023-11-15T23:46:24.589" v="147" actId="208"/>
          <ac:picMkLst>
            <pc:docMk/>
            <pc:sldMk cId="2074455254" sldId="260"/>
            <ac:picMk id="34" creationId="{DA5175FF-07FD-0BE3-E9B6-46FCAC0D65C3}"/>
          </ac:picMkLst>
        </pc:picChg>
        <pc:picChg chg="add mod">
          <ac:chgData name="Lamorette, Laura" userId="231d9543-ee48-4303-8632-b2c592304cc9" providerId="ADAL" clId="{D1B9AE07-801A-43B3-945B-625E2E88737B}" dt="2023-11-15T23:46:24.589" v="147" actId="208"/>
          <ac:picMkLst>
            <pc:docMk/>
            <pc:sldMk cId="2074455254" sldId="260"/>
            <ac:picMk id="35" creationId="{C03BE6C3-F222-EB6A-1FAF-49CE47193E8A}"/>
          </ac:picMkLst>
        </pc:picChg>
      </pc:sldChg>
      <pc:sldChg chg="addSp delSp modSp mod">
        <pc:chgData name="Lamorette, Laura" userId="231d9543-ee48-4303-8632-b2c592304cc9" providerId="ADAL" clId="{D1B9AE07-801A-43B3-945B-625E2E88737B}" dt="2023-11-15T23:49:52.192" v="167" actId="207"/>
        <pc:sldMkLst>
          <pc:docMk/>
          <pc:sldMk cId="1251122109" sldId="261"/>
        </pc:sldMkLst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2" creationId="{77D98988-9E00-0354-B732-EAEDD63313D6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4" creationId="{D4D47845-3FCD-4055-E5E7-7A2E6E259EF4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5" creationId="{02B06D6B-4986-B39D-3E89-76A32D2893CA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6" creationId="{3A9D8184-B73A-0143-F22B-6CA8E8EDD363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7" creationId="{6100B469-9A47-CCA5-AE6E-8CD2A648382A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8" creationId="{05425F25-8E00-850B-0CF1-8DB395380E0C}"/>
          </ac:spMkLst>
        </pc:spChg>
        <pc:spChg chg="add mod">
          <ac:chgData name="Lamorette, Laura" userId="231d9543-ee48-4303-8632-b2c592304cc9" providerId="ADAL" clId="{D1B9AE07-801A-43B3-945B-625E2E88737B}" dt="2023-11-15T23:49:22.285" v="164" actId="14100"/>
          <ac:spMkLst>
            <pc:docMk/>
            <pc:sldMk cId="1251122109" sldId="261"/>
            <ac:spMk id="12" creationId="{DB68D475-6E1E-F579-1BAC-50A14B792C2E}"/>
          </ac:spMkLst>
        </pc:spChg>
        <pc:spChg chg="add mod">
          <ac:chgData name="Lamorette, Laura" userId="231d9543-ee48-4303-8632-b2c592304cc9" providerId="ADAL" clId="{D1B9AE07-801A-43B3-945B-625E2E88737B}" dt="2023-11-15T23:47:34.053" v="152" actId="1076"/>
          <ac:spMkLst>
            <pc:docMk/>
            <pc:sldMk cId="1251122109" sldId="261"/>
            <ac:spMk id="13" creationId="{BA36BE40-97F4-09D6-5668-4E5CB2631D4C}"/>
          </ac:spMkLst>
        </pc:spChg>
        <pc:spChg chg="add mod">
          <ac:chgData name="Lamorette, Laura" userId="231d9543-ee48-4303-8632-b2c592304cc9" providerId="ADAL" clId="{D1B9AE07-801A-43B3-945B-625E2E88737B}" dt="2023-11-15T23:47:37.746" v="153" actId="1076"/>
          <ac:spMkLst>
            <pc:docMk/>
            <pc:sldMk cId="1251122109" sldId="261"/>
            <ac:spMk id="14" creationId="{57A63201-156E-1F7C-E480-B7807885173D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17" creationId="{F70EBB0F-9527-AC8E-C3EE-0D3CDE5FB04A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21" creationId="{372A31CE-4E87-DD82-96B2-1608B919FC74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22" creationId="{08822F82-0902-EF3B-A2D9-3640D77C7DFE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23" creationId="{EA5EED7F-2619-47B6-8554-449E7E29D5BF}"/>
          </ac:spMkLst>
        </pc:spChg>
        <pc:spChg chg="add mod">
          <ac:chgData name="Lamorette, Laura" userId="231d9543-ee48-4303-8632-b2c592304cc9" providerId="ADAL" clId="{D1B9AE07-801A-43B3-945B-625E2E88737B}" dt="2023-11-15T23:49:46.263" v="166" actId="207"/>
          <ac:spMkLst>
            <pc:docMk/>
            <pc:sldMk cId="1251122109" sldId="261"/>
            <ac:spMk id="24" creationId="{B909C737-45BC-6B11-02AA-AB5FE52BBDC9}"/>
          </ac:spMkLst>
        </pc:spChg>
        <pc:spChg chg="add mod">
          <ac:chgData name="Lamorette, Laura" userId="231d9543-ee48-4303-8632-b2c592304cc9" providerId="ADAL" clId="{D1B9AE07-801A-43B3-945B-625E2E88737B}" dt="2023-11-15T23:47:34.053" v="152" actId="1076"/>
          <ac:spMkLst>
            <pc:docMk/>
            <pc:sldMk cId="1251122109" sldId="261"/>
            <ac:spMk id="25" creationId="{408D5E95-2650-C061-383B-4F32BE20694F}"/>
          </ac:spMkLst>
        </pc:spChg>
        <pc:spChg chg="add mod">
          <ac:chgData name="Lamorette, Laura" userId="231d9543-ee48-4303-8632-b2c592304cc9" providerId="ADAL" clId="{D1B9AE07-801A-43B3-945B-625E2E88737B}" dt="2023-11-15T23:49:34.253" v="165" actId="207"/>
          <ac:spMkLst>
            <pc:docMk/>
            <pc:sldMk cId="1251122109" sldId="261"/>
            <ac:spMk id="26" creationId="{2BA28EC1-67DC-B355-1E35-E5F5BD7F30D8}"/>
          </ac:spMkLst>
        </pc:spChg>
        <pc:spChg chg="add mod">
          <ac:chgData name="Lamorette, Laura" userId="231d9543-ee48-4303-8632-b2c592304cc9" providerId="ADAL" clId="{D1B9AE07-801A-43B3-945B-625E2E88737B}" dt="2023-11-15T23:47:42.108" v="154" actId="1076"/>
          <ac:spMkLst>
            <pc:docMk/>
            <pc:sldMk cId="1251122109" sldId="261"/>
            <ac:spMk id="30" creationId="{DE8B90B2-0CF4-F66E-0894-6C75F84B17E5}"/>
          </ac:spMkLst>
        </pc:spChg>
        <pc:spChg chg="add mod">
          <ac:chgData name="Lamorette, Laura" userId="231d9543-ee48-4303-8632-b2c592304cc9" providerId="ADAL" clId="{D1B9AE07-801A-43B3-945B-625E2E88737B}" dt="2023-11-15T23:47:50.674" v="155" actId="1076"/>
          <ac:spMkLst>
            <pc:docMk/>
            <pc:sldMk cId="1251122109" sldId="261"/>
            <ac:spMk id="33" creationId="{569F2CC1-607D-178C-C291-D7760C0E1872}"/>
          </ac:spMkLst>
        </pc:spChg>
        <pc:spChg chg="add mod">
          <ac:chgData name="Lamorette, Laura" userId="231d9543-ee48-4303-8632-b2c592304cc9" providerId="ADAL" clId="{D1B9AE07-801A-43B3-945B-625E2E88737B}" dt="2023-11-15T23:47:50.674" v="155" actId="1076"/>
          <ac:spMkLst>
            <pc:docMk/>
            <pc:sldMk cId="1251122109" sldId="261"/>
            <ac:spMk id="34" creationId="{61263A00-55BF-F939-DE65-D5C3105F992B}"/>
          </ac:spMkLst>
        </pc:spChg>
        <pc:spChg chg="add mod">
          <ac:chgData name="Lamorette, Laura" userId="231d9543-ee48-4303-8632-b2c592304cc9" providerId="ADAL" clId="{D1B9AE07-801A-43B3-945B-625E2E88737B}" dt="2023-11-15T23:49:52.192" v="167" actId="207"/>
          <ac:spMkLst>
            <pc:docMk/>
            <pc:sldMk cId="1251122109" sldId="261"/>
            <ac:spMk id="35" creationId="{BDDBC462-0B03-8B75-607B-1C2AA09E54AF}"/>
          </ac:spMkLst>
        </pc:spChg>
        <pc:spChg chg="add mod">
          <ac:chgData name="Lamorette, Laura" userId="231d9543-ee48-4303-8632-b2c592304cc9" providerId="ADAL" clId="{D1B9AE07-801A-43B3-945B-625E2E88737B}" dt="2023-11-15T23:48:15.373" v="158" actId="207"/>
          <ac:spMkLst>
            <pc:docMk/>
            <pc:sldMk cId="1251122109" sldId="261"/>
            <ac:spMk id="36" creationId="{60DF1926-7ACF-28ED-86E6-B0C765E4A4AA}"/>
          </ac:spMkLst>
        </pc:spChg>
        <pc:picChg chg="del mod">
          <ac:chgData name="Lamorette, Laura" userId="231d9543-ee48-4303-8632-b2c592304cc9" providerId="ADAL" clId="{D1B9AE07-801A-43B3-945B-625E2E88737B}" dt="2023-11-15T23:44:47.222" v="143" actId="478"/>
          <ac:picMkLst>
            <pc:docMk/>
            <pc:sldMk cId="1251122109" sldId="261"/>
            <ac:picMk id="3" creationId="{E86CE2D6-F57F-9991-8B5D-808650176492}"/>
          </ac:picMkLst>
        </pc:picChg>
        <pc:picChg chg="del mod">
          <ac:chgData name="Lamorette, Laura" userId="231d9543-ee48-4303-8632-b2c592304cc9" providerId="ADAL" clId="{D1B9AE07-801A-43B3-945B-625E2E88737B}" dt="2023-11-15T23:44:47.222" v="143" actId="478"/>
          <ac:picMkLst>
            <pc:docMk/>
            <pc:sldMk cId="1251122109" sldId="261"/>
            <ac:picMk id="10" creationId="{4C314FCB-7D35-89C7-8C26-85262CDEBDD7}"/>
          </ac:picMkLst>
        </pc:picChg>
        <pc:picChg chg="del mod">
          <ac:chgData name="Lamorette, Laura" userId="231d9543-ee48-4303-8632-b2c592304cc9" providerId="ADAL" clId="{D1B9AE07-801A-43B3-945B-625E2E88737B}" dt="2023-11-15T23:44:47.222" v="143" actId="478"/>
          <ac:picMkLst>
            <pc:docMk/>
            <pc:sldMk cId="1251122109" sldId="261"/>
            <ac:picMk id="16" creationId="{5CE61489-C04A-E73F-D4C3-8887EC1A1A17}"/>
          </ac:picMkLst>
        </pc:picChg>
        <pc:picChg chg="del mod">
          <ac:chgData name="Lamorette, Laura" userId="231d9543-ee48-4303-8632-b2c592304cc9" providerId="ADAL" clId="{D1B9AE07-801A-43B3-945B-625E2E88737B}" dt="2023-11-15T23:44:47.222" v="143" actId="478"/>
          <ac:picMkLst>
            <pc:docMk/>
            <pc:sldMk cId="1251122109" sldId="261"/>
            <ac:picMk id="19" creationId="{39DCE977-6838-EFA9-9089-8CDAC1BB8ADA}"/>
          </ac:picMkLst>
        </pc:picChg>
        <pc:picChg chg="del mod">
          <ac:chgData name="Lamorette, Laura" userId="231d9543-ee48-4303-8632-b2c592304cc9" providerId="ADAL" clId="{D1B9AE07-801A-43B3-945B-625E2E88737B}" dt="2023-11-15T23:44:47.222" v="143" actId="478"/>
          <ac:picMkLst>
            <pc:docMk/>
            <pc:sldMk cId="1251122109" sldId="261"/>
            <ac:picMk id="20" creationId="{5A674D22-B945-7147-5859-A07D3175DE16}"/>
          </ac:picMkLst>
        </pc:picChg>
        <pc:picChg chg="add mod">
          <ac:chgData name="Lamorette, Laura" userId="231d9543-ee48-4303-8632-b2c592304cc9" providerId="ADAL" clId="{D1B9AE07-801A-43B3-945B-625E2E88737B}" dt="2023-11-15T23:49:11.754" v="162" actId="14826"/>
          <ac:picMkLst>
            <pc:docMk/>
            <pc:sldMk cId="1251122109" sldId="261"/>
            <ac:picMk id="27" creationId="{52A64BD1-C199-1B40-73F2-A413A39C7347}"/>
          </ac:picMkLst>
        </pc:picChg>
        <pc:picChg chg="add mod">
          <ac:chgData name="Lamorette, Laura" userId="231d9543-ee48-4303-8632-b2c592304cc9" providerId="ADAL" clId="{D1B9AE07-801A-43B3-945B-625E2E88737B}" dt="2023-11-15T23:49:19.235" v="163" actId="14826"/>
          <ac:picMkLst>
            <pc:docMk/>
            <pc:sldMk cId="1251122109" sldId="261"/>
            <ac:picMk id="28" creationId="{97A6DC49-C422-1509-D3CA-1020000A0112}"/>
          </ac:picMkLst>
        </pc:picChg>
        <pc:picChg chg="add mod">
          <ac:chgData name="Lamorette, Laura" userId="231d9543-ee48-4303-8632-b2c592304cc9" providerId="ADAL" clId="{D1B9AE07-801A-43B3-945B-625E2E88737B}" dt="2023-11-15T23:47:14.287" v="149"/>
          <ac:picMkLst>
            <pc:docMk/>
            <pc:sldMk cId="1251122109" sldId="261"/>
            <ac:picMk id="29" creationId="{4A60A8AC-1644-6506-C70D-C60EA29E2DC6}"/>
          </ac:picMkLst>
        </pc:picChg>
        <pc:picChg chg="add mod">
          <ac:chgData name="Lamorette, Laura" userId="231d9543-ee48-4303-8632-b2c592304cc9" providerId="ADAL" clId="{D1B9AE07-801A-43B3-945B-625E2E88737B}" dt="2023-11-15T23:47:50.674" v="155" actId="1076"/>
          <ac:picMkLst>
            <pc:docMk/>
            <pc:sldMk cId="1251122109" sldId="261"/>
            <ac:picMk id="31" creationId="{C7C1CCC1-E186-83D0-EA1B-992B10D3370C}"/>
          </ac:picMkLst>
        </pc:picChg>
        <pc:picChg chg="add mod">
          <ac:chgData name="Lamorette, Laura" userId="231d9543-ee48-4303-8632-b2c592304cc9" providerId="ADAL" clId="{D1B9AE07-801A-43B3-945B-625E2E88737B}" dt="2023-11-15T23:47:50.674" v="155" actId="1076"/>
          <ac:picMkLst>
            <pc:docMk/>
            <pc:sldMk cId="1251122109" sldId="261"/>
            <ac:picMk id="32" creationId="{2CD13906-F208-62A8-4D37-848DF70D064D}"/>
          </ac:picMkLst>
        </pc:picChg>
      </pc:sldChg>
      <pc:sldMasterChg chg="modSp modSldLayout">
        <pc:chgData name="Lamorette, Laura" userId="231d9543-ee48-4303-8632-b2c592304cc9" providerId="ADAL" clId="{D1B9AE07-801A-43B3-945B-625E2E88737B}" dt="2023-11-15T23:04:41.089" v="0"/>
        <pc:sldMasterMkLst>
          <pc:docMk/>
          <pc:sldMasterMk cId="1880897063" sldId="2147483648"/>
        </pc:sldMasterMkLst>
        <pc:spChg chg="mod">
          <ac:chgData name="Lamorette, Laura" userId="231d9543-ee48-4303-8632-b2c592304cc9" providerId="ADAL" clId="{D1B9AE07-801A-43B3-945B-625E2E88737B}" dt="2023-11-15T23:04:41.089" v="0"/>
          <ac:spMkLst>
            <pc:docMk/>
            <pc:sldMasterMk cId="1880897063" sldId="2147483648"/>
            <ac:spMk id="2" creationId="{D6CECD61-8A61-0E22-2F49-848A995D125A}"/>
          </ac:spMkLst>
        </pc:spChg>
        <pc:spChg chg="mod">
          <ac:chgData name="Lamorette, Laura" userId="231d9543-ee48-4303-8632-b2c592304cc9" providerId="ADAL" clId="{D1B9AE07-801A-43B3-945B-625E2E88737B}" dt="2023-11-15T23:04:41.089" v="0"/>
          <ac:spMkLst>
            <pc:docMk/>
            <pc:sldMasterMk cId="1880897063" sldId="2147483648"/>
            <ac:spMk id="3" creationId="{7398E048-E98F-E600-1ED2-FDFB88872D79}"/>
          </ac:spMkLst>
        </pc:spChg>
        <pc:spChg chg="mod">
          <ac:chgData name="Lamorette, Laura" userId="231d9543-ee48-4303-8632-b2c592304cc9" providerId="ADAL" clId="{D1B9AE07-801A-43B3-945B-625E2E88737B}" dt="2023-11-15T23:04:41.089" v="0"/>
          <ac:spMkLst>
            <pc:docMk/>
            <pc:sldMasterMk cId="1880897063" sldId="2147483648"/>
            <ac:spMk id="4" creationId="{A7868E47-28EA-A162-5CE8-790A0B4F9E9D}"/>
          </ac:spMkLst>
        </pc:spChg>
        <pc:spChg chg="mod">
          <ac:chgData name="Lamorette, Laura" userId="231d9543-ee48-4303-8632-b2c592304cc9" providerId="ADAL" clId="{D1B9AE07-801A-43B3-945B-625E2E88737B}" dt="2023-11-15T23:04:41.089" v="0"/>
          <ac:spMkLst>
            <pc:docMk/>
            <pc:sldMasterMk cId="1880897063" sldId="2147483648"/>
            <ac:spMk id="5" creationId="{F358CDAF-24FE-4F90-8A79-06E599FD64AA}"/>
          </ac:spMkLst>
        </pc:spChg>
        <pc:spChg chg="mod">
          <ac:chgData name="Lamorette, Laura" userId="231d9543-ee48-4303-8632-b2c592304cc9" providerId="ADAL" clId="{D1B9AE07-801A-43B3-945B-625E2E88737B}" dt="2023-11-15T23:04:41.089" v="0"/>
          <ac:spMkLst>
            <pc:docMk/>
            <pc:sldMasterMk cId="1880897063" sldId="2147483648"/>
            <ac:spMk id="6" creationId="{47921079-9CAA-6D06-B179-3A64371C1B9C}"/>
          </ac:spMkLst>
        </pc:sp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1380372962" sldId="2147483649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1380372962" sldId="2147483649"/>
              <ac:spMk id="2" creationId="{5A489C34-F5EA-D8CF-2FAD-E17DE8CBC944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1380372962" sldId="2147483649"/>
              <ac:spMk id="3" creationId="{AC49D462-052F-2B47-4D18-71B352C61B47}"/>
            </ac:spMkLst>
          </pc:spChg>
        </pc:sldLayout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816184484" sldId="2147483651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816184484" sldId="2147483651"/>
              <ac:spMk id="2" creationId="{D65274FA-274B-536A-8A19-4131F9C760DE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816184484" sldId="2147483651"/>
              <ac:spMk id="3" creationId="{D136D723-0F6E-6C46-8CAF-C76B14CCA4EF}"/>
            </ac:spMkLst>
          </pc:spChg>
        </pc:sldLayout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2628962707" sldId="2147483652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2628962707" sldId="2147483652"/>
              <ac:spMk id="3" creationId="{8275E83C-6476-340A-FA00-EAAD93E1FA08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2628962707" sldId="2147483652"/>
              <ac:spMk id="4" creationId="{2E0AA645-F64A-E275-19A1-69FF01811E75}"/>
            </ac:spMkLst>
          </pc:spChg>
        </pc:sldLayout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435581098" sldId="2147483653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435581098" sldId="2147483653"/>
              <ac:spMk id="2" creationId="{1141BE1B-ABEB-4439-2422-F53B11FF5DFC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435581098" sldId="2147483653"/>
              <ac:spMk id="3" creationId="{9B9F2858-5651-EE18-C663-7047C7D6D487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435581098" sldId="2147483653"/>
              <ac:spMk id="4" creationId="{307C94AD-C457-A7A2-AC93-D1C992AEB19A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435581098" sldId="2147483653"/>
              <ac:spMk id="5" creationId="{D69CC9A9-543A-4B89-8217-81891D6131BD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435581098" sldId="2147483653"/>
              <ac:spMk id="6" creationId="{5AEE8F92-FF3A-6348-FD73-592E6F6F0280}"/>
            </ac:spMkLst>
          </pc:spChg>
        </pc:sldLayout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3601386574" sldId="2147483656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3601386574" sldId="2147483656"/>
              <ac:spMk id="2" creationId="{3806752B-3B65-C10F-10D8-5A17280C8973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3601386574" sldId="2147483656"/>
              <ac:spMk id="3" creationId="{6DF4DDFB-7C9D-9491-814D-BADF7C76079B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3601386574" sldId="2147483656"/>
              <ac:spMk id="4" creationId="{D06187B8-99E2-67C1-5AFD-2513559B7023}"/>
            </ac:spMkLst>
          </pc:spChg>
        </pc:sldLayout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1524448751" sldId="2147483657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1524448751" sldId="2147483657"/>
              <ac:spMk id="2" creationId="{8F234B2F-1D2A-0863-4A21-F3BF77E783FE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1524448751" sldId="2147483657"/>
              <ac:spMk id="3" creationId="{D9BBA81B-6C5C-7799-19DD-691FACD1A2E3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1524448751" sldId="2147483657"/>
              <ac:spMk id="4" creationId="{6DA139B8-328A-F8BF-A33C-CFC53F949A86}"/>
            </ac:spMkLst>
          </pc:spChg>
        </pc:sldLayout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210164454" sldId="2147483659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210164454" sldId="2147483659"/>
              <ac:spMk id="2" creationId="{907A1EB8-B90D-83D0-3E0C-0B0298AD9D4C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210164454" sldId="2147483659"/>
              <ac:spMk id="3" creationId="{07A3BFBA-2044-F595-93AE-A2739DBF71A2}"/>
            </ac:spMkLst>
          </pc:spChg>
        </pc:sldLayoutChg>
      </pc:sldMasterChg>
    </pc:docChg>
  </pc:docChgLst>
  <pc:docChgLst>
    <pc:chgData name="Lamorette, Laura" userId="231d9543-ee48-4303-8632-b2c592304cc9" providerId="ADAL" clId="{E4E71339-77F7-4205-B51F-B401DEDA897E}"/>
    <pc:docChg chg="custSel modSld">
      <pc:chgData name="Lamorette, Laura" userId="231d9543-ee48-4303-8632-b2c592304cc9" providerId="ADAL" clId="{E4E71339-77F7-4205-B51F-B401DEDA897E}" dt="2024-02-02T21:47:32.422" v="84" actId="207"/>
      <pc:docMkLst>
        <pc:docMk/>
      </pc:docMkLst>
      <pc:sldChg chg="addSp delSp modSp mod">
        <pc:chgData name="Lamorette, Laura" userId="231d9543-ee48-4303-8632-b2c592304cc9" providerId="ADAL" clId="{E4E71339-77F7-4205-B51F-B401DEDA897E}" dt="2024-02-02T21:45:30.123" v="31" actId="1076"/>
        <pc:sldMkLst>
          <pc:docMk/>
          <pc:sldMk cId="995262919" sldId="256"/>
        </pc:sldMkLst>
        <pc:picChg chg="add del mod">
          <ac:chgData name="Lamorette, Laura" userId="231d9543-ee48-4303-8632-b2c592304cc9" providerId="ADAL" clId="{E4E71339-77F7-4205-B51F-B401DEDA897E}" dt="2024-02-02T21:45:07.316" v="22" actId="478"/>
          <ac:picMkLst>
            <pc:docMk/>
            <pc:sldMk cId="995262919" sldId="256"/>
            <ac:picMk id="2" creationId="{594FB878-1E77-D4AF-1B01-843337B7FF27}"/>
          </ac:picMkLst>
        </pc:picChg>
        <pc:picChg chg="add del mod">
          <ac:chgData name="Lamorette, Laura" userId="231d9543-ee48-4303-8632-b2c592304cc9" providerId="ADAL" clId="{E4E71339-77F7-4205-B51F-B401DEDA897E}" dt="2024-02-02T21:45:11.594" v="24" actId="21"/>
          <ac:picMkLst>
            <pc:docMk/>
            <pc:sldMk cId="995262919" sldId="256"/>
            <ac:picMk id="3" creationId="{E3C5A199-68BF-4146-23C2-5F6063E3FE4A}"/>
          </ac:picMkLst>
        </pc:picChg>
        <pc:picChg chg="add del mod">
          <ac:chgData name="Lamorette, Laura" userId="231d9543-ee48-4303-8632-b2c592304cc9" providerId="ADAL" clId="{E4E71339-77F7-4205-B51F-B401DEDA897E}" dt="2024-02-02T21:45:14.259" v="26"/>
          <ac:picMkLst>
            <pc:docMk/>
            <pc:sldMk cId="995262919" sldId="256"/>
            <ac:picMk id="4" creationId="{8C3C2C36-F938-7E76-3D25-C01DC453B584}"/>
          </ac:picMkLst>
        </pc:picChg>
        <pc:picChg chg="add mod">
          <ac:chgData name="Lamorette, Laura" userId="231d9543-ee48-4303-8632-b2c592304cc9" providerId="ADAL" clId="{E4E71339-77F7-4205-B51F-B401DEDA897E}" dt="2024-02-02T21:45:30.123" v="31" actId="1076"/>
          <ac:picMkLst>
            <pc:docMk/>
            <pc:sldMk cId="995262919" sldId="256"/>
            <ac:picMk id="5" creationId="{FC81885A-C55B-1683-0FEB-0BEFDBD107D8}"/>
          </ac:picMkLst>
        </pc:picChg>
        <pc:picChg chg="del">
          <ac:chgData name="Lamorette, Laura" userId="231d9543-ee48-4303-8632-b2c592304cc9" providerId="ADAL" clId="{E4E71339-77F7-4205-B51F-B401DEDA897E}" dt="2024-02-02T21:45:01.967" v="20" actId="478"/>
          <ac:picMkLst>
            <pc:docMk/>
            <pc:sldMk cId="995262919" sldId="256"/>
            <ac:picMk id="12" creationId="{E713A0E2-8658-3670-EA7A-D9927E83BAD3}"/>
          </ac:picMkLst>
        </pc:picChg>
        <pc:picChg chg="mod">
          <ac:chgData name="Lamorette, Laura" userId="231d9543-ee48-4303-8632-b2c592304cc9" providerId="ADAL" clId="{E4E71339-77F7-4205-B51F-B401DEDA897E}" dt="2024-02-02T21:44:59.247" v="19" actId="208"/>
          <ac:picMkLst>
            <pc:docMk/>
            <pc:sldMk cId="995262919" sldId="256"/>
            <ac:picMk id="19" creationId="{39DCE977-6838-EFA9-9089-8CDAC1BB8ADA}"/>
          </ac:picMkLst>
        </pc:picChg>
        <pc:picChg chg="mod">
          <ac:chgData name="Lamorette, Laura" userId="231d9543-ee48-4303-8632-b2c592304cc9" providerId="ADAL" clId="{E4E71339-77F7-4205-B51F-B401DEDA897E}" dt="2024-02-02T21:44:56.825" v="18" actId="208"/>
          <ac:picMkLst>
            <pc:docMk/>
            <pc:sldMk cId="995262919" sldId="256"/>
            <ac:picMk id="20" creationId="{5A674D22-B945-7147-5859-A07D3175DE16}"/>
          </ac:picMkLst>
        </pc:picChg>
      </pc:sldChg>
      <pc:sldChg chg="modSp mod">
        <pc:chgData name="Lamorette, Laura" userId="231d9543-ee48-4303-8632-b2c592304cc9" providerId="ADAL" clId="{E4E71339-77F7-4205-B51F-B401DEDA897E}" dt="2024-02-02T21:43:54.170" v="8" actId="113"/>
        <pc:sldMkLst>
          <pc:docMk/>
          <pc:sldMk cId="2288355564" sldId="257"/>
        </pc:sldMkLst>
        <pc:spChg chg="mod">
          <ac:chgData name="Lamorette, Laura" userId="231d9543-ee48-4303-8632-b2c592304cc9" providerId="ADAL" clId="{E4E71339-77F7-4205-B51F-B401DEDA897E}" dt="2024-02-02T21:43:19.599" v="0" actId="207"/>
          <ac:spMkLst>
            <pc:docMk/>
            <pc:sldMk cId="2288355564" sldId="257"/>
            <ac:spMk id="2" creationId="{E205A670-36AB-A920-19D3-AA1C1D5A07C9}"/>
          </ac:spMkLst>
        </pc:spChg>
        <pc:spChg chg="mod">
          <ac:chgData name="Lamorette, Laura" userId="231d9543-ee48-4303-8632-b2c592304cc9" providerId="ADAL" clId="{E4E71339-77F7-4205-B51F-B401DEDA897E}" dt="2024-02-02T21:43:45.709" v="4" actId="12"/>
          <ac:spMkLst>
            <pc:docMk/>
            <pc:sldMk cId="2288355564" sldId="257"/>
            <ac:spMk id="3" creationId="{5F3B4DFA-3530-32CB-9EC9-7CD61F14B834}"/>
          </ac:spMkLst>
        </pc:spChg>
        <pc:spChg chg="mod">
          <ac:chgData name="Lamorette, Laura" userId="231d9543-ee48-4303-8632-b2c592304cc9" providerId="ADAL" clId="{E4E71339-77F7-4205-B51F-B401DEDA897E}" dt="2024-02-02T21:43:19.599" v="0" actId="207"/>
          <ac:spMkLst>
            <pc:docMk/>
            <pc:sldMk cId="2288355564" sldId="257"/>
            <ac:spMk id="4" creationId="{95900A1E-D838-CF61-EAC4-B92D6D0CA82E}"/>
          </ac:spMkLst>
        </pc:spChg>
        <pc:spChg chg="mod">
          <ac:chgData name="Lamorette, Laura" userId="231d9543-ee48-4303-8632-b2c592304cc9" providerId="ADAL" clId="{E4E71339-77F7-4205-B51F-B401DEDA897E}" dt="2024-02-02T21:43:30.613" v="2" actId="12"/>
          <ac:spMkLst>
            <pc:docMk/>
            <pc:sldMk cId="2288355564" sldId="257"/>
            <ac:spMk id="5" creationId="{D217570E-1EE1-1169-B42A-54B5618C04DD}"/>
          </ac:spMkLst>
        </pc:spChg>
        <pc:spChg chg="mod">
          <ac:chgData name="Lamorette, Laura" userId="231d9543-ee48-4303-8632-b2c592304cc9" providerId="ADAL" clId="{E4E71339-77F7-4205-B51F-B401DEDA897E}" dt="2024-02-02T21:43:19.599" v="0" actId="207"/>
          <ac:spMkLst>
            <pc:docMk/>
            <pc:sldMk cId="2288355564" sldId="257"/>
            <ac:spMk id="6" creationId="{F3C6B572-F5AF-6587-6FDC-BA25C5DBBA76}"/>
          </ac:spMkLst>
        </pc:spChg>
        <pc:spChg chg="mod">
          <ac:chgData name="Lamorette, Laura" userId="231d9543-ee48-4303-8632-b2c592304cc9" providerId="ADAL" clId="{E4E71339-77F7-4205-B51F-B401DEDA897E}" dt="2024-02-02T21:43:38.247" v="3" actId="12"/>
          <ac:spMkLst>
            <pc:docMk/>
            <pc:sldMk cId="2288355564" sldId="257"/>
            <ac:spMk id="7" creationId="{825FFFE4-92BF-04D8-CB99-AE8F7AE7CFF1}"/>
          </ac:spMkLst>
        </pc:spChg>
        <pc:spChg chg="mod">
          <ac:chgData name="Lamorette, Laura" userId="231d9543-ee48-4303-8632-b2c592304cc9" providerId="ADAL" clId="{E4E71339-77F7-4205-B51F-B401DEDA897E}" dt="2024-02-02T21:43:54.170" v="8" actId="113"/>
          <ac:spMkLst>
            <pc:docMk/>
            <pc:sldMk cId="2288355564" sldId="257"/>
            <ac:spMk id="8" creationId="{BBC87432-3901-CA72-AF5F-87F38AC1C1A9}"/>
          </ac:spMkLst>
        </pc:spChg>
      </pc:sldChg>
      <pc:sldChg chg="modSp mod">
        <pc:chgData name="Lamorette, Laura" userId="231d9543-ee48-4303-8632-b2c592304cc9" providerId="ADAL" clId="{E4E71339-77F7-4205-B51F-B401DEDA897E}" dt="2024-02-02T21:44:22.965" v="12" actId="12"/>
        <pc:sldMkLst>
          <pc:docMk/>
          <pc:sldMk cId="3103397426" sldId="258"/>
        </pc:sldMkLst>
        <pc:spChg chg="mod">
          <ac:chgData name="Lamorette, Laura" userId="231d9543-ee48-4303-8632-b2c592304cc9" providerId="ADAL" clId="{E4E71339-77F7-4205-B51F-B401DEDA897E}" dt="2024-02-02T21:44:04.105" v="9" actId="207"/>
          <ac:spMkLst>
            <pc:docMk/>
            <pc:sldMk cId="3103397426" sldId="258"/>
            <ac:spMk id="2" creationId="{64F78758-2A87-3D87-8CC3-1320ACC54D5B}"/>
          </ac:spMkLst>
        </pc:spChg>
        <pc:spChg chg="mod">
          <ac:chgData name="Lamorette, Laura" userId="231d9543-ee48-4303-8632-b2c592304cc9" providerId="ADAL" clId="{E4E71339-77F7-4205-B51F-B401DEDA897E}" dt="2024-02-02T21:44:22.965" v="12" actId="12"/>
          <ac:spMkLst>
            <pc:docMk/>
            <pc:sldMk cId="3103397426" sldId="258"/>
            <ac:spMk id="3" creationId="{249C18DD-6949-05C7-33EC-05AC3F2213E0}"/>
          </ac:spMkLst>
        </pc:spChg>
        <pc:spChg chg="mod">
          <ac:chgData name="Lamorette, Laura" userId="231d9543-ee48-4303-8632-b2c592304cc9" providerId="ADAL" clId="{E4E71339-77F7-4205-B51F-B401DEDA897E}" dt="2024-02-02T21:44:04.105" v="9" actId="207"/>
          <ac:spMkLst>
            <pc:docMk/>
            <pc:sldMk cId="3103397426" sldId="258"/>
            <ac:spMk id="4" creationId="{C1C9F5E9-7A1B-088D-7F32-D20C0A25EB75}"/>
          </ac:spMkLst>
        </pc:spChg>
        <pc:spChg chg="mod">
          <ac:chgData name="Lamorette, Laura" userId="231d9543-ee48-4303-8632-b2c592304cc9" providerId="ADAL" clId="{E4E71339-77F7-4205-B51F-B401DEDA897E}" dt="2024-02-02T21:44:14.631" v="11" actId="12"/>
          <ac:spMkLst>
            <pc:docMk/>
            <pc:sldMk cId="3103397426" sldId="258"/>
            <ac:spMk id="5" creationId="{509A2F0E-CF7F-CDD7-4C45-BFB76F7589E0}"/>
          </ac:spMkLst>
        </pc:spChg>
      </pc:sldChg>
      <pc:sldChg chg="modSp mod">
        <pc:chgData name="Lamorette, Laura" userId="231d9543-ee48-4303-8632-b2c592304cc9" providerId="ADAL" clId="{E4E71339-77F7-4205-B51F-B401DEDA897E}" dt="2024-02-02T21:44:50.708" v="17" actId="207"/>
        <pc:sldMkLst>
          <pc:docMk/>
          <pc:sldMk cId="3244816662" sldId="259"/>
        </pc:sldMkLst>
        <pc:spChg chg="mod">
          <ac:chgData name="Lamorette, Laura" userId="231d9543-ee48-4303-8632-b2c592304cc9" providerId="ADAL" clId="{E4E71339-77F7-4205-B51F-B401DEDA897E}" dt="2024-02-02T21:44:32.580" v="13" actId="207"/>
          <ac:spMkLst>
            <pc:docMk/>
            <pc:sldMk cId="3244816662" sldId="259"/>
            <ac:spMk id="2" creationId="{31756C44-2649-682E-F911-D8882E3D17FD}"/>
          </ac:spMkLst>
        </pc:spChg>
        <pc:spChg chg="mod">
          <ac:chgData name="Lamorette, Laura" userId="231d9543-ee48-4303-8632-b2c592304cc9" providerId="ADAL" clId="{E4E71339-77F7-4205-B51F-B401DEDA897E}" dt="2024-02-02T21:44:44.924" v="15" actId="12"/>
          <ac:spMkLst>
            <pc:docMk/>
            <pc:sldMk cId="3244816662" sldId="259"/>
            <ac:spMk id="3" creationId="{165618F2-2738-0418-9452-F700EBA446FB}"/>
          </ac:spMkLst>
        </pc:spChg>
        <pc:spChg chg="mod">
          <ac:chgData name="Lamorette, Laura" userId="231d9543-ee48-4303-8632-b2c592304cc9" providerId="ADAL" clId="{E4E71339-77F7-4205-B51F-B401DEDA897E}" dt="2024-02-02T21:44:50.708" v="17" actId="207"/>
          <ac:spMkLst>
            <pc:docMk/>
            <pc:sldMk cId="3244816662" sldId="259"/>
            <ac:spMk id="4" creationId="{4021632C-2200-F051-DA66-CD61110EB799}"/>
          </ac:spMkLst>
        </pc:spChg>
        <pc:spChg chg="mod">
          <ac:chgData name="Lamorette, Laura" userId="231d9543-ee48-4303-8632-b2c592304cc9" providerId="ADAL" clId="{E4E71339-77F7-4205-B51F-B401DEDA897E}" dt="2024-02-02T21:44:32.580" v="13" actId="207"/>
          <ac:spMkLst>
            <pc:docMk/>
            <pc:sldMk cId="3244816662" sldId="259"/>
            <ac:spMk id="5" creationId="{686ACC07-A098-B8BB-70DF-F29E967E6D03}"/>
          </ac:spMkLst>
        </pc:spChg>
      </pc:sldChg>
      <pc:sldChg chg="addSp delSp modSp mod">
        <pc:chgData name="Lamorette, Laura" userId="231d9543-ee48-4303-8632-b2c592304cc9" providerId="ADAL" clId="{E4E71339-77F7-4205-B51F-B401DEDA897E}" dt="2024-02-02T21:47:32.422" v="84" actId="207"/>
        <pc:sldMkLst>
          <pc:docMk/>
          <pc:sldMk cId="47577522" sldId="262"/>
        </pc:sldMkLst>
        <pc:spChg chg="mod">
          <ac:chgData name="Lamorette, Laura" userId="231d9543-ee48-4303-8632-b2c592304cc9" providerId="ADAL" clId="{E4E71339-77F7-4205-B51F-B401DEDA897E}" dt="2024-02-02T21:47:32.422" v="84" actId="207"/>
          <ac:spMkLst>
            <pc:docMk/>
            <pc:sldMk cId="47577522" sldId="262"/>
            <ac:spMk id="2" creationId="{F1904735-E160-49DC-AA89-C4EB789D0E7E}"/>
          </ac:spMkLst>
        </pc:spChg>
        <pc:picChg chg="del">
          <ac:chgData name="Lamorette, Laura" userId="231d9543-ee48-4303-8632-b2c592304cc9" providerId="ADAL" clId="{E4E71339-77F7-4205-B51F-B401DEDA897E}" dt="2024-02-02T21:45:52.470" v="34" actId="478"/>
          <ac:picMkLst>
            <pc:docMk/>
            <pc:sldMk cId="47577522" sldId="262"/>
            <ac:picMk id="3" creationId="{BE4E96CF-DCF8-3BBE-F2E6-18CC44DE18AE}"/>
          </ac:picMkLst>
        </pc:picChg>
        <pc:picChg chg="del">
          <ac:chgData name="Lamorette, Laura" userId="231d9543-ee48-4303-8632-b2c592304cc9" providerId="ADAL" clId="{E4E71339-77F7-4205-B51F-B401DEDA897E}" dt="2024-02-02T21:46:46.541" v="35" actId="478"/>
          <ac:picMkLst>
            <pc:docMk/>
            <pc:sldMk cId="47577522" sldId="262"/>
            <ac:picMk id="4" creationId="{AE02D6E1-3363-784F-9F44-6998E328531D}"/>
          </ac:picMkLst>
        </pc:picChg>
        <pc:picChg chg="add mod">
          <ac:chgData name="Lamorette, Laura" userId="231d9543-ee48-4303-8632-b2c592304cc9" providerId="ADAL" clId="{E4E71339-77F7-4205-B51F-B401DEDA897E}" dt="2024-02-02T21:46:55.942" v="39" actId="1076"/>
          <ac:picMkLst>
            <pc:docMk/>
            <pc:sldMk cId="47577522" sldId="262"/>
            <ac:picMk id="5" creationId="{3637BD63-6FA5-7D5E-3BBB-2CCBF2A865A7}"/>
          </ac:picMkLst>
        </pc:picChg>
        <pc:picChg chg="add mod">
          <ac:chgData name="Lamorette, Laura" userId="231d9543-ee48-4303-8632-b2c592304cc9" providerId="ADAL" clId="{E4E71339-77F7-4205-B51F-B401DEDA897E}" dt="2024-02-02T21:47:08.353" v="43" actId="1076"/>
          <ac:picMkLst>
            <pc:docMk/>
            <pc:sldMk cId="47577522" sldId="262"/>
            <ac:picMk id="7" creationId="{400E466C-2479-F269-BA9C-435D826AA831}"/>
          </ac:picMkLst>
        </pc:picChg>
        <pc:picChg chg="mod">
          <ac:chgData name="Lamorette, Laura" userId="231d9543-ee48-4303-8632-b2c592304cc9" providerId="ADAL" clId="{E4E71339-77F7-4205-B51F-B401DEDA897E}" dt="2024-02-02T21:45:43.662" v="33" actId="208"/>
          <ac:picMkLst>
            <pc:docMk/>
            <pc:sldMk cId="47577522" sldId="262"/>
            <ac:picMk id="19" creationId="{39DCE977-6838-EFA9-9089-8CDAC1BB8ADA}"/>
          </ac:picMkLst>
        </pc:picChg>
        <pc:picChg chg="mod">
          <ac:chgData name="Lamorette, Laura" userId="231d9543-ee48-4303-8632-b2c592304cc9" providerId="ADAL" clId="{E4E71339-77F7-4205-B51F-B401DEDA897E}" dt="2024-02-02T21:45:41.257" v="32" actId="208"/>
          <ac:picMkLst>
            <pc:docMk/>
            <pc:sldMk cId="47577522" sldId="262"/>
            <ac:picMk id="20" creationId="{5A674D22-B945-7147-5859-A07D3175DE16}"/>
          </ac:picMkLst>
        </pc:picChg>
      </pc:sldChg>
    </pc:docChg>
  </pc:docChgLst>
  <pc:docChgLst>
    <pc:chgData name="Lamorette, Laura" userId="231d9543-ee48-4303-8632-b2c592304cc9" providerId="ADAL" clId="{318F90A6-40C3-408E-9410-E5BF990507CE}"/>
    <pc:docChg chg="undo custSel modSld">
      <pc:chgData name="Lamorette, Laura" userId="231d9543-ee48-4303-8632-b2c592304cc9" providerId="ADAL" clId="{318F90A6-40C3-408E-9410-E5BF990507CE}" dt="2024-02-27T18:28:37.009" v="1107" actId="729"/>
      <pc:docMkLst>
        <pc:docMk/>
      </pc:docMkLst>
      <pc:sldChg chg="modSp mod">
        <pc:chgData name="Lamorette, Laura" userId="231d9543-ee48-4303-8632-b2c592304cc9" providerId="ADAL" clId="{318F90A6-40C3-408E-9410-E5BF990507CE}" dt="2024-02-23T18:47:50.497" v="1104" actId="20577"/>
        <pc:sldMkLst>
          <pc:docMk/>
          <pc:sldMk cId="995262919" sldId="256"/>
        </pc:sldMkLst>
        <pc:spChg chg="mod">
          <ac:chgData name="Lamorette, Laura" userId="231d9543-ee48-4303-8632-b2c592304cc9" providerId="ADAL" clId="{318F90A6-40C3-408E-9410-E5BF990507CE}" dt="2024-02-21T15:07:36.153" v="78" actId="1036"/>
          <ac:spMkLst>
            <pc:docMk/>
            <pc:sldMk cId="995262919" sldId="256"/>
            <ac:spMk id="6" creationId="{3A9D8184-B73A-0143-F22B-6CA8E8EDD363}"/>
          </ac:spMkLst>
        </pc:spChg>
        <pc:spChg chg="mod">
          <ac:chgData name="Lamorette, Laura" userId="231d9543-ee48-4303-8632-b2c592304cc9" providerId="ADAL" clId="{318F90A6-40C3-408E-9410-E5BF990507CE}" dt="2024-02-21T15:07:09.049" v="49" actId="1036"/>
          <ac:spMkLst>
            <pc:docMk/>
            <pc:sldMk cId="995262919" sldId="256"/>
            <ac:spMk id="9" creationId="{145C3141-113D-186E-E539-706928234524}"/>
          </ac:spMkLst>
        </pc:spChg>
        <pc:spChg chg="mod">
          <ac:chgData name="Lamorette, Laura" userId="231d9543-ee48-4303-8632-b2c592304cc9" providerId="ADAL" clId="{318F90A6-40C3-408E-9410-E5BF990507CE}" dt="2024-02-21T15:07:20.549" v="65" actId="255"/>
          <ac:spMkLst>
            <pc:docMk/>
            <pc:sldMk cId="995262919" sldId="256"/>
            <ac:spMk id="17" creationId="{F70EBB0F-9527-AC8E-C3EE-0D3CDE5FB04A}"/>
          </ac:spMkLst>
        </pc:spChg>
        <pc:spChg chg="mod">
          <ac:chgData name="Lamorette, Laura" userId="231d9543-ee48-4303-8632-b2c592304cc9" providerId="ADAL" clId="{318F90A6-40C3-408E-9410-E5BF990507CE}" dt="2024-02-21T15:07:09.049" v="49" actId="1036"/>
          <ac:spMkLst>
            <pc:docMk/>
            <pc:sldMk cId="995262919" sldId="256"/>
            <ac:spMk id="21" creationId="{372A31CE-4E87-DD82-96B2-1608B919FC74}"/>
          </ac:spMkLst>
        </pc:spChg>
        <pc:spChg chg="mod">
          <ac:chgData name="Lamorette, Laura" userId="231d9543-ee48-4303-8632-b2c592304cc9" providerId="ADAL" clId="{318F90A6-40C3-408E-9410-E5BF990507CE}" dt="2024-02-23T18:47:50.497" v="1104" actId="20577"/>
          <ac:spMkLst>
            <pc:docMk/>
            <pc:sldMk cId="995262919" sldId="256"/>
            <ac:spMk id="22" creationId="{08822F82-0902-EF3B-A2D9-3640D77C7DFE}"/>
          </ac:spMkLst>
        </pc:spChg>
        <pc:picChg chg="mod">
          <ac:chgData name="Lamorette, Laura" userId="231d9543-ee48-4303-8632-b2c592304cc9" providerId="ADAL" clId="{318F90A6-40C3-408E-9410-E5BF990507CE}" dt="2024-02-21T15:07:09.049" v="49" actId="1036"/>
          <ac:picMkLst>
            <pc:docMk/>
            <pc:sldMk cId="995262919" sldId="256"/>
            <ac:picMk id="16" creationId="{5CE61489-C04A-E73F-D4C3-8887EC1A1A17}"/>
          </ac:picMkLst>
        </pc:picChg>
        <pc:picChg chg="mod">
          <ac:chgData name="Lamorette, Laura" userId="231d9543-ee48-4303-8632-b2c592304cc9" providerId="ADAL" clId="{318F90A6-40C3-408E-9410-E5BF990507CE}" dt="2024-02-21T15:07:09.049" v="49" actId="1036"/>
          <ac:picMkLst>
            <pc:docMk/>
            <pc:sldMk cId="995262919" sldId="256"/>
            <ac:picMk id="19" creationId="{39DCE977-6838-EFA9-9089-8CDAC1BB8ADA}"/>
          </ac:picMkLst>
        </pc:picChg>
        <pc:picChg chg="mod">
          <ac:chgData name="Lamorette, Laura" userId="231d9543-ee48-4303-8632-b2c592304cc9" providerId="ADAL" clId="{318F90A6-40C3-408E-9410-E5BF990507CE}" dt="2024-02-21T15:07:09.049" v="49" actId="1036"/>
          <ac:picMkLst>
            <pc:docMk/>
            <pc:sldMk cId="995262919" sldId="256"/>
            <ac:picMk id="20" creationId="{5A674D22-B945-7147-5859-A07D3175DE16}"/>
          </ac:picMkLst>
        </pc:picChg>
      </pc:sldChg>
      <pc:sldChg chg="modSp mod modShow">
        <pc:chgData name="Lamorette, Laura" userId="231d9543-ee48-4303-8632-b2c592304cc9" providerId="ADAL" clId="{318F90A6-40C3-408E-9410-E5BF990507CE}" dt="2024-02-27T18:28:37.009" v="1107" actId="729"/>
        <pc:sldMkLst>
          <pc:docMk/>
          <pc:sldMk cId="2288355564" sldId="257"/>
        </pc:sldMkLst>
        <pc:spChg chg="mod">
          <ac:chgData name="Lamorette, Laura" userId="231d9543-ee48-4303-8632-b2c592304cc9" providerId="ADAL" clId="{318F90A6-40C3-408E-9410-E5BF990507CE}" dt="2024-02-23T16:03:17.351" v="181" actId="113"/>
          <ac:spMkLst>
            <pc:docMk/>
            <pc:sldMk cId="2288355564" sldId="257"/>
            <ac:spMk id="3" creationId="{5F3B4DFA-3530-32CB-9EC9-7CD61F14B834}"/>
          </ac:spMkLst>
        </pc:spChg>
        <pc:spChg chg="mod">
          <ac:chgData name="Lamorette, Laura" userId="231d9543-ee48-4303-8632-b2c592304cc9" providerId="ADAL" clId="{318F90A6-40C3-408E-9410-E5BF990507CE}" dt="2024-02-23T16:04:35.889" v="530" actId="554"/>
          <ac:spMkLst>
            <pc:docMk/>
            <pc:sldMk cId="2288355564" sldId="257"/>
            <ac:spMk id="4" creationId="{95900A1E-D838-CF61-EAC4-B92D6D0CA82E}"/>
          </ac:spMkLst>
        </pc:spChg>
        <pc:spChg chg="mod">
          <ac:chgData name="Lamorette, Laura" userId="231d9543-ee48-4303-8632-b2c592304cc9" providerId="ADAL" clId="{318F90A6-40C3-408E-9410-E5BF990507CE}" dt="2024-02-23T16:04:39.603" v="531" actId="554"/>
          <ac:spMkLst>
            <pc:docMk/>
            <pc:sldMk cId="2288355564" sldId="257"/>
            <ac:spMk id="5" creationId="{D217570E-1EE1-1169-B42A-54B5618C04DD}"/>
          </ac:spMkLst>
        </pc:spChg>
        <pc:spChg chg="mod">
          <ac:chgData name="Lamorette, Laura" userId="231d9543-ee48-4303-8632-b2c592304cc9" providerId="ADAL" clId="{318F90A6-40C3-408E-9410-E5BF990507CE}" dt="2024-02-23T16:04:35.889" v="530" actId="554"/>
          <ac:spMkLst>
            <pc:docMk/>
            <pc:sldMk cId="2288355564" sldId="257"/>
            <ac:spMk id="6" creationId="{F3C6B572-F5AF-6587-6FDC-BA25C5DBBA76}"/>
          </ac:spMkLst>
        </pc:spChg>
        <pc:spChg chg="mod">
          <ac:chgData name="Lamorette, Laura" userId="231d9543-ee48-4303-8632-b2c592304cc9" providerId="ADAL" clId="{318F90A6-40C3-408E-9410-E5BF990507CE}" dt="2024-02-23T16:05:54.453" v="867" actId="20577"/>
          <ac:spMkLst>
            <pc:docMk/>
            <pc:sldMk cId="2288355564" sldId="257"/>
            <ac:spMk id="7" creationId="{825FFFE4-92BF-04D8-CB99-AE8F7AE7CFF1}"/>
          </ac:spMkLst>
        </pc:spChg>
        <pc:spChg chg="mod">
          <ac:chgData name="Lamorette, Laura" userId="231d9543-ee48-4303-8632-b2c592304cc9" providerId="ADAL" clId="{318F90A6-40C3-408E-9410-E5BF990507CE}" dt="2024-02-23T16:05:39.661" v="865" actId="20577"/>
          <ac:spMkLst>
            <pc:docMk/>
            <pc:sldMk cId="2288355564" sldId="257"/>
            <ac:spMk id="8" creationId="{BBC87432-3901-CA72-AF5F-87F38AC1C1A9}"/>
          </ac:spMkLst>
        </pc:spChg>
      </pc:sldChg>
      <pc:sldChg chg="modSp mod modShow">
        <pc:chgData name="Lamorette, Laura" userId="231d9543-ee48-4303-8632-b2c592304cc9" providerId="ADAL" clId="{318F90A6-40C3-408E-9410-E5BF990507CE}" dt="2024-02-27T18:28:37.009" v="1107" actId="729"/>
        <pc:sldMkLst>
          <pc:docMk/>
          <pc:sldMk cId="3103397426" sldId="258"/>
        </pc:sldMkLst>
        <pc:spChg chg="mod">
          <ac:chgData name="Lamorette, Laura" userId="231d9543-ee48-4303-8632-b2c592304cc9" providerId="ADAL" clId="{318F90A6-40C3-408E-9410-E5BF990507CE}" dt="2024-02-21T19:26:30.217" v="163" actId="179"/>
          <ac:spMkLst>
            <pc:docMk/>
            <pc:sldMk cId="3103397426" sldId="258"/>
            <ac:spMk id="3" creationId="{249C18DD-6949-05C7-33EC-05AC3F2213E0}"/>
          </ac:spMkLst>
        </pc:spChg>
        <pc:spChg chg="mod">
          <ac:chgData name="Lamorette, Laura" userId="231d9543-ee48-4303-8632-b2c592304cc9" providerId="ADAL" clId="{318F90A6-40C3-408E-9410-E5BF990507CE}" dt="2024-02-23T16:06:10.356" v="872" actId="20577"/>
          <ac:spMkLst>
            <pc:docMk/>
            <pc:sldMk cId="3103397426" sldId="258"/>
            <ac:spMk id="5" creationId="{509A2F0E-CF7F-CDD7-4C45-BFB76F7589E0}"/>
          </ac:spMkLst>
        </pc:spChg>
      </pc:sldChg>
      <pc:sldChg chg="modSp mod modShow">
        <pc:chgData name="Lamorette, Laura" userId="231d9543-ee48-4303-8632-b2c592304cc9" providerId="ADAL" clId="{318F90A6-40C3-408E-9410-E5BF990507CE}" dt="2024-02-27T18:28:37.009" v="1107" actId="729"/>
        <pc:sldMkLst>
          <pc:docMk/>
          <pc:sldMk cId="3244816662" sldId="259"/>
        </pc:sldMkLst>
        <pc:spChg chg="mod">
          <ac:chgData name="Lamorette, Laura" userId="231d9543-ee48-4303-8632-b2c592304cc9" providerId="ADAL" clId="{318F90A6-40C3-408E-9410-E5BF990507CE}" dt="2024-02-23T16:06:58.815" v="1103" actId="20577"/>
          <ac:spMkLst>
            <pc:docMk/>
            <pc:sldMk cId="3244816662" sldId="259"/>
            <ac:spMk id="3" creationId="{165618F2-2738-0418-9452-F700EBA446FB}"/>
          </ac:spMkLst>
        </pc:spChg>
      </pc:sldChg>
      <pc:sldChg chg="modSp mod">
        <pc:chgData name="Lamorette, Laura" userId="231d9543-ee48-4303-8632-b2c592304cc9" providerId="ADAL" clId="{318F90A6-40C3-408E-9410-E5BF990507CE}" dt="2024-02-23T18:47:54.150" v="1105" actId="20577"/>
        <pc:sldMkLst>
          <pc:docMk/>
          <pc:sldMk cId="47577522" sldId="262"/>
        </pc:sldMkLst>
        <pc:spChg chg="mod">
          <ac:chgData name="Lamorette, Laura" userId="231d9543-ee48-4303-8632-b2c592304cc9" providerId="ADAL" clId="{318F90A6-40C3-408E-9410-E5BF990507CE}" dt="2024-02-21T15:08:43.511" v="149" actId="552"/>
          <ac:spMkLst>
            <pc:docMk/>
            <pc:sldMk cId="47577522" sldId="262"/>
            <ac:spMk id="6" creationId="{3A9D8184-B73A-0143-F22B-6CA8E8EDD363}"/>
          </ac:spMkLst>
        </pc:spChg>
        <pc:spChg chg="mod">
          <ac:chgData name="Lamorette, Laura" userId="231d9543-ee48-4303-8632-b2c592304cc9" providerId="ADAL" clId="{318F90A6-40C3-408E-9410-E5BF990507CE}" dt="2024-02-21T15:07:53.323" v="93" actId="1036"/>
          <ac:spMkLst>
            <pc:docMk/>
            <pc:sldMk cId="47577522" sldId="262"/>
            <ac:spMk id="9" creationId="{145C3141-113D-186E-E539-706928234524}"/>
          </ac:spMkLst>
        </pc:spChg>
        <pc:spChg chg="mod">
          <ac:chgData name="Lamorette, Laura" userId="231d9543-ee48-4303-8632-b2c592304cc9" providerId="ADAL" clId="{318F90A6-40C3-408E-9410-E5BF990507CE}" dt="2024-02-21T15:08:43.511" v="149" actId="552"/>
          <ac:spMkLst>
            <pc:docMk/>
            <pc:sldMk cId="47577522" sldId="262"/>
            <ac:spMk id="17" creationId="{F70EBB0F-9527-AC8E-C3EE-0D3CDE5FB04A}"/>
          </ac:spMkLst>
        </pc:spChg>
        <pc:spChg chg="mod">
          <ac:chgData name="Lamorette, Laura" userId="231d9543-ee48-4303-8632-b2c592304cc9" providerId="ADAL" clId="{318F90A6-40C3-408E-9410-E5BF990507CE}" dt="2024-02-21T15:08:58.240" v="162" actId="1037"/>
          <ac:spMkLst>
            <pc:docMk/>
            <pc:sldMk cId="47577522" sldId="262"/>
            <ac:spMk id="21" creationId="{372A31CE-4E87-DD82-96B2-1608B919FC74}"/>
          </ac:spMkLst>
        </pc:spChg>
        <pc:spChg chg="mod">
          <ac:chgData name="Lamorette, Laura" userId="231d9543-ee48-4303-8632-b2c592304cc9" providerId="ADAL" clId="{318F90A6-40C3-408E-9410-E5BF990507CE}" dt="2024-02-23T18:47:54.150" v="1105" actId="20577"/>
          <ac:spMkLst>
            <pc:docMk/>
            <pc:sldMk cId="47577522" sldId="262"/>
            <ac:spMk id="22" creationId="{08822F82-0902-EF3B-A2D9-3640D77C7DFE}"/>
          </ac:spMkLst>
        </pc:spChg>
        <pc:picChg chg="mod">
          <ac:chgData name="Lamorette, Laura" userId="231d9543-ee48-4303-8632-b2c592304cc9" providerId="ADAL" clId="{318F90A6-40C3-408E-9410-E5BF990507CE}" dt="2024-02-21T15:07:53.323" v="93" actId="1036"/>
          <ac:picMkLst>
            <pc:docMk/>
            <pc:sldMk cId="47577522" sldId="262"/>
            <ac:picMk id="16" creationId="{5CE61489-C04A-E73F-D4C3-8887EC1A1A17}"/>
          </ac:picMkLst>
        </pc:picChg>
        <pc:picChg chg="mod">
          <ac:chgData name="Lamorette, Laura" userId="231d9543-ee48-4303-8632-b2c592304cc9" providerId="ADAL" clId="{318F90A6-40C3-408E-9410-E5BF990507CE}" dt="2024-02-21T15:08:50.979" v="150" actId="12788"/>
          <ac:picMkLst>
            <pc:docMk/>
            <pc:sldMk cId="47577522" sldId="262"/>
            <ac:picMk id="19" creationId="{39DCE977-6838-EFA9-9089-8CDAC1BB8ADA}"/>
          </ac:picMkLst>
        </pc:picChg>
        <pc:picChg chg="mod">
          <ac:chgData name="Lamorette, Laura" userId="231d9543-ee48-4303-8632-b2c592304cc9" providerId="ADAL" clId="{318F90A6-40C3-408E-9410-E5BF990507CE}" dt="2024-02-21T15:08:50.979" v="150" actId="12788"/>
          <ac:picMkLst>
            <pc:docMk/>
            <pc:sldMk cId="47577522" sldId="262"/>
            <ac:picMk id="20" creationId="{5A674D22-B945-7147-5859-A07D3175DE1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89C34-F5EA-D8CF-2FAD-E17DE8CBC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1775" y="2731083"/>
            <a:ext cx="16630650" cy="5809827"/>
          </a:xfrm>
        </p:spPr>
        <p:txBody>
          <a:bodyPr anchor="b"/>
          <a:lstStyle>
            <a:lvl1pPr algn="ctr">
              <a:defRPr sz="88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9D462-052F-2B47-4D18-71B352C61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71775" y="8764961"/>
            <a:ext cx="16630650" cy="4029021"/>
          </a:xfrm>
        </p:spPr>
        <p:txBody>
          <a:bodyPr/>
          <a:lstStyle>
            <a:lvl1pPr marL="0" indent="0" algn="ctr">
              <a:buNone/>
              <a:defRPr sz="353"/>
            </a:lvl1pPr>
            <a:lvl2pPr marL="67173" indent="0" algn="ctr">
              <a:buNone/>
              <a:defRPr sz="294"/>
            </a:lvl2pPr>
            <a:lvl3pPr marL="134344" indent="0" algn="ctr">
              <a:buNone/>
              <a:defRPr sz="264"/>
            </a:lvl3pPr>
            <a:lvl4pPr marL="201517" indent="0" algn="ctr">
              <a:buNone/>
              <a:defRPr sz="235"/>
            </a:lvl4pPr>
            <a:lvl5pPr marL="268690" indent="0" algn="ctr">
              <a:buNone/>
              <a:defRPr sz="235"/>
            </a:lvl5pPr>
            <a:lvl6pPr marL="335861" indent="0" algn="ctr">
              <a:buNone/>
              <a:defRPr sz="235"/>
            </a:lvl6pPr>
            <a:lvl7pPr marL="403034" indent="0" algn="ctr">
              <a:buNone/>
              <a:defRPr sz="235"/>
            </a:lvl7pPr>
            <a:lvl8pPr marL="470206" indent="0" algn="ctr">
              <a:buNone/>
              <a:defRPr sz="235"/>
            </a:lvl8pPr>
            <a:lvl9pPr marL="537378" indent="0" algn="ctr">
              <a:buNone/>
              <a:defRPr sz="23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0076B-00D9-2B31-D2E0-85A5BAB5A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61D1E-BA36-D637-D8B8-F0B1DB8ED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241EB-3496-BD98-AE69-A04C47F5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72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56" userDrawn="1">
          <p15:clr>
            <a:srgbClr val="FBAE40"/>
          </p15:clr>
        </p15:guide>
        <p15:guide id="2" pos="69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9AE9C-4BBD-C7B9-7E06-EBFC17A00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4D80E-B231-3BDA-87CE-12B9AAF42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66F31-E5B6-A289-DE6C-1110634D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C1A8-C2F9-4A4D-CE85-6CF68454A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F09DE-B81A-1E39-D43F-27DB923D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9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274FA-274B-536A-8A19-4131F9C76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927" y="4160365"/>
            <a:ext cx="19125248" cy="6941660"/>
          </a:xfrm>
        </p:spPr>
        <p:txBody>
          <a:bodyPr anchor="b"/>
          <a:lstStyle>
            <a:lvl1pPr>
              <a:defRPr sz="88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6D723-0F6E-6C46-8CAF-C76B14CCA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2927" y="11167694"/>
            <a:ext cx="19125248" cy="3650455"/>
          </a:xfrm>
        </p:spPr>
        <p:txBody>
          <a:bodyPr/>
          <a:lstStyle>
            <a:lvl1pPr marL="0" indent="0">
              <a:buNone/>
              <a:defRPr sz="353">
                <a:solidFill>
                  <a:schemeClr val="tx1">
                    <a:tint val="75000"/>
                  </a:schemeClr>
                </a:solidFill>
              </a:defRPr>
            </a:lvl1pPr>
            <a:lvl2pPr marL="67173" indent="0">
              <a:buNone/>
              <a:defRPr sz="294">
                <a:solidFill>
                  <a:schemeClr val="tx1">
                    <a:tint val="75000"/>
                  </a:schemeClr>
                </a:solidFill>
              </a:defRPr>
            </a:lvl2pPr>
            <a:lvl3pPr marL="134344" indent="0">
              <a:buNone/>
              <a:defRPr sz="264">
                <a:solidFill>
                  <a:schemeClr val="tx1">
                    <a:tint val="75000"/>
                  </a:schemeClr>
                </a:solidFill>
              </a:defRPr>
            </a:lvl3pPr>
            <a:lvl4pPr marL="201517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4pPr>
            <a:lvl5pPr marL="268690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5pPr>
            <a:lvl6pPr marL="335861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6pPr>
            <a:lvl7pPr marL="403034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7pPr>
            <a:lvl8pPr marL="470206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8pPr>
            <a:lvl9pPr marL="537378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21C1C-8A25-46A4-D237-3ADB0A4E6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D1D89-AC8D-8FF4-2C86-209F7B20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66569-5439-9E72-D1CD-EF4B8F8E7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84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BD38E-813F-B4BD-0FB0-846813FB6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5E83C-6476-340A-FA00-EAAD93E1FA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478" y="4442355"/>
            <a:ext cx="9424035" cy="10588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AA645-F64A-E275-19A1-69FF01811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25691" y="4442355"/>
            <a:ext cx="9424035" cy="10588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1A6D6-C6C8-3715-220B-367C3C176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E23F3-61C6-2A4D-AF26-00FA0E2EA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856D4-B4BE-DCBC-552B-C920E013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6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BE1B-ABEB-4439-2422-F53B11FF5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365" y="888474"/>
            <a:ext cx="19125248" cy="3225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F2858-5651-EE18-C663-7047C7D6D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369" y="4090831"/>
            <a:ext cx="9380725" cy="2004852"/>
          </a:xfrm>
        </p:spPr>
        <p:txBody>
          <a:bodyPr anchor="b"/>
          <a:lstStyle>
            <a:lvl1pPr marL="0" indent="0">
              <a:buNone/>
              <a:defRPr sz="353" b="1"/>
            </a:lvl1pPr>
            <a:lvl2pPr marL="67173" indent="0">
              <a:buNone/>
              <a:defRPr sz="294" b="1"/>
            </a:lvl2pPr>
            <a:lvl3pPr marL="134344" indent="0">
              <a:buNone/>
              <a:defRPr sz="264" b="1"/>
            </a:lvl3pPr>
            <a:lvl4pPr marL="201517" indent="0">
              <a:buNone/>
              <a:defRPr sz="235" b="1"/>
            </a:lvl4pPr>
            <a:lvl5pPr marL="268690" indent="0">
              <a:buNone/>
              <a:defRPr sz="235" b="1"/>
            </a:lvl5pPr>
            <a:lvl6pPr marL="335861" indent="0">
              <a:buNone/>
              <a:defRPr sz="235" b="1"/>
            </a:lvl6pPr>
            <a:lvl7pPr marL="403034" indent="0">
              <a:buNone/>
              <a:defRPr sz="235" b="1"/>
            </a:lvl7pPr>
            <a:lvl8pPr marL="470206" indent="0">
              <a:buNone/>
              <a:defRPr sz="235" b="1"/>
            </a:lvl8pPr>
            <a:lvl9pPr marL="537378" indent="0">
              <a:buNone/>
              <a:defRPr sz="2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7C94AD-C457-A7A2-AC93-D1C992AEB1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7369" y="6095685"/>
            <a:ext cx="9380725" cy="8965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9CC9A9-543A-4B89-8217-81891D6131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225689" y="4090831"/>
            <a:ext cx="9426923" cy="2004852"/>
          </a:xfrm>
        </p:spPr>
        <p:txBody>
          <a:bodyPr anchor="b"/>
          <a:lstStyle>
            <a:lvl1pPr marL="0" indent="0">
              <a:buNone/>
              <a:defRPr sz="353" b="1"/>
            </a:lvl1pPr>
            <a:lvl2pPr marL="67173" indent="0">
              <a:buNone/>
              <a:defRPr sz="294" b="1"/>
            </a:lvl2pPr>
            <a:lvl3pPr marL="134344" indent="0">
              <a:buNone/>
              <a:defRPr sz="264" b="1"/>
            </a:lvl3pPr>
            <a:lvl4pPr marL="201517" indent="0">
              <a:buNone/>
              <a:defRPr sz="235" b="1"/>
            </a:lvl4pPr>
            <a:lvl5pPr marL="268690" indent="0">
              <a:buNone/>
              <a:defRPr sz="235" b="1"/>
            </a:lvl5pPr>
            <a:lvl6pPr marL="335861" indent="0">
              <a:buNone/>
              <a:defRPr sz="235" b="1"/>
            </a:lvl6pPr>
            <a:lvl7pPr marL="403034" indent="0">
              <a:buNone/>
              <a:defRPr sz="235" b="1"/>
            </a:lvl7pPr>
            <a:lvl8pPr marL="470206" indent="0">
              <a:buNone/>
              <a:defRPr sz="235" b="1"/>
            </a:lvl8pPr>
            <a:lvl9pPr marL="537378" indent="0">
              <a:buNone/>
              <a:defRPr sz="2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EE8F92-FF3A-6348-FD73-592E6F6F0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1225689" y="6095685"/>
            <a:ext cx="9426923" cy="8965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0E321E-7F66-3CBE-9140-8F2FB8F20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9D8827-8E76-27E6-0C95-B0EFCED0A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C5CA25-8365-25AD-3602-AD7A04951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8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1EC9-1C6D-5532-7A26-9B7F2F53E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586CA0-F931-43E0-C23F-7136A02A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1E5486-6901-F13F-E13E-041FD4E54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3054E9-C1DA-055B-A793-B78FE1071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78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49BBFE-3DE3-BABF-658C-33E210B0A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D521C2-8ACB-B655-B4DC-5AEB5E687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BCA90-1F0E-24CC-12E7-E52B79ED2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5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6752B-3B65-C10F-10D8-5A17280C8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368" y="1112520"/>
            <a:ext cx="7151755" cy="3893820"/>
          </a:xfrm>
        </p:spPr>
        <p:txBody>
          <a:bodyPr anchor="b"/>
          <a:lstStyle>
            <a:lvl1pPr>
              <a:defRPr sz="47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4DDFB-7C9D-9491-814D-BADF7C760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6926" y="2402736"/>
            <a:ext cx="11225689" cy="11859154"/>
          </a:xfrm>
        </p:spPr>
        <p:txBody>
          <a:bodyPr/>
          <a:lstStyle>
            <a:lvl1pPr>
              <a:defRPr sz="470"/>
            </a:lvl1pPr>
            <a:lvl2pPr>
              <a:defRPr sz="411"/>
            </a:lvl2pPr>
            <a:lvl3pPr>
              <a:defRPr sz="353"/>
            </a:lvl3pPr>
            <a:lvl4pPr>
              <a:defRPr sz="294"/>
            </a:lvl4pPr>
            <a:lvl5pPr>
              <a:defRPr sz="294"/>
            </a:lvl5pPr>
            <a:lvl6pPr>
              <a:defRPr sz="294"/>
            </a:lvl6pPr>
            <a:lvl7pPr>
              <a:defRPr sz="294"/>
            </a:lvl7pPr>
            <a:lvl8pPr>
              <a:defRPr sz="294"/>
            </a:lvl8pPr>
            <a:lvl9pPr>
              <a:defRPr sz="29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187B8-99E2-67C1-5AFD-2513559B7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7368" y="5006341"/>
            <a:ext cx="7151755" cy="9274864"/>
          </a:xfrm>
        </p:spPr>
        <p:txBody>
          <a:bodyPr/>
          <a:lstStyle>
            <a:lvl1pPr marL="0" indent="0">
              <a:buNone/>
              <a:defRPr sz="235"/>
            </a:lvl1pPr>
            <a:lvl2pPr marL="67173" indent="0">
              <a:buNone/>
              <a:defRPr sz="206"/>
            </a:lvl2pPr>
            <a:lvl3pPr marL="134344" indent="0">
              <a:buNone/>
              <a:defRPr sz="176"/>
            </a:lvl3pPr>
            <a:lvl4pPr marL="201517" indent="0">
              <a:buNone/>
              <a:defRPr sz="147"/>
            </a:lvl4pPr>
            <a:lvl5pPr marL="268690" indent="0">
              <a:buNone/>
              <a:defRPr sz="147"/>
            </a:lvl5pPr>
            <a:lvl6pPr marL="335861" indent="0">
              <a:buNone/>
              <a:defRPr sz="147"/>
            </a:lvl6pPr>
            <a:lvl7pPr marL="403034" indent="0">
              <a:buNone/>
              <a:defRPr sz="147"/>
            </a:lvl7pPr>
            <a:lvl8pPr marL="470206" indent="0">
              <a:buNone/>
              <a:defRPr sz="147"/>
            </a:lvl8pPr>
            <a:lvl9pPr marL="537378" indent="0">
              <a:buNone/>
              <a:defRPr sz="14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268A2-A7FC-C49C-6C59-1688C5EFF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F6BEFD-326C-A3E7-48EE-1EDFC9E28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34C6B-EB6F-9119-DAB2-2CC14477B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6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34B2F-1D2A-0863-4A21-F3BF77E7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368" y="1112520"/>
            <a:ext cx="7151755" cy="3893820"/>
          </a:xfrm>
        </p:spPr>
        <p:txBody>
          <a:bodyPr anchor="b"/>
          <a:lstStyle>
            <a:lvl1pPr>
              <a:defRPr sz="47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BBA81B-6C5C-7799-19DD-691FACD1A2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9426926" y="2402736"/>
            <a:ext cx="11225689" cy="11859154"/>
          </a:xfrm>
        </p:spPr>
        <p:txBody>
          <a:bodyPr/>
          <a:lstStyle>
            <a:lvl1pPr marL="0" indent="0">
              <a:buNone/>
              <a:defRPr sz="470"/>
            </a:lvl1pPr>
            <a:lvl2pPr marL="67173" indent="0">
              <a:buNone/>
              <a:defRPr sz="411"/>
            </a:lvl2pPr>
            <a:lvl3pPr marL="134344" indent="0">
              <a:buNone/>
              <a:defRPr sz="353"/>
            </a:lvl3pPr>
            <a:lvl4pPr marL="201517" indent="0">
              <a:buNone/>
              <a:defRPr sz="294"/>
            </a:lvl4pPr>
            <a:lvl5pPr marL="268690" indent="0">
              <a:buNone/>
              <a:defRPr sz="294"/>
            </a:lvl5pPr>
            <a:lvl6pPr marL="335861" indent="0">
              <a:buNone/>
              <a:defRPr sz="294"/>
            </a:lvl6pPr>
            <a:lvl7pPr marL="403034" indent="0">
              <a:buNone/>
              <a:defRPr sz="294"/>
            </a:lvl7pPr>
            <a:lvl8pPr marL="470206" indent="0">
              <a:buNone/>
              <a:defRPr sz="294"/>
            </a:lvl8pPr>
            <a:lvl9pPr marL="537378" indent="0">
              <a:buNone/>
              <a:defRPr sz="294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139B8-328A-F8BF-A33C-CFC53F949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7368" y="5006341"/>
            <a:ext cx="7151755" cy="9274864"/>
          </a:xfrm>
        </p:spPr>
        <p:txBody>
          <a:bodyPr/>
          <a:lstStyle>
            <a:lvl1pPr marL="0" indent="0">
              <a:buNone/>
              <a:defRPr sz="235"/>
            </a:lvl1pPr>
            <a:lvl2pPr marL="67173" indent="0">
              <a:buNone/>
              <a:defRPr sz="206"/>
            </a:lvl2pPr>
            <a:lvl3pPr marL="134344" indent="0">
              <a:buNone/>
              <a:defRPr sz="176"/>
            </a:lvl3pPr>
            <a:lvl4pPr marL="201517" indent="0">
              <a:buNone/>
              <a:defRPr sz="147"/>
            </a:lvl4pPr>
            <a:lvl5pPr marL="268690" indent="0">
              <a:buNone/>
              <a:defRPr sz="147"/>
            </a:lvl5pPr>
            <a:lvl6pPr marL="335861" indent="0">
              <a:buNone/>
              <a:defRPr sz="147"/>
            </a:lvl6pPr>
            <a:lvl7pPr marL="403034" indent="0">
              <a:buNone/>
              <a:defRPr sz="147"/>
            </a:lvl7pPr>
            <a:lvl8pPr marL="470206" indent="0">
              <a:buNone/>
              <a:defRPr sz="147"/>
            </a:lvl8pPr>
            <a:lvl9pPr marL="537378" indent="0">
              <a:buNone/>
              <a:defRPr sz="14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24D41-688E-CEDB-8023-741BC421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DA0A47-1548-9113-EB9A-0E0C60BCE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7D3DD-C0A7-A5CC-74EA-51C5E60C5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4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1C1EB-D84C-F56E-92AE-51C1CE67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E99063-7EBA-31B2-30EF-8043B664E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D225F-C614-DCAC-4384-8D37E26B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4CF73-059B-DF72-FA3B-035DD530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A0D98-20DF-7F7C-51BC-233383C4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24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7A1EB8-B90D-83D0-3E0C-0B0298AD9D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5868412" y="888473"/>
            <a:ext cx="4781312" cy="141421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A3BFBA-2044-F595-93AE-A2739DBF7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476" y="888473"/>
            <a:ext cx="14066758" cy="141421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71A1C-D137-BD29-8EDA-60D08DF1F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B6AEC-7DE7-E8CF-3CB7-858A8DBD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CE8E3-D2D5-F6F9-30C6-802A64710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4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ECD61-8A61-0E22-2F49-848A995D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477" y="888474"/>
            <a:ext cx="19125248" cy="3225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8E048-E98F-E600-1ED2-FDFB88872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477" y="4442355"/>
            <a:ext cx="19125248" cy="10588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68E47-28EA-A162-5CE8-790A0B4F9E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478" y="15467123"/>
            <a:ext cx="4989195" cy="8884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8CDAF-24FE-4F90-8A79-06E599FD6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5207" y="15467123"/>
            <a:ext cx="7483793" cy="8884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21079-9CAA-6D06-B179-3A64371C1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660531" y="15467123"/>
            <a:ext cx="4989195" cy="8884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9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4344" rtl="0" eaLnBrk="1" latinLnBrk="0" hangingPunct="1">
        <a:lnSpc>
          <a:spcPct val="90000"/>
        </a:lnSpc>
        <a:spcBef>
          <a:spcPct val="0"/>
        </a:spcBef>
        <a:buNone/>
        <a:defRPr sz="6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86" indent="-33586" algn="l" defTabSz="134344" rtl="0" eaLnBrk="1" latinLnBrk="0" hangingPunct="1">
        <a:lnSpc>
          <a:spcPct val="90000"/>
        </a:lnSpc>
        <a:spcBef>
          <a:spcPts val="147"/>
        </a:spcBef>
        <a:buFont typeface="Arial" panose="020B0604020202020204" pitchFamily="34" charset="0"/>
        <a:buChar char="•"/>
        <a:defRPr sz="411" kern="1200">
          <a:solidFill>
            <a:schemeClr val="tx1"/>
          </a:solidFill>
          <a:latin typeface="+mn-lt"/>
          <a:ea typeface="+mn-ea"/>
          <a:cs typeface="+mn-cs"/>
        </a:defRPr>
      </a:lvl1pPr>
      <a:lvl2pPr marL="100759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353" kern="1200">
          <a:solidFill>
            <a:schemeClr val="tx1"/>
          </a:solidFill>
          <a:latin typeface="+mn-lt"/>
          <a:ea typeface="+mn-ea"/>
          <a:cs typeface="+mn-cs"/>
        </a:defRPr>
      </a:lvl2pPr>
      <a:lvl3pPr marL="167931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94" kern="1200">
          <a:solidFill>
            <a:schemeClr val="tx1"/>
          </a:solidFill>
          <a:latin typeface="+mn-lt"/>
          <a:ea typeface="+mn-ea"/>
          <a:cs typeface="+mn-cs"/>
        </a:defRPr>
      </a:lvl3pPr>
      <a:lvl4pPr marL="235103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4pPr>
      <a:lvl5pPr marL="302275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5pPr>
      <a:lvl6pPr marL="369448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6pPr>
      <a:lvl7pPr marL="436620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7pPr>
      <a:lvl8pPr marL="503792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8pPr>
      <a:lvl9pPr marL="570964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1pPr>
      <a:lvl2pPr marL="67173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2pPr>
      <a:lvl3pPr marL="134344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3pPr>
      <a:lvl4pPr marL="201517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4pPr>
      <a:lvl5pPr marL="268690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5pPr>
      <a:lvl6pPr marL="335861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6pPr>
      <a:lvl7pPr marL="403034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7pPr>
      <a:lvl8pPr marL="470206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8pPr>
      <a:lvl9pPr marL="537378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Montserrat?query=Mon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5A670-36AB-A920-19D3-AA1C1D5A07C9}"/>
              </a:ext>
            </a:extLst>
          </p:cNvPr>
          <p:cNvSpPr txBox="1">
            <a:spLocks/>
          </p:cNvSpPr>
          <p:nvPr/>
        </p:nvSpPr>
        <p:spPr>
          <a:xfrm>
            <a:off x="536717" y="383267"/>
            <a:ext cx="21043123" cy="816436"/>
          </a:xfrm>
          <a:prstGeom prst="rect">
            <a:avLst/>
          </a:prstGeom>
        </p:spPr>
        <p:txBody>
          <a:bodyPr vert="horz" lIns="16097" tIns="8049" rIns="16097" bIns="8049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F3B4DFA-3530-32CB-9EC9-7CD61F14B834}"/>
              </a:ext>
            </a:extLst>
          </p:cNvPr>
          <p:cNvSpPr txBox="1">
            <a:spLocks/>
          </p:cNvSpPr>
          <p:nvPr/>
        </p:nvSpPr>
        <p:spPr>
          <a:xfrm>
            <a:off x="536717" y="1993837"/>
            <a:ext cx="20718003" cy="262148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Montserrat is our body copy font. Download the entire font family so you have all the styles you will need for your presentation (Regular, </a:t>
            </a:r>
            <a:r>
              <a:rPr lang="en-US" sz="3600" i="1" dirty="0">
                <a:solidFill>
                  <a:schemeClr val="tx1"/>
                </a:solidFill>
              </a:rPr>
              <a:t>Italic, </a:t>
            </a:r>
            <a:r>
              <a:rPr lang="en-US" sz="3600" dirty="0" err="1">
                <a:solidFill>
                  <a:schemeClr val="tx1"/>
                </a:solidFill>
                <a:latin typeface="Montserrat SemiBold" panose="00000700000000000000" pitchFamily="2" charset="0"/>
              </a:rPr>
              <a:t>Semibold</a:t>
            </a:r>
            <a:r>
              <a:rPr lang="en-US" sz="3600" dirty="0">
                <a:solidFill>
                  <a:schemeClr val="tx1"/>
                </a:solidFill>
              </a:rPr>
              <a:t>, </a:t>
            </a:r>
            <a:r>
              <a:rPr lang="en-US" sz="3600" b="1" dirty="0">
                <a:solidFill>
                  <a:schemeClr val="tx1"/>
                </a:solidFill>
              </a:rPr>
              <a:t>Bold, </a:t>
            </a:r>
            <a:r>
              <a:rPr lang="en-US" sz="3600" b="1" dirty="0">
                <a:solidFill>
                  <a:schemeClr val="tx1"/>
                </a:solidFill>
                <a:latin typeface="Montserrat Black" panose="00000A00000000000000" pitchFamily="2" charset="0"/>
              </a:rPr>
              <a:t>Black</a:t>
            </a:r>
            <a:r>
              <a:rPr lang="en-US" sz="3600" b="1" dirty="0">
                <a:solidFill>
                  <a:schemeClr val="tx1"/>
                </a:solidFill>
              </a:rPr>
              <a:t>, </a:t>
            </a:r>
            <a:r>
              <a:rPr lang="en-US" sz="3600" b="1" dirty="0">
                <a:solidFill>
                  <a:schemeClr val="tx1"/>
                </a:solidFill>
                <a:latin typeface="Montserrat ExtraBold" panose="00000900000000000000" pitchFamily="2" charset="0"/>
              </a:rPr>
              <a:t>Extra Bold,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</a:rPr>
              <a:t>Download for free here:</a:t>
            </a:r>
            <a:br>
              <a:rPr lang="en-US" sz="3600" dirty="0"/>
            </a:br>
            <a:r>
              <a:rPr lang="en-US" sz="3600" dirty="0">
                <a:hlinkClick r:id="rId2"/>
              </a:rPr>
              <a:t>https://fonts.google.com/specimen/Montserrat?query=Mont</a:t>
            </a:r>
            <a:endParaRPr lang="en-US" sz="36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5900A1E-D838-CF61-EAC4-B92D6D0CA82E}"/>
              </a:ext>
            </a:extLst>
          </p:cNvPr>
          <p:cNvSpPr txBox="1">
            <a:spLocks/>
          </p:cNvSpPr>
          <p:nvPr/>
        </p:nvSpPr>
        <p:spPr>
          <a:xfrm>
            <a:off x="557496" y="5837246"/>
            <a:ext cx="5377723" cy="7265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D217570E-1EE1-1169-B42A-54B5618C04DD}"/>
              </a:ext>
            </a:extLst>
          </p:cNvPr>
          <p:cNvSpPr txBox="1">
            <a:spLocks/>
          </p:cNvSpPr>
          <p:nvPr/>
        </p:nvSpPr>
        <p:spPr>
          <a:xfrm>
            <a:off x="557496" y="6627938"/>
            <a:ext cx="9934710" cy="42026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357"/>
              </a:spcAft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357"/>
              </a:spcAft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357"/>
              </a:spcAft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357"/>
              </a:spcAft>
            </a:pPr>
            <a:r>
              <a:rPr lang="en-US" sz="32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3200" dirty="0" err="1">
                <a:solidFill>
                  <a:schemeClr val="tx1"/>
                </a:solidFill>
              </a:rPr>
              <a:t>ttf</a:t>
            </a:r>
            <a:r>
              <a:rPr lang="en-US" sz="3200" dirty="0">
                <a:solidFill>
                  <a:schemeClr val="tx1"/>
                </a:solidFill>
              </a:rPr>
              <a:t>), OpenType (.</a:t>
            </a:r>
            <a:r>
              <a:rPr lang="en-US" sz="3200" dirty="0" err="1">
                <a:solidFill>
                  <a:schemeClr val="tx1"/>
                </a:solidFill>
              </a:rPr>
              <a:t>otf</a:t>
            </a:r>
            <a:r>
              <a:rPr lang="en-US" sz="3200" dirty="0">
                <a:solidFill>
                  <a:schemeClr val="tx1"/>
                </a:solidFill>
              </a:rPr>
              <a:t>), and PostScript (.</a:t>
            </a:r>
            <a:r>
              <a:rPr lang="en-US" sz="3200" dirty="0" err="1">
                <a:solidFill>
                  <a:schemeClr val="tx1"/>
                </a:solidFill>
              </a:rPr>
              <a:t>ps</a:t>
            </a:r>
            <a:r>
              <a:rPr lang="en-US" sz="32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3C6B572-F5AF-6587-6FDC-BA25C5DBBA76}"/>
              </a:ext>
            </a:extLst>
          </p:cNvPr>
          <p:cNvSpPr txBox="1">
            <a:spLocks/>
          </p:cNvSpPr>
          <p:nvPr/>
        </p:nvSpPr>
        <p:spPr>
          <a:xfrm>
            <a:off x="11681995" y="5837246"/>
            <a:ext cx="4999224" cy="7265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825FFFE4-92BF-04D8-CB99-AE8F7AE7CFF1}"/>
              </a:ext>
            </a:extLst>
          </p:cNvPr>
          <p:cNvSpPr txBox="1">
            <a:spLocks/>
          </p:cNvSpPr>
          <p:nvPr/>
        </p:nvSpPr>
        <p:spPr>
          <a:xfrm>
            <a:off x="11681994" y="6627938"/>
            <a:ext cx="9572725" cy="42026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Double-click a .</a:t>
            </a:r>
            <a:r>
              <a:rPr lang="en-US" sz="3200" dirty="0" err="1">
                <a:solidFill>
                  <a:schemeClr val="tx1"/>
                </a:solidFill>
              </a:rPr>
              <a:t>ttf</a:t>
            </a:r>
            <a:r>
              <a:rPr lang="en-US" sz="3200" dirty="0">
                <a:solidFill>
                  <a:schemeClr val="tx1"/>
                </a:solidFill>
              </a:rPr>
              <a:t> or .</a:t>
            </a:r>
            <a:r>
              <a:rPr lang="en-US" sz="3200" dirty="0" err="1">
                <a:solidFill>
                  <a:schemeClr val="tx1"/>
                </a:solidFill>
              </a:rPr>
              <a:t>otf</a:t>
            </a:r>
            <a:r>
              <a:rPr lang="en-US" sz="32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Select Install in Font Book.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BC87432-3901-CA72-AF5F-87F38AC1C1A9}"/>
              </a:ext>
            </a:extLst>
          </p:cNvPr>
          <p:cNvSpPr txBox="1">
            <a:spLocks/>
          </p:cNvSpPr>
          <p:nvPr/>
        </p:nvSpPr>
        <p:spPr>
          <a:xfrm>
            <a:off x="557496" y="10894678"/>
            <a:ext cx="21043123" cy="5409856"/>
          </a:xfrm>
          <a:prstGeom prst="rect">
            <a:avLst/>
          </a:prstGeom>
          <a:solidFill>
            <a:schemeClr val="accent1"/>
          </a:solidFill>
        </p:spPr>
        <p:txBody>
          <a:bodyPr vert="horz" lIns="48291" tIns="48291" rIns="48291" bIns="8049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514350">
              <a:lnSpc>
                <a:spcPct val="100000"/>
              </a:lnSpc>
              <a:spcBef>
                <a:spcPts val="0"/>
              </a:spcBef>
              <a:spcAft>
                <a:spcPts val="225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ea typeface="Montserrat Regular"/>
              </a:rPr>
              <a:t>To start creating a new document, click </a:t>
            </a:r>
            <a:r>
              <a:rPr lang="en-US" sz="3600" b="1" dirty="0">
                <a:solidFill>
                  <a:schemeClr val="bg1"/>
                </a:solidFill>
                <a:ea typeface="Montserrat Regular"/>
              </a:rPr>
              <a:t>File &gt; Save As </a:t>
            </a:r>
            <a:r>
              <a:rPr lang="en-US" sz="3600" dirty="0">
                <a:solidFill>
                  <a:schemeClr val="bg1"/>
                </a:solidFill>
                <a:ea typeface="Montserrat Regular"/>
              </a:rPr>
              <a:t>and save this template with a new name. These instruction slides can all be deleted and replaced once you no longer need them.</a:t>
            </a:r>
          </a:p>
          <a:p>
            <a:pPr marL="914400" indent="-514350">
              <a:lnSpc>
                <a:spcPct val="100000"/>
              </a:lnSpc>
              <a:spcBef>
                <a:spcPts val="0"/>
              </a:spcBef>
              <a:spcAft>
                <a:spcPts val="225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914400" indent="-514350">
              <a:lnSpc>
                <a:spcPct val="100000"/>
              </a:lnSpc>
              <a:spcBef>
                <a:spcPts val="0"/>
              </a:spcBef>
              <a:spcAft>
                <a:spcPts val="225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</p:txBody>
      </p:sp>
    </p:spTree>
    <p:extLst>
      <p:ext uri="{BB962C8B-B14F-4D97-AF65-F5344CB8AC3E}">
        <p14:creationId xmlns:p14="http://schemas.microsoft.com/office/powerpoint/2010/main" val="228835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78758-2A87-3D87-8CC3-1320ACC54D5B}"/>
              </a:ext>
            </a:extLst>
          </p:cNvPr>
          <p:cNvSpPr txBox="1">
            <a:spLocks/>
          </p:cNvSpPr>
          <p:nvPr/>
        </p:nvSpPr>
        <p:spPr>
          <a:xfrm>
            <a:off x="558779" y="401336"/>
            <a:ext cx="18481061" cy="2057384"/>
          </a:xfrm>
          <a:prstGeom prst="rect">
            <a:avLst/>
          </a:prstGeom>
        </p:spPr>
        <p:txBody>
          <a:bodyPr vert="horz" lIns="16097" tIns="8049" rIns="16097" bIns="8049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49C18DD-6949-05C7-33EC-05AC3F2213E0}"/>
              </a:ext>
            </a:extLst>
          </p:cNvPr>
          <p:cNvSpPr txBox="1">
            <a:spLocks/>
          </p:cNvSpPr>
          <p:nvPr/>
        </p:nvSpPr>
        <p:spPr>
          <a:xfrm>
            <a:off x="558780" y="1374298"/>
            <a:ext cx="20330180" cy="39822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 marL="457200" indent="-457200">
              <a:lnSpc>
                <a:spcPct val="10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 marL="457200" indent="-457200">
              <a:lnSpc>
                <a:spcPct val="10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 marL="457200" indent="-457200">
              <a:lnSpc>
                <a:spcPct val="10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1C9F5E9-7A1B-088D-7F32-D20C0A25EB75}"/>
              </a:ext>
            </a:extLst>
          </p:cNvPr>
          <p:cNvSpPr txBox="1">
            <a:spLocks/>
          </p:cNvSpPr>
          <p:nvPr/>
        </p:nvSpPr>
        <p:spPr>
          <a:xfrm>
            <a:off x="558779" y="5110213"/>
            <a:ext cx="9418341" cy="91845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509A2F0E-CF7F-CDD7-4C45-BFB76F7589E0}"/>
              </a:ext>
            </a:extLst>
          </p:cNvPr>
          <p:cNvSpPr txBox="1">
            <a:spLocks/>
          </p:cNvSpPr>
          <p:nvPr/>
        </p:nvSpPr>
        <p:spPr>
          <a:xfrm>
            <a:off x="558778" y="5854943"/>
            <a:ext cx="20330181" cy="604432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3214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 marL="457200" indent="-457200">
              <a:lnSpc>
                <a:spcPct val="123214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 marL="457200" indent="-457200">
              <a:lnSpc>
                <a:spcPct val="123214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Go to the </a:t>
            </a:r>
            <a:r>
              <a:rPr lang="en-US" sz="3600" b="1" dirty="0">
                <a:solidFill>
                  <a:schemeClr val="tx1"/>
                </a:solidFill>
              </a:rPr>
              <a:t>Picture Format</a:t>
            </a:r>
            <a:r>
              <a:rPr lang="en-US" sz="3600" dirty="0">
                <a:solidFill>
                  <a:schemeClr val="tx1"/>
                </a:solidFill>
              </a:rPr>
              <a:t> tab at the top of the toolbar.</a:t>
            </a:r>
          </a:p>
          <a:p>
            <a:pPr marL="457200" indent="-457200">
              <a:lnSpc>
                <a:spcPct val="123214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Select </a:t>
            </a:r>
            <a:r>
              <a:rPr lang="en-US" sz="3600" b="1" dirty="0">
                <a:solidFill>
                  <a:schemeClr val="tx1"/>
                </a:solidFill>
              </a:rPr>
              <a:t>Change Picture </a:t>
            </a:r>
            <a:r>
              <a:rPr lang="en-US" sz="3600" dirty="0">
                <a:solidFill>
                  <a:schemeClr val="tx1"/>
                </a:solidFill>
              </a:rPr>
              <a:t>&gt; </a:t>
            </a:r>
            <a:r>
              <a:rPr lang="en-US" sz="3600" b="1" dirty="0">
                <a:solidFill>
                  <a:schemeClr val="tx1"/>
                </a:solidFill>
              </a:rPr>
              <a:t>from this device </a:t>
            </a:r>
            <a:r>
              <a:rPr lang="en-US" sz="36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3600" b="1" dirty="0">
              <a:solidFill>
                <a:schemeClr val="tx1"/>
              </a:solidFill>
            </a:endParaRPr>
          </a:p>
          <a:p>
            <a:pPr marL="1371600" lvl="1" indent="-457200">
              <a:lnSpc>
                <a:spcPct val="123214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921B3F0-F664-8AC4-7FB3-07D588D1F4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248922"/>
              </p:ext>
            </p:extLst>
          </p:nvPr>
        </p:nvGraphicFramePr>
        <p:xfrm>
          <a:off x="6247295" y="11648379"/>
          <a:ext cx="9679609" cy="4638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921B3F0-F664-8AC4-7FB3-07D588D1F4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247295" y="11648379"/>
                        <a:ext cx="9679609" cy="4638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3397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6C44-2649-682E-F911-D8882E3D17FD}"/>
              </a:ext>
            </a:extLst>
          </p:cNvPr>
          <p:cNvSpPr txBox="1">
            <a:spLocks/>
          </p:cNvSpPr>
          <p:nvPr/>
        </p:nvSpPr>
        <p:spPr>
          <a:xfrm>
            <a:off x="676834" y="621667"/>
            <a:ext cx="20516926" cy="1708743"/>
          </a:xfrm>
          <a:prstGeom prst="rect">
            <a:avLst/>
          </a:prstGeom>
        </p:spPr>
        <p:txBody>
          <a:bodyPr vert="horz" lIns="16097" tIns="8049" rIns="16097" bIns="8049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65618F2-2738-0418-9452-F700EBA446FB}"/>
              </a:ext>
            </a:extLst>
          </p:cNvPr>
          <p:cNvSpPr txBox="1">
            <a:spLocks/>
          </p:cNvSpPr>
          <p:nvPr/>
        </p:nvSpPr>
        <p:spPr>
          <a:xfrm>
            <a:off x="676834" y="2405300"/>
            <a:ext cx="20516926" cy="104762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Go to the </a:t>
            </a:r>
            <a:r>
              <a:rPr lang="en-US" sz="3600" b="1" dirty="0">
                <a:solidFill>
                  <a:schemeClr val="tx1"/>
                </a:solidFill>
              </a:rPr>
              <a:t>File </a:t>
            </a:r>
            <a:r>
              <a:rPr lang="en-US" sz="3600" dirty="0">
                <a:solidFill>
                  <a:schemeClr val="tx1"/>
                </a:solidFill>
              </a:rPr>
              <a:t>tab at the top of the toolbar.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Select </a:t>
            </a:r>
            <a:r>
              <a:rPr lang="en-US" sz="3600" b="1" dirty="0">
                <a:solidFill>
                  <a:schemeClr val="tx1"/>
                </a:solidFill>
              </a:rPr>
              <a:t>Save as Adobe PDF. 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Name your file and choose the file destination on </a:t>
            </a:r>
            <a:r>
              <a:rPr lang="en-US" sz="3600">
                <a:solidFill>
                  <a:schemeClr val="tx1"/>
                </a:solidFill>
              </a:rPr>
              <a:t>your device.</a:t>
            </a:r>
            <a:endParaRPr lang="en-US" sz="36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Click “Save”.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Your PDF is ready!</a:t>
            </a:r>
          </a:p>
          <a:p>
            <a:pPr marL="1371600" lvl="1" indent="-457200">
              <a:lnSpc>
                <a:spcPct val="100000"/>
              </a:lnSpc>
              <a:spcAft>
                <a:spcPts val="2107"/>
              </a:spcAft>
            </a:pPr>
            <a:r>
              <a:rPr lang="en-US" sz="3600" i="1" dirty="0">
                <a:solidFill>
                  <a:schemeClr val="tx1"/>
                </a:solidFill>
              </a:rPr>
              <a:t>Note: this file has .125 inch bleeds built into the document, the cut size will be slightly smaller than 24x18 inches.</a:t>
            </a:r>
          </a:p>
          <a:p>
            <a:pPr marL="1371600" lvl="1" indent="-457200">
              <a:lnSpc>
                <a:spcPct val="100000"/>
              </a:lnSpc>
              <a:spcAft>
                <a:spcPts val="2107"/>
              </a:spcAft>
            </a:pPr>
            <a:r>
              <a:rPr lang="en-US" sz="36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4021632C-2200-F051-DA66-CD61110EB799}"/>
              </a:ext>
            </a:extLst>
          </p:cNvPr>
          <p:cNvSpPr txBox="1">
            <a:spLocks/>
          </p:cNvSpPr>
          <p:nvPr/>
        </p:nvSpPr>
        <p:spPr>
          <a:xfrm>
            <a:off x="337820" y="12881535"/>
            <a:ext cx="21498560" cy="3542096"/>
          </a:xfrm>
          <a:prstGeom prst="rect">
            <a:avLst/>
          </a:prstGeom>
          <a:solidFill>
            <a:schemeClr val="accent1"/>
          </a:solidFill>
        </p:spPr>
        <p:txBody>
          <a:bodyPr vert="horz" lIns="48291" tIns="48291" rIns="48291" bIns="8049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800" b="1" dirty="0">
                <a:solidFill>
                  <a:schemeClr val="bg1"/>
                </a:solidFill>
                <a:ea typeface="Montserrat Regular"/>
              </a:rPr>
              <a:t>Don’t forget to delete these instruction slides first before exporting your final document.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6ACC07-A098-B8BB-70DF-F29E967E6D03}"/>
              </a:ext>
            </a:extLst>
          </p:cNvPr>
          <p:cNvSpPr txBox="1">
            <a:spLocks/>
          </p:cNvSpPr>
          <p:nvPr/>
        </p:nvSpPr>
        <p:spPr>
          <a:xfrm>
            <a:off x="676834" y="1643434"/>
            <a:ext cx="12775006" cy="1059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</p:spTree>
    <p:extLst>
      <p:ext uri="{BB962C8B-B14F-4D97-AF65-F5344CB8AC3E}">
        <p14:creationId xmlns:p14="http://schemas.microsoft.com/office/powerpoint/2010/main" val="324481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9D8184-B73A-0143-F22B-6CA8E8EDD363}"/>
              </a:ext>
            </a:extLst>
          </p:cNvPr>
          <p:cNvSpPr txBox="1"/>
          <p:nvPr/>
        </p:nvSpPr>
        <p:spPr>
          <a:xfrm>
            <a:off x="1183084" y="4723644"/>
            <a:ext cx="1985676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828"/>
              </a:spcAft>
            </a:pPr>
            <a:r>
              <a:rPr lang="en-US" sz="150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Public MEETING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C3141-113D-186E-E539-706928234524}"/>
              </a:ext>
            </a:extLst>
          </p:cNvPr>
          <p:cNvSpPr/>
          <p:nvPr/>
        </p:nvSpPr>
        <p:spPr>
          <a:xfrm>
            <a:off x="16003420" y="10296936"/>
            <a:ext cx="4932299" cy="48221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4"/>
          </a:p>
        </p:txBody>
      </p:sp>
      <p:pic>
        <p:nvPicPr>
          <p:cNvPr id="14" name="Picture 13" descr="A blue circle with black text&#10;&#10;Description automatically generated">
            <a:extLst>
              <a:ext uri="{FF2B5EF4-FFF2-40B4-BE49-F238E27FC236}">
                <a16:creationId xmlns:a16="http://schemas.microsoft.com/office/drawing/2014/main" id="{28FF7916-4174-1F01-DBFE-85AB4348C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0411" y="690035"/>
            <a:ext cx="3242953" cy="3276141"/>
          </a:xfrm>
          <a:prstGeom prst="rect">
            <a:avLst/>
          </a:prstGeom>
        </p:spPr>
      </p:pic>
      <p:pic>
        <p:nvPicPr>
          <p:cNvPr id="16" name="Picture 15" descr="A white background with grey text&#10;&#10;Description automatically generated">
            <a:extLst>
              <a:ext uri="{FF2B5EF4-FFF2-40B4-BE49-F238E27FC236}">
                <a16:creationId xmlns:a16="http://schemas.microsoft.com/office/drawing/2014/main" id="{5CE61489-C04A-E73F-D4C3-8887EC1A1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1811" y="10690273"/>
            <a:ext cx="4035517" cy="40355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70EBB0F-9527-AC8E-C3EE-0D3CDE5FB04A}"/>
              </a:ext>
            </a:extLst>
          </p:cNvPr>
          <p:cNvSpPr txBox="1"/>
          <p:nvPr/>
        </p:nvSpPr>
        <p:spPr>
          <a:xfrm>
            <a:off x="6343448" y="7126142"/>
            <a:ext cx="9533215" cy="297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828"/>
              </a:spcAft>
            </a:pPr>
            <a:r>
              <a:rPr lang="en-US" sz="9600" dirty="0">
                <a:latin typeface="Montserrat SemiBold" panose="00000700000000000000" pitchFamily="2" charset="0"/>
              </a:rPr>
              <a:t>Date or Dates</a:t>
            </a:r>
          </a:p>
          <a:p>
            <a:pPr algn="ctr">
              <a:lnSpc>
                <a:spcPct val="94286"/>
              </a:lnSpc>
              <a:spcAft>
                <a:spcPts val="828"/>
              </a:spcAft>
            </a:pPr>
            <a:r>
              <a:rPr lang="en-US" sz="9600" dirty="0">
                <a:latin typeface="Montserrat SemiBold" panose="00000700000000000000" pitchFamily="2" charset="0"/>
              </a:rPr>
              <a:t>Location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9DCE977-6838-EFA9-9089-8CDAC1BB8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6604" y="13939888"/>
            <a:ext cx="1698102" cy="1179238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A674D22-B945-7147-5859-A07D3175DE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65096" y="10901889"/>
            <a:ext cx="1981118" cy="198111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72A31CE-4E87-DD82-96B2-1608B919FC74}"/>
              </a:ext>
            </a:extLst>
          </p:cNvPr>
          <p:cNvSpPr txBox="1"/>
          <p:nvPr/>
        </p:nvSpPr>
        <p:spPr>
          <a:xfrm>
            <a:off x="3714631" y="11455726"/>
            <a:ext cx="12710565" cy="873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5400" dirty="0">
                <a:latin typeface="Montserrat SemiBold" panose="00000700000000000000" pitchFamily="2" charset="0"/>
              </a:rPr>
              <a:t>www.projectwebsitehere.com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822F82-0902-EF3B-A2D9-3640D77C7DFE}"/>
              </a:ext>
            </a:extLst>
          </p:cNvPr>
          <p:cNvSpPr txBox="1"/>
          <p:nvPr/>
        </p:nvSpPr>
        <p:spPr>
          <a:xfrm>
            <a:off x="3714631" y="14092785"/>
            <a:ext cx="12710565" cy="873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5400" dirty="0">
                <a:latin typeface="Montserrat SemiBold" panose="00000700000000000000" pitchFamily="2" charset="0"/>
              </a:rPr>
              <a:t>emailaddress@address.com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6ECE91-90F6-5001-5A45-CD221225DEBA}"/>
              </a:ext>
            </a:extLst>
          </p:cNvPr>
          <p:cNvSpPr txBox="1"/>
          <p:nvPr/>
        </p:nvSpPr>
        <p:spPr>
          <a:xfrm>
            <a:off x="6686777" y="1512383"/>
            <a:ext cx="88465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[Name, Logo, or Highway Shield of Project Location here]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81885A-C55B-1683-0FEB-0BEFDBD107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06" y="586626"/>
            <a:ext cx="2675125" cy="329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6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9D8184-B73A-0143-F22B-6CA8E8EDD363}"/>
              </a:ext>
            </a:extLst>
          </p:cNvPr>
          <p:cNvSpPr txBox="1"/>
          <p:nvPr/>
        </p:nvSpPr>
        <p:spPr>
          <a:xfrm>
            <a:off x="791264" y="4080460"/>
            <a:ext cx="13195191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125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Public MEETING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C3141-113D-186E-E539-706928234524}"/>
              </a:ext>
            </a:extLst>
          </p:cNvPr>
          <p:cNvSpPr/>
          <p:nvPr/>
        </p:nvSpPr>
        <p:spPr>
          <a:xfrm>
            <a:off x="15922140" y="10743976"/>
            <a:ext cx="4932299" cy="48221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4"/>
          </a:p>
        </p:txBody>
      </p:sp>
      <p:pic>
        <p:nvPicPr>
          <p:cNvPr id="16" name="Picture 15" descr="A white background with grey text&#10;&#10;Description automatically generated">
            <a:extLst>
              <a:ext uri="{FF2B5EF4-FFF2-40B4-BE49-F238E27FC236}">
                <a16:creationId xmlns:a16="http://schemas.microsoft.com/office/drawing/2014/main" id="{5CE61489-C04A-E73F-D4C3-8887EC1A1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0531" y="11137313"/>
            <a:ext cx="4035517" cy="40355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70EBB0F-9527-AC8E-C3EE-0D3CDE5FB04A}"/>
              </a:ext>
            </a:extLst>
          </p:cNvPr>
          <p:cNvSpPr txBox="1"/>
          <p:nvPr/>
        </p:nvSpPr>
        <p:spPr>
          <a:xfrm>
            <a:off x="791264" y="7905358"/>
            <a:ext cx="9533215" cy="2740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8800" dirty="0">
                <a:latin typeface="Montserrat SemiBold" panose="00000700000000000000" pitchFamily="2" charset="0"/>
              </a:rPr>
              <a:t>Date or Dates</a:t>
            </a:r>
          </a:p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8800" dirty="0">
                <a:latin typeface="Montserrat SemiBold" panose="00000700000000000000" pitchFamily="2" charset="0"/>
              </a:rPr>
              <a:t>Location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9DCE977-6838-EFA9-9089-8CDAC1BB8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2772" y="14386928"/>
            <a:ext cx="1698102" cy="1179238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A674D22-B945-7147-5859-A07D3175DE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264" y="11348929"/>
            <a:ext cx="1981118" cy="198111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72A31CE-4E87-DD82-96B2-1608B919FC74}"/>
              </a:ext>
            </a:extLst>
          </p:cNvPr>
          <p:cNvSpPr txBox="1"/>
          <p:nvPr/>
        </p:nvSpPr>
        <p:spPr>
          <a:xfrm>
            <a:off x="3389511" y="11902766"/>
            <a:ext cx="12710565" cy="873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5400" dirty="0">
                <a:latin typeface="Montserrat SemiBold" panose="00000700000000000000" pitchFamily="2" charset="0"/>
              </a:rPr>
              <a:t>www.projectwebsitehere.com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822F82-0902-EF3B-A2D9-3640D77C7DFE}"/>
              </a:ext>
            </a:extLst>
          </p:cNvPr>
          <p:cNvSpPr txBox="1"/>
          <p:nvPr/>
        </p:nvSpPr>
        <p:spPr>
          <a:xfrm>
            <a:off x="3389511" y="14539825"/>
            <a:ext cx="12710565" cy="873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5400">
                <a:latin typeface="Montserrat SemiBold" panose="00000700000000000000" pitchFamily="2" charset="0"/>
              </a:rPr>
              <a:t>emailaddress@</a:t>
            </a:r>
            <a:r>
              <a:rPr lang="en-US" sz="5400" dirty="0">
                <a:latin typeface="Montserrat SemiBold" panose="00000700000000000000" pitchFamily="2" charset="0"/>
              </a:rPr>
              <a:t>address.com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6ECE91-90F6-5001-5A45-CD221225DEBA}"/>
              </a:ext>
            </a:extLst>
          </p:cNvPr>
          <p:cNvSpPr txBox="1"/>
          <p:nvPr/>
        </p:nvSpPr>
        <p:spPr>
          <a:xfrm>
            <a:off x="13803575" y="5442208"/>
            <a:ext cx="68679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[Name, Logo, or Highway Shield of Project Location here]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904735-E160-49DC-AA89-C4EB789D0E7E}"/>
              </a:ext>
            </a:extLst>
          </p:cNvPr>
          <p:cNvSpPr/>
          <p:nvPr/>
        </p:nvSpPr>
        <p:spPr>
          <a:xfrm>
            <a:off x="0" y="0"/>
            <a:ext cx="22174200" cy="3678593"/>
          </a:xfrm>
          <a:prstGeom prst="rect">
            <a:avLst/>
          </a:prstGeom>
          <a:gradFill>
            <a:gsLst>
              <a:gs pos="48000">
                <a:schemeClr val="accent1"/>
              </a:gs>
              <a:gs pos="71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4"/>
          </a:p>
        </p:txBody>
      </p:sp>
      <p:pic>
        <p:nvPicPr>
          <p:cNvPr id="5" name="Picture 4" descr="A blue circle with black text&#10;&#10;Description automatically generated">
            <a:extLst>
              <a:ext uri="{FF2B5EF4-FFF2-40B4-BE49-F238E27FC236}">
                <a16:creationId xmlns:a16="http://schemas.microsoft.com/office/drawing/2014/main" id="{3637BD63-6FA5-7D5E-3BBB-2CCBF2A865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6397" y="410702"/>
            <a:ext cx="2659301" cy="26865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0E466C-2479-F269-BA9C-435D826AA8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1459" y="290687"/>
            <a:ext cx="2512216" cy="309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7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MDOT Fonts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d234255-e20f-4205-88a5-9658a402999b}" enabled="0" method="" siteId="{3d234255-e20f-4205-88a5-9658a402999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599</Words>
  <Application>Microsoft Office PowerPoint</Application>
  <PresentationFormat>Custom</PresentationFormat>
  <Paragraphs>52</Paragraphs>
  <Slides>5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Montserrat</vt:lpstr>
      <vt:lpstr>Montserrat Black</vt:lpstr>
      <vt:lpstr>Montserrat ExtraBold</vt:lpstr>
      <vt:lpstr>Montserrat Regular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Lamorette, Laura</dc:creator>
  <cp:lastModifiedBy>Lamorette, Laura</cp:lastModifiedBy>
  <cp:revision>2</cp:revision>
  <dcterms:created xsi:type="dcterms:W3CDTF">2023-11-15T22:22:53Z</dcterms:created>
  <dcterms:modified xsi:type="dcterms:W3CDTF">2024-02-27T18:28:38Z</dcterms:modified>
</cp:coreProperties>
</file>