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  <p:sldId id="261" r:id="rId7"/>
  </p:sldIdLst>
  <p:sldSz cx="27660600" cy="51206400"/>
  <p:notesSz cx="6858000" cy="9144000"/>
  <p:defaultTextStyle>
    <a:defPPr>
      <a:defRPr lang="en-US"/>
    </a:defPPr>
    <a:lvl1pPr marL="0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1pPr>
    <a:lvl2pPr marL="2024482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2pPr>
    <a:lvl3pPr marL="4048963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3pPr>
    <a:lvl4pPr marL="6073445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4pPr>
    <a:lvl5pPr marL="8097926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5pPr>
    <a:lvl6pPr marL="10122408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6pPr>
    <a:lvl7pPr marL="12146890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7pPr>
    <a:lvl8pPr marL="14171371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8pPr>
    <a:lvl9pPr marL="16195853" algn="l" defTabSz="4048963" rtl="0" eaLnBrk="1" latinLnBrk="0" hangingPunct="1">
      <a:defRPr sz="797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4905DD90-3187-49AA-BB87-0956D357BBE2}">
          <p14:sldIdLst>
            <p14:sldId id="257"/>
            <p14:sldId id="258"/>
            <p14:sldId id="259"/>
          </p14:sldIdLst>
        </p14:section>
        <p14:section name="Option 1" id="{1B86DAB2-4ADA-43AB-AC57-A5E744263500}">
          <p14:sldIdLst>
            <p14:sldId id="256"/>
          </p14:sldIdLst>
        </p14:section>
        <p14:section name="Option 2" id="{2E40BC1F-888E-422A-BC77-4FDDB4EB2C70}">
          <p14:sldIdLst>
            <p14:sldId id="260"/>
          </p14:sldIdLst>
        </p14:section>
        <p14:section name="Option 3" id="{5C460770-9D89-4F0D-BCF6-09657A79B8FF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084" userDrawn="1">
          <p15:clr>
            <a:srgbClr val="A4A3A4"/>
          </p15:clr>
        </p15:guide>
        <p15:guide id="2" pos="87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5" d="100"/>
          <a:sy n="15" d="100"/>
        </p:scale>
        <p:origin x="3420" y="120"/>
      </p:cViewPr>
      <p:guideLst>
        <p:guide orient="horz" pos="16084"/>
        <p:guide pos="87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D1B9AE07-801A-43B3-945B-625E2E88737B}"/>
    <pc:docChg chg="undo custSel modSld modMainMaster">
      <pc:chgData name="Lamorette, Laura" userId="231d9543-ee48-4303-8632-b2c592304cc9" providerId="ADAL" clId="{D1B9AE07-801A-43B3-945B-625E2E88737B}" dt="2023-11-15T23:50:34.954" v="171" actId="207"/>
      <pc:docMkLst>
        <pc:docMk/>
      </pc:docMkLst>
      <pc:sldChg chg="addSp modSp mod">
        <pc:chgData name="Lamorette, Laura" userId="231d9543-ee48-4303-8632-b2c592304cc9" providerId="ADAL" clId="{D1B9AE07-801A-43B3-945B-625E2E88737B}" dt="2023-11-15T23:44:24.246" v="139" actId="1076"/>
        <pc:sldMkLst>
          <pc:docMk/>
          <pc:sldMk cId="995262919" sldId="256"/>
        </pc:sldMkLst>
        <pc:spChg chg="mod">
          <ac:chgData name="Lamorette, Laura" userId="231d9543-ee48-4303-8632-b2c592304cc9" providerId="ADAL" clId="{D1B9AE07-801A-43B3-945B-625E2E88737B}" dt="2023-11-15T23:11:22.329" v="79" actId="1036"/>
          <ac:spMkLst>
            <pc:docMk/>
            <pc:sldMk cId="995262919" sldId="256"/>
            <ac:spMk id="4" creationId="{D4D47845-3FCD-4055-E5E7-7A2E6E259EF4}"/>
          </ac:spMkLst>
        </pc:spChg>
        <pc:spChg chg="mod">
          <ac:chgData name="Lamorette, Laura" userId="231d9543-ee48-4303-8632-b2c592304cc9" providerId="ADAL" clId="{D1B9AE07-801A-43B3-945B-625E2E88737B}" dt="2023-11-15T23:38:58.218" v="102" actId="1036"/>
          <ac:spMkLst>
            <pc:docMk/>
            <pc:sldMk cId="995262919" sldId="256"/>
            <ac:spMk id="5" creationId="{02B06D6B-4986-B39D-3E89-76A32D2893CA}"/>
          </ac:spMkLst>
        </pc:spChg>
        <pc:spChg chg="mod">
          <ac:chgData name="Lamorette, Laura" userId="231d9543-ee48-4303-8632-b2c592304cc9" providerId="ADAL" clId="{D1B9AE07-801A-43B3-945B-625E2E88737B}" dt="2023-11-15T23:39:35.878" v="112" actId="1037"/>
          <ac:spMkLst>
            <pc:docMk/>
            <pc:sldMk cId="995262919" sldId="256"/>
            <ac:spMk id="6" creationId="{3A9D8184-B73A-0143-F22B-6CA8E8EDD363}"/>
          </ac:spMkLst>
        </pc:spChg>
        <pc:spChg chg="mod">
          <ac:chgData name="Lamorette, Laura" userId="231d9543-ee48-4303-8632-b2c592304cc9" providerId="ADAL" clId="{D1B9AE07-801A-43B3-945B-625E2E88737B}" dt="2023-11-15T23:39:01.667" v="103" actId="14100"/>
          <ac:spMkLst>
            <pc:docMk/>
            <pc:sldMk cId="995262919" sldId="256"/>
            <ac:spMk id="7" creationId="{6100B469-9A47-CCA5-AE6E-8CD2A648382A}"/>
          </ac:spMkLst>
        </pc:spChg>
        <pc:spChg chg="mod">
          <ac:chgData name="Lamorette, Laura" userId="231d9543-ee48-4303-8632-b2c592304cc9" providerId="ADAL" clId="{D1B9AE07-801A-43B3-945B-625E2E88737B}" dt="2023-11-15T23:11:22.329" v="79" actId="1036"/>
          <ac:spMkLst>
            <pc:docMk/>
            <pc:sldMk cId="995262919" sldId="256"/>
            <ac:spMk id="8" creationId="{05425F25-8E00-850B-0CF1-8DB395380E0C}"/>
          </ac:spMkLst>
        </pc:spChg>
        <pc:spChg chg="mod">
          <ac:chgData name="Lamorette, Laura" userId="231d9543-ee48-4303-8632-b2c592304cc9" providerId="ADAL" clId="{D1B9AE07-801A-43B3-945B-625E2E88737B}" dt="2023-11-15T23:12:38.093" v="89" actId="1076"/>
          <ac:spMkLst>
            <pc:docMk/>
            <pc:sldMk cId="995262919" sldId="256"/>
            <ac:spMk id="9" creationId="{145C3141-113D-186E-E539-706928234524}"/>
          </ac:spMkLst>
        </pc:spChg>
        <pc:spChg chg="mod">
          <ac:chgData name="Lamorette, Laura" userId="231d9543-ee48-4303-8632-b2c592304cc9" providerId="ADAL" clId="{D1B9AE07-801A-43B3-945B-625E2E88737B}" dt="2023-11-15T23:43:49.237" v="136" actId="1076"/>
          <ac:spMkLst>
            <pc:docMk/>
            <pc:sldMk cId="995262919" sldId="256"/>
            <ac:spMk id="17" creationId="{F70EBB0F-9527-AC8E-C3EE-0D3CDE5FB04A}"/>
          </ac:spMkLst>
        </pc:spChg>
        <pc:spChg chg="mod">
          <ac:chgData name="Lamorette, Laura" userId="231d9543-ee48-4303-8632-b2c592304cc9" providerId="ADAL" clId="{D1B9AE07-801A-43B3-945B-625E2E88737B}" dt="2023-11-15T23:40:54.270" v="132" actId="1076"/>
          <ac:spMkLst>
            <pc:docMk/>
            <pc:sldMk cId="995262919" sldId="256"/>
            <ac:spMk id="21" creationId="{372A31CE-4E87-DD82-96B2-1608B919FC74}"/>
          </ac:spMkLst>
        </pc:spChg>
        <pc:spChg chg="mod">
          <ac:chgData name="Lamorette, Laura" userId="231d9543-ee48-4303-8632-b2c592304cc9" providerId="ADAL" clId="{D1B9AE07-801A-43B3-945B-625E2E88737B}" dt="2023-11-15T23:40:58.796" v="134" actId="1076"/>
          <ac:spMkLst>
            <pc:docMk/>
            <pc:sldMk cId="995262919" sldId="256"/>
            <ac:spMk id="22" creationId="{08822F82-0902-EF3B-A2D9-3640D77C7DFE}"/>
          </ac:spMkLst>
        </pc:spChg>
        <pc:spChg chg="mod">
          <ac:chgData name="Lamorette, Laura" userId="231d9543-ee48-4303-8632-b2c592304cc9" providerId="ADAL" clId="{D1B9AE07-801A-43B3-945B-625E2E88737B}" dt="2023-11-15T23:43:51.546" v="137" actId="1076"/>
          <ac:spMkLst>
            <pc:docMk/>
            <pc:sldMk cId="995262919" sldId="256"/>
            <ac:spMk id="23" creationId="{EA5EED7F-2619-47B6-8554-449E7E29D5BF}"/>
          </ac:spMkLst>
        </pc:spChg>
        <pc:spChg chg="add mod">
          <ac:chgData name="Lamorette, Laura" userId="231d9543-ee48-4303-8632-b2c592304cc9" providerId="ADAL" clId="{D1B9AE07-801A-43B3-945B-625E2E88737B}" dt="2023-11-15T23:44:24.246" v="139" actId="1076"/>
          <ac:spMkLst>
            <pc:docMk/>
            <pc:sldMk cId="995262919" sldId="256"/>
            <ac:spMk id="24" creationId="{B66ECE91-90F6-5001-5A45-CD221225DEBA}"/>
          </ac:spMkLst>
        </pc:spChg>
        <pc:picChg chg="mod">
          <ac:chgData name="Lamorette, Laura" userId="231d9543-ee48-4303-8632-b2c592304cc9" providerId="ADAL" clId="{D1B9AE07-801A-43B3-945B-625E2E88737B}" dt="2023-11-15T23:11:34.803" v="81" actId="1076"/>
          <ac:picMkLst>
            <pc:docMk/>
            <pc:sldMk cId="995262919" sldId="256"/>
            <ac:picMk id="12" creationId="{E713A0E2-8658-3670-EA7A-D9927E83BAD3}"/>
          </ac:picMkLst>
        </pc:picChg>
        <pc:picChg chg="mod">
          <ac:chgData name="Lamorette, Laura" userId="231d9543-ee48-4303-8632-b2c592304cc9" providerId="ADAL" clId="{D1B9AE07-801A-43B3-945B-625E2E88737B}" dt="2023-11-15T23:11:39.576" v="82" actId="1076"/>
          <ac:picMkLst>
            <pc:docMk/>
            <pc:sldMk cId="995262919" sldId="256"/>
            <ac:picMk id="14" creationId="{28FF7916-4174-1F01-DBFE-85AB4348CD47}"/>
          </ac:picMkLst>
        </pc:picChg>
        <pc:picChg chg="mod">
          <ac:chgData name="Lamorette, Laura" userId="231d9543-ee48-4303-8632-b2c592304cc9" providerId="ADAL" clId="{D1B9AE07-801A-43B3-945B-625E2E88737B}" dt="2023-11-15T23:12:38.093" v="89" actId="1076"/>
          <ac:picMkLst>
            <pc:docMk/>
            <pc:sldMk cId="995262919" sldId="256"/>
            <ac:picMk id="16" creationId="{5CE61489-C04A-E73F-D4C3-8887EC1A1A17}"/>
          </ac:picMkLst>
        </pc:picChg>
        <pc:picChg chg="mod">
          <ac:chgData name="Lamorette, Laura" userId="231d9543-ee48-4303-8632-b2c592304cc9" providerId="ADAL" clId="{D1B9AE07-801A-43B3-945B-625E2E88737B}" dt="2023-11-15T23:41:06.591" v="135" actId="12788"/>
          <ac:picMkLst>
            <pc:docMk/>
            <pc:sldMk cId="995262919" sldId="256"/>
            <ac:picMk id="19" creationId="{39DCE977-6838-EFA9-9089-8CDAC1BB8ADA}"/>
          </ac:picMkLst>
        </pc:picChg>
        <pc:picChg chg="mod">
          <ac:chgData name="Lamorette, Laura" userId="231d9543-ee48-4303-8632-b2c592304cc9" providerId="ADAL" clId="{D1B9AE07-801A-43B3-945B-625E2E88737B}" dt="2023-11-15T23:41:06.591" v="135" actId="12788"/>
          <ac:picMkLst>
            <pc:docMk/>
            <pc:sldMk cId="995262919" sldId="256"/>
            <ac:picMk id="20" creationId="{5A674D22-B945-7147-5859-A07D3175DE16}"/>
          </ac:picMkLst>
        </pc:picChg>
      </pc:sldChg>
      <pc:sldChg chg="modSp mod">
        <pc:chgData name="Lamorette, Laura" userId="231d9543-ee48-4303-8632-b2c592304cc9" providerId="ADAL" clId="{D1B9AE07-801A-43B3-945B-625E2E88737B}" dt="2023-11-15T23:07:46.543" v="34" actId="255"/>
        <pc:sldMkLst>
          <pc:docMk/>
          <pc:sldMk cId="2288355564" sldId="257"/>
        </pc:sldMkLst>
        <pc:spChg chg="mod">
          <ac:chgData name="Lamorette, Laura" userId="231d9543-ee48-4303-8632-b2c592304cc9" providerId="ADAL" clId="{D1B9AE07-801A-43B3-945B-625E2E88737B}" dt="2023-11-15T23:06:04.574" v="12" actId="255"/>
          <ac:spMkLst>
            <pc:docMk/>
            <pc:sldMk cId="2288355564" sldId="257"/>
            <ac:spMk id="2" creationId="{E205A670-36AB-A920-19D3-AA1C1D5A07C9}"/>
          </ac:spMkLst>
        </pc:spChg>
        <pc:spChg chg="mod">
          <ac:chgData name="Lamorette, Laura" userId="231d9543-ee48-4303-8632-b2c592304cc9" providerId="ADAL" clId="{D1B9AE07-801A-43B3-945B-625E2E88737B}" dt="2023-11-15T23:07:46.543" v="34" actId="255"/>
          <ac:spMkLst>
            <pc:docMk/>
            <pc:sldMk cId="2288355564" sldId="257"/>
            <ac:spMk id="3" creationId="{5F3B4DFA-3530-32CB-9EC9-7CD61F14B834}"/>
          </ac:spMkLst>
        </pc:spChg>
        <pc:spChg chg="mod">
          <ac:chgData name="Lamorette, Laura" userId="231d9543-ee48-4303-8632-b2c592304cc9" providerId="ADAL" clId="{D1B9AE07-801A-43B3-945B-625E2E88737B}" dt="2023-11-15T23:07:29.667" v="30" actId="1076"/>
          <ac:spMkLst>
            <pc:docMk/>
            <pc:sldMk cId="2288355564" sldId="257"/>
            <ac:spMk id="4" creationId="{95900A1E-D838-CF61-EAC4-B92D6D0CA82E}"/>
          </ac:spMkLst>
        </pc:spChg>
        <pc:spChg chg="mod">
          <ac:chgData name="Lamorette, Laura" userId="231d9543-ee48-4303-8632-b2c592304cc9" providerId="ADAL" clId="{D1B9AE07-801A-43B3-945B-625E2E88737B}" dt="2023-11-15T23:07:33.564" v="31" actId="14100"/>
          <ac:spMkLst>
            <pc:docMk/>
            <pc:sldMk cId="2288355564" sldId="257"/>
            <ac:spMk id="5" creationId="{D217570E-1EE1-1169-B42A-54B5618C04DD}"/>
          </ac:spMkLst>
        </pc:spChg>
        <pc:spChg chg="mod">
          <ac:chgData name="Lamorette, Laura" userId="231d9543-ee48-4303-8632-b2c592304cc9" providerId="ADAL" clId="{D1B9AE07-801A-43B3-945B-625E2E88737B}" dt="2023-11-15T23:07:38.891" v="33" actId="1076"/>
          <ac:spMkLst>
            <pc:docMk/>
            <pc:sldMk cId="2288355564" sldId="257"/>
            <ac:spMk id="6" creationId="{F3C6B572-F5AF-6587-6FDC-BA25C5DBBA76}"/>
          </ac:spMkLst>
        </pc:spChg>
        <pc:spChg chg="mod">
          <ac:chgData name="Lamorette, Laura" userId="231d9543-ee48-4303-8632-b2c592304cc9" providerId="ADAL" clId="{D1B9AE07-801A-43B3-945B-625E2E88737B}" dt="2023-11-15T23:07:38.891" v="33" actId="1076"/>
          <ac:spMkLst>
            <pc:docMk/>
            <pc:sldMk cId="2288355564" sldId="257"/>
            <ac:spMk id="7" creationId="{825FFFE4-92BF-04D8-CB99-AE8F7AE7CFF1}"/>
          </ac:spMkLst>
        </pc:spChg>
        <pc:spChg chg="mod">
          <ac:chgData name="Lamorette, Laura" userId="231d9543-ee48-4303-8632-b2c592304cc9" providerId="ADAL" clId="{D1B9AE07-801A-43B3-945B-625E2E88737B}" dt="2023-11-15T23:07:04.391" v="24" actId="1076"/>
          <ac:spMkLst>
            <pc:docMk/>
            <pc:sldMk cId="2288355564" sldId="257"/>
            <ac:spMk id="8" creationId="{BBC87432-3901-CA72-AF5F-87F38AC1C1A9}"/>
          </ac:spMkLst>
        </pc:spChg>
      </pc:sldChg>
      <pc:sldChg chg="modSp mod">
        <pc:chgData name="Lamorette, Laura" userId="231d9543-ee48-4303-8632-b2c592304cc9" providerId="ADAL" clId="{D1B9AE07-801A-43B3-945B-625E2E88737B}" dt="2023-11-15T23:09:09.360" v="52" actId="1076"/>
        <pc:sldMkLst>
          <pc:docMk/>
          <pc:sldMk cId="3103397426" sldId="258"/>
        </pc:sldMkLst>
        <pc:spChg chg="mod">
          <ac:chgData name="Lamorette, Laura" userId="231d9543-ee48-4303-8632-b2c592304cc9" providerId="ADAL" clId="{D1B9AE07-801A-43B3-945B-625E2E88737B}" dt="2023-11-15T23:08:09.443" v="37" actId="255"/>
          <ac:spMkLst>
            <pc:docMk/>
            <pc:sldMk cId="3103397426" sldId="258"/>
            <ac:spMk id="2" creationId="{64F78758-2A87-3D87-8CC3-1320ACC54D5B}"/>
          </ac:spMkLst>
        </pc:spChg>
        <pc:spChg chg="mod">
          <ac:chgData name="Lamorette, Laura" userId="231d9543-ee48-4303-8632-b2c592304cc9" providerId="ADAL" clId="{D1B9AE07-801A-43B3-945B-625E2E88737B}" dt="2023-11-15T23:08:33.014" v="41" actId="14100"/>
          <ac:spMkLst>
            <pc:docMk/>
            <pc:sldMk cId="3103397426" sldId="258"/>
            <ac:spMk id="3" creationId="{249C18DD-6949-05C7-33EC-05AC3F2213E0}"/>
          </ac:spMkLst>
        </pc:spChg>
        <pc:spChg chg="mod">
          <ac:chgData name="Lamorette, Laura" userId="231d9543-ee48-4303-8632-b2c592304cc9" providerId="ADAL" clId="{D1B9AE07-801A-43B3-945B-625E2E88737B}" dt="2023-11-15T23:08:47.268" v="45" actId="1076"/>
          <ac:spMkLst>
            <pc:docMk/>
            <pc:sldMk cId="3103397426" sldId="258"/>
            <ac:spMk id="4" creationId="{C1C9F5E9-7A1B-088D-7F32-D20C0A25EB75}"/>
          </ac:spMkLst>
        </pc:spChg>
        <pc:spChg chg="mod">
          <ac:chgData name="Lamorette, Laura" userId="231d9543-ee48-4303-8632-b2c592304cc9" providerId="ADAL" clId="{D1B9AE07-801A-43B3-945B-625E2E88737B}" dt="2023-11-15T23:09:03.313" v="49" actId="14100"/>
          <ac:spMkLst>
            <pc:docMk/>
            <pc:sldMk cId="3103397426" sldId="258"/>
            <ac:spMk id="5" creationId="{509A2F0E-CF7F-CDD7-4C45-BFB76F7589E0}"/>
          </ac:spMkLst>
        </pc:spChg>
        <pc:graphicFrameChg chg="mod">
          <ac:chgData name="Lamorette, Laura" userId="231d9543-ee48-4303-8632-b2c592304cc9" providerId="ADAL" clId="{D1B9AE07-801A-43B3-945B-625E2E88737B}" dt="2023-11-15T23:09:09.360" v="52" actId="1076"/>
          <ac:graphicFrameMkLst>
            <pc:docMk/>
            <pc:sldMk cId="3103397426" sldId="258"/>
            <ac:graphicFrameMk id="6" creationId="{E921B3F0-F664-8AC4-7FB3-07D588D1F432}"/>
          </ac:graphicFrameMkLst>
        </pc:graphicFrameChg>
      </pc:sldChg>
      <pc:sldChg chg="modSp mod">
        <pc:chgData name="Lamorette, Laura" userId="231d9543-ee48-4303-8632-b2c592304cc9" providerId="ADAL" clId="{D1B9AE07-801A-43B3-945B-625E2E88737B}" dt="2023-11-15T23:10:22.577" v="72" actId="20577"/>
        <pc:sldMkLst>
          <pc:docMk/>
          <pc:sldMk cId="3244816662" sldId="259"/>
        </pc:sldMkLst>
        <pc:spChg chg="mod">
          <ac:chgData name="Lamorette, Laura" userId="231d9543-ee48-4303-8632-b2c592304cc9" providerId="ADAL" clId="{D1B9AE07-801A-43B3-945B-625E2E88737B}" dt="2023-11-15T23:09:28.328" v="55" actId="255"/>
          <ac:spMkLst>
            <pc:docMk/>
            <pc:sldMk cId="3244816662" sldId="259"/>
            <ac:spMk id="2" creationId="{31756C44-2649-682E-F911-D8882E3D17FD}"/>
          </ac:spMkLst>
        </pc:spChg>
        <pc:spChg chg="mod">
          <ac:chgData name="Lamorette, Laura" userId="231d9543-ee48-4303-8632-b2c592304cc9" providerId="ADAL" clId="{D1B9AE07-801A-43B3-945B-625E2E88737B}" dt="2023-11-15T23:10:22.577" v="72" actId="20577"/>
          <ac:spMkLst>
            <pc:docMk/>
            <pc:sldMk cId="3244816662" sldId="259"/>
            <ac:spMk id="3" creationId="{165618F2-2738-0418-9452-F700EBA446FB}"/>
          </ac:spMkLst>
        </pc:spChg>
        <pc:spChg chg="mod">
          <ac:chgData name="Lamorette, Laura" userId="231d9543-ee48-4303-8632-b2c592304cc9" providerId="ADAL" clId="{D1B9AE07-801A-43B3-945B-625E2E88737B}" dt="2023-11-15T23:10:08.751" v="66" actId="1076"/>
          <ac:spMkLst>
            <pc:docMk/>
            <pc:sldMk cId="3244816662" sldId="259"/>
            <ac:spMk id="4" creationId="{4021632C-2200-F051-DA66-CD61110EB799}"/>
          </ac:spMkLst>
        </pc:spChg>
        <pc:spChg chg="mod">
          <ac:chgData name="Lamorette, Laura" userId="231d9543-ee48-4303-8632-b2c592304cc9" providerId="ADAL" clId="{D1B9AE07-801A-43B3-945B-625E2E88737B}" dt="2023-11-15T23:09:38.624" v="58" actId="14100"/>
          <ac:spMkLst>
            <pc:docMk/>
            <pc:sldMk cId="3244816662" sldId="259"/>
            <ac:spMk id="5" creationId="{686ACC07-A098-B8BB-70DF-F29E967E6D03}"/>
          </ac:spMkLst>
        </pc:spChg>
      </pc:sldChg>
      <pc:sldChg chg="addSp delSp modSp mod">
        <pc:chgData name="Lamorette, Laura" userId="231d9543-ee48-4303-8632-b2c592304cc9" providerId="ADAL" clId="{D1B9AE07-801A-43B3-945B-625E2E88737B}" dt="2023-11-15T23:50:34.954" v="171" actId="207"/>
        <pc:sldMkLst>
          <pc:docMk/>
          <pc:sldMk cId="2074455254" sldId="260"/>
        </pc:sldMkLst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4" creationId="{D4D47845-3FCD-4055-E5E7-7A2E6E259EF4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5" creationId="{02B06D6B-4986-B39D-3E89-76A32D2893CA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6" creationId="{3A9D8184-B73A-0143-F22B-6CA8E8EDD363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7" creationId="{6100B469-9A47-CCA5-AE6E-8CD2A648382A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8" creationId="{05425F25-8E00-850B-0CF1-8DB395380E0C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9" creationId="{145C3141-113D-186E-E539-706928234524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17" creationId="{F70EBB0F-9527-AC8E-C3EE-0D3CDE5FB04A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18" creationId="{61F07A49-EC55-63D1-F14D-A898AD4CE69F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21" creationId="{372A31CE-4E87-DD82-96B2-1608B919FC74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22" creationId="{08822F82-0902-EF3B-A2D9-3640D77C7DFE}"/>
          </ac:spMkLst>
        </pc:spChg>
        <pc:spChg chg="add del mod">
          <ac:chgData name="Lamorette, Laura" userId="231d9543-ee48-4303-8632-b2c592304cc9" providerId="ADAL" clId="{D1B9AE07-801A-43B3-945B-625E2E88737B}" dt="2023-11-15T23:44:42.037" v="142" actId="478"/>
          <ac:spMkLst>
            <pc:docMk/>
            <pc:sldMk cId="2074455254" sldId="260"/>
            <ac:spMk id="23" creationId="{EA5EED7F-2619-47B6-8554-449E7E29D5BF}"/>
          </ac:spMkLst>
        </pc:spChg>
        <pc:spChg chg="add mod">
          <ac:chgData name="Lamorette, Laura" userId="231d9543-ee48-4303-8632-b2c592304cc9" providerId="ADAL" clId="{D1B9AE07-801A-43B3-945B-625E2E88737B}" dt="2023-11-15T23:50:23.785" v="169" actId="207"/>
          <ac:spMkLst>
            <pc:docMk/>
            <pc:sldMk cId="2074455254" sldId="260"/>
            <ac:spMk id="24" creationId="{0AB67A6F-EC7E-CB05-0BDC-E7CA6BB5AA0E}"/>
          </ac:spMkLst>
        </pc:spChg>
        <pc:spChg chg="add mod">
          <ac:chgData name="Lamorette, Laura" userId="231d9543-ee48-4303-8632-b2c592304cc9" providerId="ADAL" clId="{D1B9AE07-801A-43B3-945B-625E2E88737B}" dt="2023-11-15T23:45:05.943" v="144"/>
          <ac:spMkLst>
            <pc:docMk/>
            <pc:sldMk cId="2074455254" sldId="260"/>
            <ac:spMk id="25" creationId="{B55B7C77-6446-E679-610C-AD1A3756A4F2}"/>
          </ac:spMkLst>
        </pc:spChg>
        <pc:spChg chg="add mod">
          <ac:chgData name="Lamorette, Laura" userId="231d9543-ee48-4303-8632-b2c592304cc9" providerId="ADAL" clId="{D1B9AE07-801A-43B3-945B-625E2E88737B}" dt="2023-11-15T23:45:05.943" v="144"/>
          <ac:spMkLst>
            <pc:docMk/>
            <pc:sldMk cId="2074455254" sldId="260"/>
            <ac:spMk id="26" creationId="{C5C71B14-8C44-A2C4-CD25-55CFC3A5A604}"/>
          </ac:spMkLst>
        </pc:spChg>
        <pc:spChg chg="add mod">
          <ac:chgData name="Lamorette, Laura" userId="231d9543-ee48-4303-8632-b2c592304cc9" providerId="ADAL" clId="{D1B9AE07-801A-43B3-945B-625E2E88737B}" dt="2023-11-15T23:46:18.640" v="146" actId="207"/>
          <ac:spMkLst>
            <pc:docMk/>
            <pc:sldMk cId="2074455254" sldId="260"/>
            <ac:spMk id="27" creationId="{B960C3D4-7B8E-8843-F374-2528A0EDA6A1}"/>
          </ac:spMkLst>
        </pc:spChg>
        <pc:spChg chg="add mod">
          <ac:chgData name="Lamorette, Laura" userId="231d9543-ee48-4303-8632-b2c592304cc9" providerId="ADAL" clId="{D1B9AE07-801A-43B3-945B-625E2E88737B}" dt="2023-11-15T23:50:34.954" v="171" actId="207"/>
          <ac:spMkLst>
            <pc:docMk/>
            <pc:sldMk cId="2074455254" sldId="260"/>
            <ac:spMk id="28" creationId="{A0DE7526-8E63-BA1C-8E88-1C5F316F5843}"/>
          </ac:spMkLst>
        </pc:spChg>
        <pc:spChg chg="add mod">
          <ac:chgData name="Lamorette, Laura" userId="231d9543-ee48-4303-8632-b2c592304cc9" providerId="ADAL" clId="{D1B9AE07-801A-43B3-945B-625E2E88737B}" dt="2023-11-15T23:50:26.894" v="170" actId="207"/>
          <ac:spMkLst>
            <pc:docMk/>
            <pc:sldMk cId="2074455254" sldId="260"/>
            <ac:spMk id="29" creationId="{FE591D64-8769-3867-2948-C9448CE5748F}"/>
          </ac:spMkLst>
        </pc:spChg>
        <pc:spChg chg="add mod">
          <ac:chgData name="Lamorette, Laura" userId="231d9543-ee48-4303-8632-b2c592304cc9" providerId="ADAL" clId="{D1B9AE07-801A-43B3-945B-625E2E88737B}" dt="2023-11-15T23:46:18.640" v="146" actId="207"/>
          <ac:spMkLst>
            <pc:docMk/>
            <pc:sldMk cId="2074455254" sldId="260"/>
            <ac:spMk id="33" creationId="{F40FCBD6-3205-B637-40C7-1AFFADCD9B73}"/>
          </ac:spMkLst>
        </pc:spChg>
        <pc:spChg chg="add mod">
          <ac:chgData name="Lamorette, Laura" userId="231d9543-ee48-4303-8632-b2c592304cc9" providerId="ADAL" clId="{D1B9AE07-801A-43B3-945B-625E2E88737B}" dt="2023-11-15T23:46:18.640" v="146" actId="207"/>
          <ac:spMkLst>
            <pc:docMk/>
            <pc:sldMk cId="2074455254" sldId="260"/>
            <ac:spMk id="36" creationId="{E3F35EC0-92FE-DBA0-BE59-E7A78211CF42}"/>
          </ac:spMkLst>
        </pc:spChg>
        <pc:spChg chg="add mod">
          <ac:chgData name="Lamorette, Laura" userId="231d9543-ee48-4303-8632-b2c592304cc9" providerId="ADAL" clId="{D1B9AE07-801A-43B3-945B-625E2E88737B}" dt="2023-11-15T23:46:18.640" v="146" actId="207"/>
          <ac:spMkLst>
            <pc:docMk/>
            <pc:sldMk cId="2074455254" sldId="260"/>
            <ac:spMk id="37" creationId="{0413CDC7-102F-F286-8541-0825DD0C2DED}"/>
          </ac:spMkLst>
        </pc:spChg>
        <pc:spChg chg="add mod">
          <ac:chgData name="Lamorette, Laura" userId="231d9543-ee48-4303-8632-b2c592304cc9" providerId="ADAL" clId="{D1B9AE07-801A-43B3-945B-625E2E88737B}" dt="2023-11-15T23:46:18.640" v="146" actId="207"/>
          <ac:spMkLst>
            <pc:docMk/>
            <pc:sldMk cId="2074455254" sldId="260"/>
            <ac:spMk id="38" creationId="{78426CF2-B607-B8AF-98FC-6BF3E9EF9D23}"/>
          </ac:spMkLst>
        </pc:spChg>
        <pc:spChg chg="add mod">
          <ac:chgData name="Lamorette, Laura" userId="231d9543-ee48-4303-8632-b2c592304cc9" providerId="ADAL" clId="{D1B9AE07-801A-43B3-945B-625E2E88737B}" dt="2023-11-15T23:45:05.943" v="144"/>
          <ac:spMkLst>
            <pc:docMk/>
            <pc:sldMk cId="2074455254" sldId="260"/>
            <ac:spMk id="39" creationId="{90E1A149-447A-E14D-5A98-4794C127A548}"/>
          </ac:spMkLst>
        </pc:spChg>
        <pc:picChg chg="add del mod">
          <ac:chgData name="Lamorette, Laura" userId="231d9543-ee48-4303-8632-b2c592304cc9" providerId="ADAL" clId="{D1B9AE07-801A-43B3-945B-625E2E88737B}" dt="2023-11-15T23:44:42.037" v="142" actId="478"/>
          <ac:picMkLst>
            <pc:docMk/>
            <pc:sldMk cId="2074455254" sldId="260"/>
            <ac:picMk id="11" creationId="{3EE6BB3B-E825-EFFD-A8EC-DB8DC4ACC921}"/>
          </ac:picMkLst>
        </pc:picChg>
        <pc:picChg chg="add del mod">
          <ac:chgData name="Lamorette, Laura" userId="231d9543-ee48-4303-8632-b2c592304cc9" providerId="ADAL" clId="{D1B9AE07-801A-43B3-945B-625E2E88737B}" dt="2023-11-15T23:44:42.037" v="142" actId="478"/>
          <ac:picMkLst>
            <pc:docMk/>
            <pc:sldMk cId="2074455254" sldId="260"/>
            <ac:picMk id="15" creationId="{90A2AAD1-1988-8B12-302E-398412FF3F14}"/>
          </ac:picMkLst>
        </pc:picChg>
        <pc:picChg chg="add del mod">
          <ac:chgData name="Lamorette, Laura" userId="231d9543-ee48-4303-8632-b2c592304cc9" providerId="ADAL" clId="{D1B9AE07-801A-43B3-945B-625E2E88737B}" dt="2023-11-15T23:44:42.037" v="142" actId="478"/>
          <ac:picMkLst>
            <pc:docMk/>
            <pc:sldMk cId="2074455254" sldId="260"/>
            <ac:picMk id="16" creationId="{5CE61489-C04A-E73F-D4C3-8887EC1A1A17}"/>
          </ac:picMkLst>
        </pc:picChg>
        <pc:picChg chg="add del mod">
          <ac:chgData name="Lamorette, Laura" userId="231d9543-ee48-4303-8632-b2c592304cc9" providerId="ADAL" clId="{D1B9AE07-801A-43B3-945B-625E2E88737B}" dt="2023-11-15T23:44:42.037" v="142" actId="478"/>
          <ac:picMkLst>
            <pc:docMk/>
            <pc:sldMk cId="2074455254" sldId="260"/>
            <ac:picMk id="19" creationId="{39DCE977-6838-EFA9-9089-8CDAC1BB8ADA}"/>
          </ac:picMkLst>
        </pc:picChg>
        <pc:picChg chg="add del mod">
          <ac:chgData name="Lamorette, Laura" userId="231d9543-ee48-4303-8632-b2c592304cc9" providerId="ADAL" clId="{D1B9AE07-801A-43B3-945B-625E2E88737B}" dt="2023-11-15T23:44:42.037" v="142" actId="478"/>
          <ac:picMkLst>
            <pc:docMk/>
            <pc:sldMk cId="2074455254" sldId="260"/>
            <ac:picMk id="20" creationId="{5A674D22-B945-7147-5859-A07D3175DE16}"/>
          </ac:picMkLst>
        </pc:picChg>
        <pc:picChg chg="add mod">
          <ac:chgData name="Lamorette, Laura" userId="231d9543-ee48-4303-8632-b2c592304cc9" providerId="ADAL" clId="{D1B9AE07-801A-43B3-945B-625E2E88737B}" dt="2023-11-15T23:45:05.943" v="144"/>
          <ac:picMkLst>
            <pc:docMk/>
            <pc:sldMk cId="2074455254" sldId="260"/>
            <ac:picMk id="30" creationId="{0E7822D4-9445-C5BD-2631-760EFBE16C07}"/>
          </ac:picMkLst>
        </pc:picChg>
        <pc:picChg chg="add mod">
          <ac:chgData name="Lamorette, Laura" userId="231d9543-ee48-4303-8632-b2c592304cc9" providerId="ADAL" clId="{D1B9AE07-801A-43B3-945B-625E2E88737B}" dt="2023-11-15T23:45:05.943" v="144"/>
          <ac:picMkLst>
            <pc:docMk/>
            <pc:sldMk cId="2074455254" sldId="260"/>
            <ac:picMk id="31" creationId="{DC908E8C-BB8D-5F7B-997F-BF924B5564E6}"/>
          </ac:picMkLst>
        </pc:picChg>
        <pc:picChg chg="add mod">
          <ac:chgData name="Lamorette, Laura" userId="231d9543-ee48-4303-8632-b2c592304cc9" providerId="ADAL" clId="{D1B9AE07-801A-43B3-945B-625E2E88737B}" dt="2023-11-15T23:46:06.370" v="145" actId="1076"/>
          <ac:picMkLst>
            <pc:docMk/>
            <pc:sldMk cId="2074455254" sldId="260"/>
            <ac:picMk id="32" creationId="{57B8ED38-C939-8D11-B406-C31BB6C2CFA2}"/>
          </ac:picMkLst>
        </pc:picChg>
        <pc:picChg chg="add mod">
          <ac:chgData name="Lamorette, Laura" userId="231d9543-ee48-4303-8632-b2c592304cc9" providerId="ADAL" clId="{D1B9AE07-801A-43B3-945B-625E2E88737B}" dt="2023-11-15T23:46:24.589" v="147" actId="208"/>
          <ac:picMkLst>
            <pc:docMk/>
            <pc:sldMk cId="2074455254" sldId="260"/>
            <ac:picMk id="34" creationId="{DA5175FF-07FD-0BE3-E9B6-46FCAC0D65C3}"/>
          </ac:picMkLst>
        </pc:picChg>
        <pc:picChg chg="add mod">
          <ac:chgData name="Lamorette, Laura" userId="231d9543-ee48-4303-8632-b2c592304cc9" providerId="ADAL" clId="{D1B9AE07-801A-43B3-945B-625E2E88737B}" dt="2023-11-15T23:46:24.589" v="147" actId="208"/>
          <ac:picMkLst>
            <pc:docMk/>
            <pc:sldMk cId="2074455254" sldId="260"/>
            <ac:picMk id="35" creationId="{C03BE6C3-F222-EB6A-1FAF-49CE47193E8A}"/>
          </ac:picMkLst>
        </pc:picChg>
      </pc:sldChg>
      <pc:sldChg chg="addSp delSp modSp mod">
        <pc:chgData name="Lamorette, Laura" userId="231d9543-ee48-4303-8632-b2c592304cc9" providerId="ADAL" clId="{D1B9AE07-801A-43B3-945B-625E2E88737B}" dt="2023-11-15T23:49:52.192" v="167" actId="207"/>
        <pc:sldMkLst>
          <pc:docMk/>
          <pc:sldMk cId="1251122109" sldId="261"/>
        </pc:sldMkLst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2" creationId="{77D98988-9E00-0354-B732-EAEDD63313D6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4" creationId="{D4D47845-3FCD-4055-E5E7-7A2E6E259EF4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5" creationId="{02B06D6B-4986-B39D-3E89-76A32D2893CA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6" creationId="{3A9D8184-B73A-0143-F22B-6CA8E8EDD363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7" creationId="{6100B469-9A47-CCA5-AE6E-8CD2A648382A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8" creationId="{05425F25-8E00-850B-0CF1-8DB395380E0C}"/>
          </ac:spMkLst>
        </pc:spChg>
        <pc:spChg chg="add mod">
          <ac:chgData name="Lamorette, Laura" userId="231d9543-ee48-4303-8632-b2c592304cc9" providerId="ADAL" clId="{D1B9AE07-801A-43B3-945B-625E2E88737B}" dt="2023-11-15T23:49:22.285" v="164" actId="14100"/>
          <ac:spMkLst>
            <pc:docMk/>
            <pc:sldMk cId="1251122109" sldId="261"/>
            <ac:spMk id="12" creationId="{DB68D475-6E1E-F579-1BAC-50A14B792C2E}"/>
          </ac:spMkLst>
        </pc:spChg>
        <pc:spChg chg="add mod">
          <ac:chgData name="Lamorette, Laura" userId="231d9543-ee48-4303-8632-b2c592304cc9" providerId="ADAL" clId="{D1B9AE07-801A-43B3-945B-625E2E88737B}" dt="2023-11-15T23:47:34.053" v="152" actId="1076"/>
          <ac:spMkLst>
            <pc:docMk/>
            <pc:sldMk cId="1251122109" sldId="261"/>
            <ac:spMk id="13" creationId="{BA36BE40-97F4-09D6-5668-4E5CB2631D4C}"/>
          </ac:spMkLst>
        </pc:spChg>
        <pc:spChg chg="add mod">
          <ac:chgData name="Lamorette, Laura" userId="231d9543-ee48-4303-8632-b2c592304cc9" providerId="ADAL" clId="{D1B9AE07-801A-43B3-945B-625E2E88737B}" dt="2023-11-15T23:47:37.746" v="153" actId="1076"/>
          <ac:spMkLst>
            <pc:docMk/>
            <pc:sldMk cId="1251122109" sldId="261"/>
            <ac:spMk id="14" creationId="{57A63201-156E-1F7C-E480-B7807885173D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17" creationId="{F70EBB0F-9527-AC8E-C3EE-0D3CDE5FB04A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21" creationId="{372A31CE-4E87-DD82-96B2-1608B919FC74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22" creationId="{08822F82-0902-EF3B-A2D9-3640D77C7DFE}"/>
          </ac:spMkLst>
        </pc:spChg>
        <pc:spChg chg="del mod">
          <ac:chgData name="Lamorette, Laura" userId="231d9543-ee48-4303-8632-b2c592304cc9" providerId="ADAL" clId="{D1B9AE07-801A-43B3-945B-625E2E88737B}" dt="2023-11-15T23:44:47.222" v="143" actId="478"/>
          <ac:spMkLst>
            <pc:docMk/>
            <pc:sldMk cId="1251122109" sldId="261"/>
            <ac:spMk id="23" creationId="{EA5EED7F-2619-47B6-8554-449E7E29D5BF}"/>
          </ac:spMkLst>
        </pc:spChg>
        <pc:spChg chg="add mod">
          <ac:chgData name="Lamorette, Laura" userId="231d9543-ee48-4303-8632-b2c592304cc9" providerId="ADAL" clId="{D1B9AE07-801A-43B3-945B-625E2E88737B}" dt="2023-11-15T23:49:46.263" v="166" actId="207"/>
          <ac:spMkLst>
            <pc:docMk/>
            <pc:sldMk cId="1251122109" sldId="261"/>
            <ac:spMk id="24" creationId="{B909C737-45BC-6B11-02AA-AB5FE52BBDC9}"/>
          </ac:spMkLst>
        </pc:spChg>
        <pc:spChg chg="add mod">
          <ac:chgData name="Lamorette, Laura" userId="231d9543-ee48-4303-8632-b2c592304cc9" providerId="ADAL" clId="{D1B9AE07-801A-43B3-945B-625E2E88737B}" dt="2023-11-15T23:47:34.053" v="152" actId="1076"/>
          <ac:spMkLst>
            <pc:docMk/>
            <pc:sldMk cId="1251122109" sldId="261"/>
            <ac:spMk id="25" creationId="{408D5E95-2650-C061-383B-4F32BE20694F}"/>
          </ac:spMkLst>
        </pc:spChg>
        <pc:spChg chg="add mod">
          <ac:chgData name="Lamorette, Laura" userId="231d9543-ee48-4303-8632-b2c592304cc9" providerId="ADAL" clId="{D1B9AE07-801A-43B3-945B-625E2E88737B}" dt="2023-11-15T23:49:34.253" v="165" actId="207"/>
          <ac:spMkLst>
            <pc:docMk/>
            <pc:sldMk cId="1251122109" sldId="261"/>
            <ac:spMk id="26" creationId="{2BA28EC1-67DC-B355-1E35-E5F5BD7F30D8}"/>
          </ac:spMkLst>
        </pc:spChg>
        <pc:spChg chg="add mod">
          <ac:chgData name="Lamorette, Laura" userId="231d9543-ee48-4303-8632-b2c592304cc9" providerId="ADAL" clId="{D1B9AE07-801A-43B3-945B-625E2E88737B}" dt="2023-11-15T23:47:42.108" v="154" actId="1076"/>
          <ac:spMkLst>
            <pc:docMk/>
            <pc:sldMk cId="1251122109" sldId="261"/>
            <ac:spMk id="30" creationId="{DE8B90B2-0CF4-F66E-0894-6C75F84B17E5}"/>
          </ac:spMkLst>
        </pc:spChg>
        <pc:spChg chg="add mod">
          <ac:chgData name="Lamorette, Laura" userId="231d9543-ee48-4303-8632-b2c592304cc9" providerId="ADAL" clId="{D1B9AE07-801A-43B3-945B-625E2E88737B}" dt="2023-11-15T23:47:50.674" v="155" actId="1076"/>
          <ac:spMkLst>
            <pc:docMk/>
            <pc:sldMk cId="1251122109" sldId="261"/>
            <ac:spMk id="33" creationId="{569F2CC1-607D-178C-C291-D7760C0E1872}"/>
          </ac:spMkLst>
        </pc:spChg>
        <pc:spChg chg="add mod">
          <ac:chgData name="Lamorette, Laura" userId="231d9543-ee48-4303-8632-b2c592304cc9" providerId="ADAL" clId="{D1B9AE07-801A-43B3-945B-625E2E88737B}" dt="2023-11-15T23:47:50.674" v="155" actId="1076"/>
          <ac:spMkLst>
            <pc:docMk/>
            <pc:sldMk cId="1251122109" sldId="261"/>
            <ac:spMk id="34" creationId="{61263A00-55BF-F939-DE65-D5C3105F992B}"/>
          </ac:spMkLst>
        </pc:spChg>
        <pc:spChg chg="add mod">
          <ac:chgData name="Lamorette, Laura" userId="231d9543-ee48-4303-8632-b2c592304cc9" providerId="ADAL" clId="{D1B9AE07-801A-43B3-945B-625E2E88737B}" dt="2023-11-15T23:49:52.192" v="167" actId="207"/>
          <ac:spMkLst>
            <pc:docMk/>
            <pc:sldMk cId="1251122109" sldId="261"/>
            <ac:spMk id="35" creationId="{BDDBC462-0B03-8B75-607B-1C2AA09E54AF}"/>
          </ac:spMkLst>
        </pc:spChg>
        <pc:spChg chg="add mod">
          <ac:chgData name="Lamorette, Laura" userId="231d9543-ee48-4303-8632-b2c592304cc9" providerId="ADAL" clId="{D1B9AE07-801A-43B3-945B-625E2E88737B}" dt="2023-11-15T23:48:15.373" v="158" actId="207"/>
          <ac:spMkLst>
            <pc:docMk/>
            <pc:sldMk cId="1251122109" sldId="261"/>
            <ac:spMk id="36" creationId="{60DF1926-7ACF-28ED-86E6-B0C765E4A4AA}"/>
          </ac:spMkLst>
        </pc:spChg>
        <pc:picChg chg="del mod">
          <ac:chgData name="Lamorette, Laura" userId="231d9543-ee48-4303-8632-b2c592304cc9" providerId="ADAL" clId="{D1B9AE07-801A-43B3-945B-625E2E88737B}" dt="2023-11-15T23:44:47.222" v="143" actId="478"/>
          <ac:picMkLst>
            <pc:docMk/>
            <pc:sldMk cId="1251122109" sldId="261"/>
            <ac:picMk id="3" creationId="{E86CE2D6-F57F-9991-8B5D-808650176492}"/>
          </ac:picMkLst>
        </pc:picChg>
        <pc:picChg chg="del mod">
          <ac:chgData name="Lamorette, Laura" userId="231d9543-ee48-4303-8632-b2c592304cc9" providerId="ADAL" clId="{D1B9AE07-801A-43B3-945B-625E2E88737B}" dt="2023-11-15T23:44:47.222" v="143" actId="478"/>
          <ac:picMkLst>
            <pc:docMk/>
            <pc:sldMk cId="1251122109" sldId="261"/>
            <ac:picMk id="10" creationId="{4C314FCB-7D35-89C7-8C26-85262CDEBDD7}"/>
          </ac:picMkLst>
        </pc:picChg>
        <pc:picChg chg="del mod">
          <ac:chgData name="Lamorette, Laura" userId="231d9543-ee48-4303-8632-b2c592304cc9" providerId="ADAL" clId="{D1B9AE07-801A-43B3-945B-625E2E88737B}" dt="2023-11-15T23:44:47.222" v="143" actId="478"/>
          <ac:picMkLst>
            <pc:docMk/>
            <pc:sldMk cId="1251122109" sldId="261"/>
            <ac:picMk id="16" creationId="{5CE61489-C04A-E73F-D4C3-8887EC1A1A17}"/>
          </ac:picMkLst>
        </pc:picChg>
        <pc:picChg chg="del mod">
          <ac:chgData name="Lamorette, Laura" userId="231d9543-ee48-4303-8632-b2c592304cc9" providerId="ADAL" clId="{D1B9AE07-801A-43B3-945B-625E2E88737B}" dt="2023-11-15T23:44:47.222" v="143" actId="478"/>
          <ac:picMkLst>
            <pc:docMk/>
            <pc:sldMk cId="1251122109" sldId="261"/>
            <ac:picMk id="19" creationId="{39DCE977-6838-EFA9-9089-8CDAC1BB8ADA}"/>
          </ac:picMkLst>
        </pc:picChg>
        <pc:picChg chg="del mod">
          <ac:chgData name="Lamorette, Laura" userId="231d9543-ee48-4303-8632-b2c592304cc9" providerId="ADAL" clId="{D1B9AE07-801A-43B3-945B-625E2E88737B}" dt="2023-11-15T23:44:47.222" v="143" actId="478"/>
          <ac:picMkLst>
            <pc:docMk/>
            <pc:sldMk cId="1251122109" sldId="261"/>
            <ac:picMk id="20" creationId="{5A674D22-B945-7147-5859-A07D3175DE16}"/>
          </ac:picMkLst>
        </pc:picChg>
        <pc:picChg chg="add mod">
          <ac:chgData name="Lamorette, Laura" userId="231d9543-ee48-4303-8632-b2c592304cc9" providerId="ADAL" clId="{D1B9AE07-801A-43B3-945B-625E2E88737B}" dt="2023-11-15T23:49:11.754" v="162" actId="14826"/>
          <ac:picMkLst>
            <pc:docMk/>
            <pc:sldMk cId="1251122109" sldId="261"/>
            <ac:picMk id="27" creationId="{52A64BD1-C199-1B40-73F2-A413A39C7347}"/>
          </ac:picMkLst>
        </pc:picChg>
        <pc:picChg chg="add mod">
          <ac:chgData name="Lamorette, Laura" userId="231d9543-ee48-4303-8632-b2c592304cc9" providerId="ADAL" clId="{D1B9AE07-801A-43B3-945B-625E2E88737B}" dt="2023-11-15T23:49:19.235" v="163" actId="14826"/>
          <ac:picMkLst>
            <pc:docMk/>
            <pc:sldMk cId="1251122109" sldId="261"/>
            <ac:picMk id="28" creationId="{97A6DC49-C422-1509-D3CA-1020000A0112}"/>
          </ac:picMkLst>
        </pc:picChg>
        <pc:picChg chg="add mod">
          <ac:chgData name="Lamorette, Laura" userId="231d9543-ee48-4303-8632-b2c592304cc9" providerId="ADAL" clId="{D1B9AE07-801A-43B3-945B-625E2E88737B}" dt="2023-11-15T23:47:14.287" v="149"/>
          <ac:picMkLst>
            <pc:docMk/>
            <pc:sldMk cId="1251122109" sldId="261"/>
            <ac:picMk id="29" creationId="{4A60A8AC-1644-6506-C70D-C60EA29E2DC6}"/>
          </ac:picMkLst>
        </pc:picChg>
        <pc:picChg chg="add mod">
          <ac:chgData name="Lamorette, Laura" userId="231d9543-ee48-4303-8632-b2c592304cc9" providerId="ADAL" clId="{D1B9AE07-801A-43B3-945B-625E2E88737B}" dt="2023-11-15T23:47:50.674" v="155" actId="1076"/>
          <ac:picMkLst>
            <pc:docMk/>
            <pc:sldMk cId="1251122109" sldId="261"/>
            <ac:picMk id="31" creationId="{C7C1CCC1-E186-83D0-EA1B-992B10D3370C}"/>
          </ac:picMkLst>
        </pc:picChg>
        <pc:picChg chg="add mod">
          <ac:chgData name="Lamorette, Laura" userId="231d9543-ee48-4303-8632-b2c592304cc9" providerId="ADAL" clId="{D1B9AE07-801A-43B3-945B-625E2E88737B}" dt="2023-11-15T23:47:50.674" v="155" actId="1076"/>
          <ac:picMkLst>
            <pc:docMk/>
            <pc:sldMk cId="1251122109" sldId="261"/>
            <ac:picMk id="32" creationId="{2CD13906-F208-62A8-4D37-848DF70D064D}"/>
          </ac:picMkLst>
        </pc:picChg>
      </pc:sldChg>
      <pc:sldMasterChg chg="modSp modSldLayout">
        <pc:chgData name="Lamorette, Laura" userId="231d9543-ee48-4303-8632-b2c592304cc9" providerId="ADAL" clId="{D1B9AE07-801A-43B3-945B-625E2E88737B}" dt="2023-11-15T23:04:41.089" v="0"/>
        <pc:sldMasterMkLst>
          <pc:docMk/>
          <pc:sldMasterMk cId="1880897063" sldId="2147483648"/>
        </pc:sldMasterMkLst>
        <pc:spChg chg="mod">
          <ac:chgData name="Lamorette, Laura" userId="231d9543-ee48-4303-8632-b2c592304cc9" providerId="ADAL" clId="{D1B9AE07-801A-43B3-945B-625E2E88737B}" dt="2023-11-15T23:04:41.089" v="0"/>
          <ac:spMkLst>
            <pc:docMk/>
            <pc:sldMasterMk cId="1880897063" sldId="2147483648"/>
            <ac:spMk id="2" creationId="{D6CECD61-8A61-0E22-2F49-848A995D125A}"/>
          </ac:spMkLst>
        </pc:spChg>
        <pc:spChg chg="mod">
          <ac:chgData name="Lamorette, Laura" userId="231d9543-ee48-4303-8632-b2c592304cc9" providerId="ADAL" clId="{D1B9AE07-801A-43B3-945B-625E2E88737B}" dt="2023-11-15T23:04:41.089" v="0"/>
          <ac:spMkLst>
            <pc:docMk/>
            <pc:sldMasterMk cId="1880897063" sldId="2147483648"/>
            <ac:spMk id="3" creationId="{7398E048-E98F-E600-1ED2-FDFB88872D79}"/>
          </ac:spMkLst>
        </pc:spChg>
        <pc:spChg chg="mod">
          <ac:chgData name="Lamorette, Laura" userId="231d9543-ee48-4303-8632-b2c592304cc9" providerId="ADAL" clId="{D1B9AE07-801A-43B3-945B-625E2E88737B}" dt="2023-11-15T23:04:41.089" v="0"/>
          <ac:spMkLst>
            <pc:docMk/>
            <pc:sldMasterMk cId="1880897063" sldId="2147483648"/>
            <ac:spMk id="4" creationId="{A7868E47-28EA-A162-5CE8-790A0B4F9E9D}"/>
          </ac:spMkLst>
        </pc:spChg>
        <pc:spChg chg="mod">
          <ac:chgData name="Lamorette, Laura" userId="231d9543-ee48-4303-8632-b2c592304cc9" providerId="ADAL" clId="{D1B9AE07-801A-43B3-945B-625E2E88737B}" dt="2023-11-15T23:04:41.089" v="0"/>
          <ac:spMkLst>
            <pc:docMk/>
            <pc:sldMasterMk cId="1880897063" sldId="2147483648"/>
            <ac:spMk id="5" creationId="{F358CDAF-24FE-4F90-8A79-06E599FD64AA}"/>
          </ac:spMkLst>
        </pc:spChg>
        <pc:spChg chg="mod">
          <ac:chgData name="Lamorette, Laura" userId="231d9543-ee48-4303-8632-b2c592304cc9" providerId="ADAL" clId="{D1B9AE07-801A-43B3-945B-625E2E88737B}" dt="2023-11-15T23:04:41.089" v="0"/>
          <ac:spMkLst>
            <pc:docMk/>
            <pc:sldMasterMk cId="1880897063" sldId="2147483648"/>
            <ac:spMk id="6" creationId="{47921079-9CAA-6D06-B179-3A64371C1B9C}"/>
          </ac:spMkLst>
        </pc:spChg>
        <pc:sldLayoutChg chg="modSp">
          <pc:chgData name="Lamorette, Laura" userId="231d9543-ee48-4303-8632-b2c592304cc9" providerId="ADAL" clId="{D1B9AE07-801A-43B3-945B-625E2E88737B}" dt="2023-11-15T23:04:41.089" v="0"/>
          <pc:sldLayoutMkLst>
            <pc:docMk/>
            <pc:sldMasterMk cId="1880897063" sldId="2147483648"/>
            <pc:sldLayoutMk cId="1380372962" sldId="2147483649"/>
          </pc:sldLayoutMkLst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1380372962" sldId="2147483649"/>
              <ac:spMk id="2" creationId="{5A489C34-F5EA-D8CF-2FAD-E17DE8CBC944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1380372962" sldId="2147483649"/>
              <ac:spMk id="3" creationId="{AC49D462-052F-2B47-4D18-71B352C61B47}"/>
            </ac:spMkLst>
          </pc:spChg>
        </pc:sldLayoutChg>
        <pc:sldLayoutChg chg="modSp">
          <pc:chgData name="Lamorette, Laura" userId="231d9543-ee48-4303-8632-b2c592304cc9" providerId="ADAL" clId="{D1B9AE07-801A-43B3-945B-625E2E88737B}" dt="2023-11-15T23:04:41.089" v="0"/>
          <pc:sldLayoutMkLst>
            <pc:docMk/>
            <pc:sldMasterMk cId="1880897063" sldId="2147483648"/>
            <pc:sldLayoutMk cId="816184484" sldId="2147483651"/>
          </pc:sldLayoutMkLst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816184484" sldId="2147483651"/>
              <ac:spMk id="2" creationId="{D65274FA-274B-536A-8A19-4131F9C760DE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816184484" sldId="2147483651"/>
              <ac:spMk id="3" creationId="{D136D723-0F6E-6C46-8CAF-C76B14CCA4EF}"/>
            </ac:spMkLst>
          </pc:spChg>
        </pc:sldLayoutChg>
        <pc:sldLayoutChg chg="modSp">
          <pc:chgData name="Lamorette, Laura" userId="231d9543-ee48-4303-8632-b2c592304cc9" providerId="ADAL" clId="{D1B9AE07-801A-43B3-945B-625E2E88737B}" dt="2023-11-15T23:04:41.089" v="0"/>
          <pc:sldLayoutMkLst>
            <pc:docMk/>
            <pc:sldMasterMk cId="1880897063" sldId="2147483648"/>
            <pc:sldLayoutMk cId="2628962707" sldId="2147483652"/>
          </pc:sldLayoutMkLst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2628962707" sldId="2147483652"/>
              <ac:spMk id="3" creationId="{8275E83C-6476-340A-FA00-EAAD93E1FA08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2628962707" sldId="2147483652"/>
              <ac:spMk id="4" creationId="{2E0AA645-F64A-E275-19A1-69FF01811E75}"/>
            </ac:spMkLst>
          </pc:spChg>
        </pc:sldLayoutChg>
        <pc:sldLayoutChg chg="modSp">
          <pc:chgData name="Lamorette, Laura" userId="231d9543-ee48-4303-8632-b2c592304cc9" providerId="ADAL" clId="{D1B9AE07-801A-43B3-945B-625E2E88737B}" dt="2023-11-15T23:04:41.089" v="0"/>
          <pc:sldLayoutMkLst>
            <pc:docMk/>
            <pc:sldMasterMk cId="1880897063" sldId="2147483648"/>
            <pc:sldLayoutMk cId="435581098" sldId="2147483653"/>
          </pc:sldLayoutMkLst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435581098" sldId="2147483653"/>
              <ac:spMk id="2" creationId="{1141BE1B-ABEB-4439-2422-F53B11FF5DFC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435581098" sldId="2147483653"/>
              <ac:spMk id="3" creationId="{9B9F2858-5651-EE18-C663-7047C7D6D487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435581098" sldId="2147483653"/>
              <ac:spMk id="4" creationId="{307C94AD-C457-A7A2-AC93-D1C992AEB19A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435581098" sldId="2147483653"/>
              <ac:spMk id="5" creationId="{D69CC9A9-543A-4B89-8217-81891D6131BD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435581098" sldId="2147483653"/>
              <ac:spMk id="6" creationId="{5AEE8F92-FF3A-6348-FD73-592E6F6F0280}"/>
            </ac:spMkLst>
          </pc:spChg>
        </pc:sldLayoutChg>
        <pc:sldLayoutChg chg="modSp">
          <pc:chgData name="Lamorette, Laura" userId="231d9543-ee48-4303-8632-b2c592304cc9" providerId="ADAL" clId="{D1B9AE07-801A-43B3-945B-625E2E88737B}" dt="2023-11-15T23:04:41.089" v="0"/>
          <pc:sldLayoutMkLst>
            <pc:docMk/>
            <pc:sldMasterMk cId="1880897063" sldId="2147483648"/>
            <pc:sldLayoutMk cId="3601386574" sldId="2147483656"/>
          </pc:sldLayoutMkLst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3601386574" sldId="2147483656"/>
              <ac:spMk id="2" creationId="{3806752B-3B65-C10F-10D8-5A17280C8973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3601386574" sldId="2147483656"/>
              <ac:spMk id="3" creationId="{6DF4DDFB-7C9D-9491-814D-BADF7C76079B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3601386574" sldId="2147483656"/>
              <ac:spMk id="4" creationId="{D06187B8-99E2-67C1-5AFD-2513559B7023}"/>
            </ac:spMkLst>
          </pc:spChg>
        </pc:sldLayoutChg>
        <pc:sldLayoutChg chg="modSp">
          <pc:chgData name="Lamorette, Laura" userId="231d9543-ee48-4303-8632-b2c592304cc9" providerId="ADAL" clId="{D1B9AE07-801A-43B3-945B-625E2E88737B}" dt="2023-11-15T23:04:41.089" v="0"/>
          <pc:sldLayoutMkLst>
            <pc:docMk/>
            <pc:sldMasterMk cId="1880897063" sldId="2147483648"/>
            <pc:sldLayoutMk cId="1524448751" sldId="2147483657"/>
          </pc:sldLayoutMkLst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1524448751" sldId="2147483657"/>
              <ac:spMk id="2" creationId="{8F234B2F-1D2A-0863-4A21-F3BF77E783FE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1524448751" sldId="2147483657"/>
              <ac:spMk id="3" creationId="{D9BBA81B-6C5C-7799-19DD-691FACD1A2E3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1524448751" sldId="2147483657"/>
              <ac:spMk id="4" creationId="{6DA139B8-328A-F8BF-A33C-CFC53F949A86}"/>
            </ac:spMkLst>
          </pc:spChg>
        </pc:sldLayoutChg>
        <pc:sldLayoutChg chg="modSp">
          <pc:chgData name="Lamorette, Laura" userId="231d9543-ee48-4303-8632-b2c592304cc9" providerId="ADAL" clId="{D1B9AE07-801A-43B3-945B-625E2E88737B}" dt="2023-11-15T23:04:41.089" v="0"/>
          <pc:sldLayoutMkLst>
            <pc:docMk/>
            <pc:sldMasterMk cId="1880897063" sldId="2147483648"/>
            <pc:sldLayoutMk cId="210164454" sldId="2147483659"/>
          </pc:sldLayoutMkLst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210164454" sldId="2147483659"/>
              <ac:spMk id="2" creationId="{907A1EB8-B90D-83D0-3E0C-0B0298AD9D4C}"/>
            </ac:spMkLst>
          </pc:spChg>
          <pc:spChg chg="mod">
            <ac:chgData name="Lamorette, Laura" userId="231d9543-ee48-4303-8632-b2c592304cc9" providerId="ADAL" clId="{D1B9AE07-801A-43B3-945B-625E2E88737B}" dt="2023-11-15T23:04:41.089" v="0"/>
            <ac:spMkLst>
              <pc:docMk/>
              <pc:sldMasterMk cId="1880897063" sldId="2147483648"/>
              <pc:sldLayoutMk cId="210164454" sldId="2147483659"/>
              <ac:spMk id="3" creationId="{07A3BFBA-2044-F595-93AE-A2739DBF71A2}"/>
            </ac:spMkLst>
          </pc:spChg>
        </pc:sldLayoutChg>
      </pc:sldMasterChg>
    </pc:docChg>
  </pc:docChgLst>
  <pc:docChgLst>
    <pc:chgData name="Lamorette, Laura" userId="231d9543-ee48-4303-8632-b2c592304cc9" providerId="ADAL" clId="{10CCE329-6091-4CFF-97E3-A6B6C4B031A3}"/>
    <pc:docChg chg="custSel modSld">
      <pc:chgData name="Lamorette, Laura" userId="231d9543-ee48-4303-8632-b2c592304cc9" providerId="ADAL" clId="{10CCE329-6091-4CFF-97E3-A6B6C4B031A3}" dt="2024-02-02T21:43:04.187" v="45" actId="207"/>
      <pc:docMkLst>
        <pc:docMk/>
      </pc:docMkLst>
      <pc:sldChg chg="addSp delSp modSp mod">
        <pc:chgData name="Lamorette, Laura" userId="231d9543-ee48-4303-8632-b2c592304cc9" providerId="ADAL" clId="{10CCE329-6091-4CFF-97E3-A6B6C4B031A3}" dt="2024-02-02T21:40:47.503" v="26" actId="208"/>
        <pc:sldMkLst>
          <pc:docMk/>
          <pc:sldMk cId="995262919" sldId="256"/>
        </pc:sldMkLst>
        <pc:spChg chg="mod">
          <ac:chgData name="Lamorette, Laura" userId="231d9543-ee48-4303-8632-b2c592304cc9" providerId="ADAL" clId="{10CCE329-6091-4CFF-97E3-A6B6C4B031A3}" dt="2024-02-02T21:40:03.135" v="19" actId="207"/>
          <ac:spMkLst>
            <pc:docMk/>
            <pc:sldMk cId="995262919" sldId="256"/>
            <ac:spMk id="7" creationId="{6100B469-9A47-CCA5-AE6E-8CD2A648382A}"/>
          </ac:spMkLst>
        </pc:spChg>
        <pc:spChg chg="mod">
          <ac:chgData name="Lamorette, Laura" userId="231d9543-ee48-4303-8632-b2c592304cc9" providerId="ADAL" clId="{10CCE329-6091-4CFF-97E3-A6B6C4B031A3}" dt="2024-02-02T21:40:18.169" v="20" actId="207"/>
          <ac:spMkLst>
            <pc:docMk/>
            <pc:sldMk cId="995262919" sldId="256"/>
            <ac:spMk id="8" creationId="{05425F25-8E00-850B-0CF1-8DB395380E0C}"/>
          </ac:spMkLst>
        </pc:spChg>
        <pc:picChg chg="add mod">
          <ac:chgData name="Lamorette, Laura" userId="231d9543-ee48-4303-8632-b2c592304cc9" providerId="ADAL" clId="{10CCE329-6091-4CFF-97E3-A6B6C4B031A3}" dt="2024-02-02T21:40:37.057" v="24" actId="1076"/>
          <ac:picMkLst>
            <pc:docMk/>
            <pc:sldMk cId="995262919" sldId="256"/>
            <ac:picMk id="3" creationId="{4D3211C7-4289-1C73-C3B6-2DF9F68FCAD4}"/>
          </ac:picMkLst>
        </pc:picChg>
        <pc:picChg chg="del">
          <ac:chgData name="Lamorette, Laura" userId="231d9543-ee48-4303-8632-b2c592304cc9" providerId="ADAL" clId="{10CCE329-6091-4CFF-97E3-A6B6C4B031A3}" dt="2024-02-02T21:40:21.739" v="21" actId="478"/>
          <ac:picMkLst>
            <pc:docMk/>
            <pc:sldMk cId="995262919" sldId="256"/>
            <ac:picMk id="12" creationId="{E713A0E2-8658-3670-EA7A-D9927E83BAD3}"/>
          </ac:picMkLst>
        </pc:picChg>
        <pc:picChg chg="mod">
          <ac:chgData name="Lamorette, Laura" userId="231d9543-ee48-4303-8632-b2c592304cc9" providerId="ADAL" clId="{10CCE329-6091-4CFF-97E3-A6B6C4B031A3}" dt="2024-02-02T21:40:47.503" v="26" actId="208"/>
          <ac:picMkLst>
            <pc:docMk/>
            <pc:sldMk cId="995262919" sldId="256"/>
            <ac:picMk id="19" creationId="{39DCE977-6838-EFA9-9089-8CDAC1BB8ADA}"/>
          </ac:picMkLst>
        </pc:picChg>
        <pc:picChg chg="mod">
          <ac:chgData name="Lamorette, Laura" userId="231d9543-ee48-4303-8632-b2c592304cc9" providerId="ADAL" clId="{10CCE329-6091-4CFF-97E3-A6B6C4B031A3}" dt="2024-02-02T21:40:45.297" v="25" actId="208"/>
          <ac:picMkLst>
            <pc:docMk/>
            <pc:sldMk cId="995262919" sldId="256"/>
            <ac:picMk id="20" creationId="{5A674D22-B945-7147-5859-A07D3175DE16}"/>
          </ac:picMkLst>
        </pc:picChg>
      </pc:sldChg>
      <pc:sldChg chg="modSp mod">
        <pc:chgData name="Lamorette, Laura" userId="231d9543-ee48-4303-8632-b2c592304cc9" providerId="ADAL" clId="{10CCE329-6091-4CFF-97E3-A6B6C4B031A3}" dt="2024-02-02T21:38:46.859" v="8" actId="14100"/>
        <pc:sldMkLst>
          <pc:docMk/>
          <pc:sldMk cId="2288355564" sldId="257"/>
        </pc:sldMkLst>
        <pc:spChg chg="mod">
          <ac:chgData name="Lamorette, Laura" userId="231d9543-ee48-4303-8632-b2c592304cc9" providerId="ADAL" clId="{10CCE329-6091-4CFF-97E3-A6B6C4B031A3}" dt="2024-02-02T21:38:07.683" v="0" actId="207"/>
          <ac:spMkLst>
            <pc:docMk/>
            <pc:sldMk cId="2288355564" sldId="257"/>
            <ac:spMk id="2" creationId="{E205A670-36AB-A920-19D3-AA1C1D5A07C9}"/>
          </ac:spMkLst>
        </pc:spChg>
        <pc:spChg chg="mod">
          <ac:chgData name="Lamorette, Laura" userId="231d9543-ee48-4303-8632-b2c592304cc9" providerId="ADAL" clId="{10CCE329-6091-4CFF-97E3-A6B6C4B031A3}" dt="2024-02-02T21:38:18.969" v="2" actId="12"/>
          <ac:spMkLst>
            <pc:docMk/>
            <pc:sldMk cId="2288355564" sldId="257"/>
            <ac:spMk id="3" creationId="{5F3B4DFA-3530-32CB-9EC9-7CD61F14B834}"/>
          </ac:spMkLst>
        </pc:spChg>
        <pc:spChg chg="mod">
          <ac:chgData name="Lamorette, Laura" userId="231d9543-ee48-4303-8632-b2c592304cc9" providerId="ADAL" clId="{10CCE329-6091-4CFF-97E3-A6B6C4B031A3}" dt="2024-02-02T21:38:07.683" v="0" actId="207"/>
          <ac:spMkLst>
            <pc:docMk/>
            <pc:sldMk cId="2288355564" sldId="257"/>
            <ac:spMk id="4" creationId="{95900A1E-D838-CF61-EAC4-B92D6D0CA82E}"/>
          </ac:spMkLst>
        </pc:spChg>
        <pc:spChg chg="mod">
          <ac:chgData name="Lamorette, Laura" userId="231d9543-ee48-4303-8632-b2c592304cc9" providerId="ADAL" clId="{10CCE329-6091-4CFF-97E3-A6B6C4B031A3}" dt="2024-02-02T21:38:28.296" v="3" actId="12"/>
          <ac:spMkLst>
            <pc:docMk/>
            <pc:sldMk cId="2288355564" sldId="257"/>
            <ac:spMk id="5" creationId="{D217570E-1EE1-1169-B42A-54B5618C04DD}"/>
          </ac:spMkLst>
        </pc:spChg>
        <pc:spChg chg="mod">
          <ac:chgData name="Lamorette, Laura" userId="231d9543-ee48-4303-8632-b2c592304cc9" providerId="ADAL" clId="{10CCE329-6091-4CFF-97E3-A6B6C4B031A3}" dt="2024-02-02T21:38:07.683" v="0" actId="207"/>
          <ac:spMkLst>
            <pc:docMk/>
            <pc:sldMk cId="2288355564" sldId="257"/>
            <ac:spMk id="6" creationId="{F3C6B572-F5AF-6587-6FDC-BA25C5DBBA76}"/>
          </ac:spMkLst>
        </pc:spChg>
        <pc:spChg chg="mod">
          <ac:chgData name="Lamorette, Laura" userId="231d9543-ee48-4303-8632-b2c592304cc9" providerId="ADAL" clId="{10CCE329-6091-4CFF-97E3-A6B6C4B031A3}" dt="2024-02-02T21:38:35.218" v="4" actId="12"/>
          <ac:spMkLst>
            <pc:docMk/>
            <pc:sldMk cId="2288355564" sldId="257"/>
            <ac:spMk id="7" creationId="{825FFFE4-92BF-04D8-CB99-AE8F7AE7CFF1}"/>
          </ac:spMkLst>
        </pc:spChg>
        <pc:spChg chg="mod">
          <ac:chgData name="Lamorette, Laura" userId="231d9543-ee48-4303-8632-b2c592304cc9" providerId="ADAL" clId="{10CCE329-6091-4CFF-97E3-A6B6C4B031A3}" dt="2024-02-02T21:38:46.859" v="8" actId="14100"/>
          <ac:spMkLst>
            <pc:docMk/>
            <pc:sldMk cId="2288355564" sldId="257"/>
            <ac:spMk id="8" creationId="{BBC87432-3901-CA72-AF5F-87F38AC1C1A9}"/>
          </ac:spMkLst>
        </pc:spChg>
      </pc:sldChg>
      <pc:sldChg chg="modSp mod">
        <pc:chgData name="Lamorette, Laura" userId="231d9543-ee48-4303-8632-b2c592304cc9" providerId="ADAL" clId="{10CCE329-6091-4CFF-97E3-A6B6C4B031A3}" dt="2024-02-02T21:39:12.678" v="11" actId="12"/>
        <pc:sldMkLst>
          <pc:docMk/>
          <pc:sldMk cId="3103397426" sldId="258"/>
        </pc:sldMkLst>
        <pc:spChg chg="mod">
          <ac:chgData name="Lamorette, Laura" userId="231d9543-ee48-4303-8632-b2c592304cc9" providerId="ADAL" clId="{10CCE329-6091-4CFF-97E3-A6B6C4B031A3}" dt="2024-02-02T21:39:06.065" v="10" actId="12"/>
          <ac:spMkLst>
            <pc:docMk/>
            <pc:sldMk cId="3103397426" sldId="258"/>
            <ac:spMk id="3" creationId="{249C18DD-6949-05C7-33EC-05AC3F2213E0}"/>
          </ac:spMkLst>
        </pc:spChg>
        <pc:spChg chg="mod">
          <ac:chgData name="Lamorette, Laura" userId="231d9543-ee48-4303-8632-b2c592304cc9" providerId="ADAL" clId="{10CCE329-6091-4CFF-97E3-A6B6C4B031A3}" dt="2024-02-02T21:39:12.678" v="11" actId="12"/>
          <ac:spMkLst>
            <pc:docMk/>
            <pc:sldMk cId="3103397426" sldId="258"/>
            <ac:spMk id="5" creationId="{509A2F0E-CF7F-CDD7-4C45-BFB76F7589E0}"/>
          </ac:spMkLst>
        </pc:spChg>
      </pc:sldChg>
      <pc:sldChg chg="modSp mod">
        <pc:chgData name="Lamorette, Laura" userId="231d9543-ee48-4303-8632-b2c592304cc9" providerId="ADAL" clId="{10CCE329-6091-4CFF-97E3-A6B6C4B031A3}" dt="2024-02-02T21:39:35.074" v="16" actId="207"/>
        <pc:sldMkLst>
          <pc:docMk/>
          <pc:sldMk cId="3244816662" sldId="259"/>
        </pc:sldMkLst>
        <pc:spChg chg="mod">
          <ac:chgData name="Lamorette, Laura" userId="231d9543-ee48-4303-8632-b2c592304cc9" providerId="ADAL" clId="{10CCE329-6091-4CFF-97E3-A6B6C4B031A3}" dt="2024-02-02T21:39:19.170" v="12" actId="207"/>
          <ac:spMkLst>
            <pc:docMk/>
            <pc:sldMk cId="3244816662" sldId="259"/>
            <ac:spMk id="2" creationId="{31756C44-2649-682E-F911-D8882E3D17FD}"/>
          </ac:spMkLst>
        </pc:spChg>
        <pc:spChg chg="mod">
          <ac:chgData name="Lamorette, Laura" userId="231d9543-ee48-4303-8632-b2c592304cc9" providerId="ADAL" clId="{10CCE329-6091-4CFF-97E3-A6B6C4B031A3}" dt="2024-02-02T21:39:30.881" v="14" actId="12"/>
          <ac:spMkLst>
            <pc:docMk/>
            <pc:sldMk cId="3244816662" sldId="259"/>
            <ac:spMk id="3" creationId="{165618F2-2738-0418-9452-F700EBA446FB}"/>
          </ac:spMkLst>
        </pc:spChg>
        <pc:spChg chg="mod">
          <ac:chgData name="Lamorette, Laura" userId="231d9543-ee48-4303-8632-b2c592304cc9" providerId="ADAL" clId="{10CCE329-6091-4CFF-97E3-A6B6C4B031A3}" dt="2024-02-02T21:39:35.074" v="16" actId="207"/>
          <ac:spMkLst>
            <pc:docMk/>
            <pc:sldMk cId="3244816662" sldId="259"/>
            <ac:spMk id="4" creationId="{4021632C-2200-F051-DA66-CD61110EB799}"/>
          </ac:spMkLst>
        </pc:spChg>
        <pc:spChg chg="mod">
          <ac:chgData name="Lamorette, Laura" userId="231d9543-ee48-4303-8632-b2c592304cc9" providerId="ADAL" clId="{10CCE329-6091-4CFF-97E3-A6B6C4B031A3}" dt="2024-02-02T21:39:19.170" v="12" actId="207"/>
          <ac:spMkLst>
            <pc:docMk/>
            <pc:sldMk cId="3244816662" sldId="259"/>
            <ac:spMk id="5" creationId="{686ACC07-A098-B8BB-70DF-F29E967E6D03}"/>
          </ac:spMkLst>
        </pc:spChg>
      </pc:sldChg>
      <pc:sldChg chg="addSp delSp modSp mod">
        <pc:chgData name="Lamorette, Laura" userId="231d9543-ee48-4303-8632-b2c592304cc9" providerId="ADAL" clId="{10CCE329-6091-4CFF-97E3-A6B6C4B031A3}" dt="2024-02-02T21:41:47.889" v="34" actId="207"/>
        <pc:sldMkLst>
          <pc:docMk/>
          <pc:sldMk cId="2074455254" sldId="260"/>
        </pc:sldMkLst>
        <pc:spChg chg="mod">
          <ac:chgData name="Lamorette, Laura" userId="231d9543-ee48-4303-8632-b2c592304cc9" providerId="ADAL" clId="{10CCE329-6091-4CFF-97E3-A6B6C4B031A3}" dt="2024-02-02T21:41:20.565" v="32" actId="207"/>
          <ac:spMkLst>
            <pc:docMk/>
            <pc:sldMk cId="2074455254" sldId="260"/>
            <ac:spMk id="24" creationId="{0AB67A6F-EC7E-CB05-0BDC-E7CA6BB5AA0E}"/>
          </ac:spMkLst>
        </pc:spChg>
        <pc:spChg chg="mod">
          <ac:chgData name="Lamorette, Laura" userId="231d9543-ee48-4303-8632-b2c592304cc9" providerId="ADAL" clId="{10CCE329-6091-4CFF-97E3-A6B6C4B031A3}" dt="2024-02-02T21:41:47.889" v="34" actId="207"/>
          <ac:spMkLst>
            <pc:docMk/>
            <pc:sldMk cId="2074455254" sldId="260"/>
            <ac:spMk id="25" creationId="{B55B7C77-6446-E679-610C-AD1A3756A4F2}"/>
          </ac:spMkLst>
        </pc:spChg>
        <pc:spChg chg="mod">
          <ac:chgData name="Lamorette, Laura" userId="231d9543-ee48-4303-8632-b2c592304cc9" providerId="ADAL" clId="{10CCE329-6091-4CFF-97E3-A6B6C4B031A3}" dt="2024-02-02T21:41:43.398" v="33" actId="207"/>
          <ac:spMkLst>
            <pc:docMk/>
            <pc:sldMk cId="2074455254" sldId="260"/>
            <ac:spMk id="29" creationId="{FE591D64-8769-3867-2948-C9448CE5748F}"/>
          </ac:spMkLst>
        </pc:spChg>
        <pc:picChg chg="add mod">
          <ac:chgData name="Lamorette, Laura" userId="231d9543-ee48-4303-8632-b2c592304cc9" providerId="ADAL" clId="{10CCE329-6091-4CFF-97E3-A6B6C4B031A3}" dt="2024-02-02T21:41:05.180" v="29"/>
          <ac:picMkLst>
            <pc:docMk/>
            <pc:sldMk cId="2074455254" sldId="260"/>
            <ac:picMk id="2" creationId="{1BA97201-6687-9801-18F8-84DF8CB772C8}"/>
          </ac:picMkLst>
        </pc:picChg>
        <pc:picChg chg="del">
          <ac:chgData name="Lamorette, Laura" userId="231d9543-ee48-4303-8632-b2c592304cc9" providerId="ADAL" clId="{10CCE329-6091-4CFF-97E3-A6B6C4B031A3}" dt="2024-02-02T21:41:04.280" v="28" actId="478"/>
          <ac:picMkLst>
            <pc:docMk/>
            <pc:sldMk cId="2074455254" sldId="260"/>
            <ac:picMk id="30" creationId="{0E7822D4-9445-C5BD-2631-760EFBE16C07}"/>
          </ac:picMkLst>
        </pc:picChg>
        <pc:picChg chg="mod">
          <ac:chgData name="Lamorette, Laura" userId="231d9543-ee48-4303-8632-b2c592304cc9" providerId="ADAL" clId="{10CCE329-6091-4CFF-97E3-A6B6C4B031A3}" dt="2024-02-02T21:41:14.220" v="31" actId="208"/>
          <ac:picMkLst>
            <pc:docMk/>
            <pc:sldMk cId="2074455254" sldId="260"/>
            <ac:picMk id="34" creationId="{DA5175FF-07FD-0BE3-E9B6-46FCAC0D65C3}"/>
          </ac:picMkLst>
        </pc:picChg>
        <pc:picChg chg="mod">
          <ac:chgData name="Lamorette, Laura" userId="231d9543-ee48-4303-8632-b2c592304cc9" providerId="ADAL" clId="{10CCE329-6091-4CFF-97E3-A6B6C4B031A3}" dt="2024-02-02T21:41:11.030" v="30" actId="208"/>
          <ac:picMkLst>
            <pc:docMk/>
            <pc:sldMk cId="2074455254" sldId="260"/>
            <ac:picMk id="35" creationId="{C03BE6C3-F222-EB6A-1FAF-49CE47193E8A}"/>
          </ac:picMkLst>
        </pc:picChg>
      </pc:sldChg>
      <pc:sldChg chg="addSp delSp modSp mod">
        <pc:chgData name="Lamorette, Laura" userId="231d9543-ee48-4303-8632-b2c592304cc9" providerId="ADAL" clId="{10CCE329-6091-4CFF-97E3-A6B6C4B031A3}" dt="2024-02-02T21:43:04.187" v="45" actId="207"/>
        <pc:sldMkLst>
          <pc:docMk/>
          <pc:sldMk cId="1251122109" sldId="261"/>
        </pc:sldMkLst>
        <pc:spChg chg="mod">
          <ac:chgData name="Lamorette, Laura" userId="231d9543-ee48-4303-8632-b2c592304cc9" providerId="ADAL" clId="{10CCE329-6091-4CFF-97E3-A6B6C4B031A3}" dt="2024-02-02T21:42:51.800" v="44" actId="14100"/>
          <ac:spMkLst>
            <pc:docMk/>
            <pc:sldMk cId="1251122109" sldId="261"/>
            <ac:spMk id="12" creationId="{DB68D475-6E1E-F579-1BAC-50A14B792C2E}"/>
          </ac:spMkLst>
        </pc:spChg>
        <pc:spChg chg="mod">
          <ac:chgData name="Lamorette, Laura" userId="231d9543-ee48-4303-8632-b2c592304cc9" providerId="ADAL" clId="{10CCE329-6091-4CFF-97E3-A6B6C4B031A3}" dt="2024-02-02T21:43:04.187" v="45" actId="207"/>
          <ac:spMkLst>
            <pc:docMk/>
            <pc:sldMk cId="1251122109" sldId="261"/>
            <ac:spMk id="24" creationId="{B909C737-45BC-6B11-02AA-AB5FE52BBDC9}"/>
          </ac:spMkLst>
        </pc:spChg>
        <pc:spChg chg="mod">
          <ac:chgData name="Lamorette, Laura" userId="231d9543-ee48-4303-8632-b2c592304cc9" providerId="ADAL" clId="{10CCE329-6091-4CFF-97E3-A6B6C4B031A3}" dt="2024-02-02T21:41:57.445" v="35" actId="207"/>
          <ac:spMkLst>
            <pc:docMk/>
            <pc:sldMk cId="1251122109" sldId="261"/>
            <ac:spMk id="25" creationId="{408D5E95-2650-C061-383B-4F32BE20694F}"/>
          </ac:spMkLst>
        </pc:spChg>
        <pc:spChg chg="mod">
          <ac:chgData name="Lamorette, Laura" userId="231d9543-ee48-4303-8632-b2c592304cc9" providerId="ADAL" clId="{10CCE329-6091-4CFF-97E3-A6B6C4B031A3}" dt="2024-02-02T21:43:04.187" v="45" actId="207"/>
          <ac:spMkLst>
            <pc:docMk/>
            <pc:sldMk cId="1251122109" sldId="261"/>
            <ac:spMk id="35" creationId="{BDDBC462-0B03-8B75-607B-1C2AA09E54AF}"/>
          </ac:spMkLst>
        </pc:spChg>
        <pc:picChg chg="add mod">
          <ac:chgData name="Lamorette, Laura" userId="231d9543-ee48-4303-8632-b2c592304cc9" providerId="ADAL" clId="{10CCE329-6091-4CFF-97E3-A6B6C4B031A3}" dt="2024-02-02T21:42:47.356" v="43" actId="1076"/>
          <ac:picMkLst>
            <pc:docMk/>
            <pc:sldMk cId="1251122109" sldId="261"/>
            <ac:picMk id="2" creationId="{7EB1E853-F45A-AB0E-F31C-68AC1B233419}"/>
          </ac:picMkLst>
        </pc:picChg>
        <pc:picChg chg="add mod">
          <ac:chgData name="Lamorette, Laura" userId="231d9543-ee48-4303-8632-b2c592304cc9" providerId="ADAL" clId="{10CCE329-6091-4CFF-97E3-A6B6C4B031A3}" dt="2024-02-02T21:42:47.356" v="43" actId="1076"/>
          <ac:picMkLst>
            <pc:docMk/>
            <pc:sldMk cId="1251122109" sldId="261"/>
            <ac:picMk id="3" creationId="{2DCA9EB1-A7EC-15C0-199F-E5FBBB924DC7}"/>
          </ac:picMkLst>
        </pc:picChg>
        <pc:picChg chg="del">
          <ac:chgData name="Lamorette, Laura" userId="231d9543-ee48-4303-8632-b2c592304cc9" providerId="ADAL" clId="{10CCE329-6091-4CFF-97E3-A6B6C4B031A3}" dt="2024-02-02T21:42:40.899" v="40" actId="478"/>
          <ac:picMkLst>
            <pc:docMk/>
            <pc:sldMk cId="1251122109" sldId="261"/>
            <ac:picMk id="27" creationId="{52A64BD1-C199-1B40-73F2-A413A39C7347}"/>
          </ac:picMkLst>
        </pc:picChg>
        <pc:picChg chg="del">
          <ac:chgData name="Lamorette, Laura" userId="231d9543-ee48-4303-8632-b2c592304cc9" providerId="ADAL" clId="{10CCE329-6091-4CFF-97E3-A6B6C4B031A3}" dt="2024-02-02T21:42:41.806" v="41" actId="478"/>
          <ac:picMkLst>
            <pc:docMk/>
            <pc:sldMk cId="1251122109" sldId="261"/>
            <ac:picMk id="28" creationId="{97A6DC49-C422-1509-D3CA-1020000A0112}"/>
          </ac:picMkLst>
        </pc:picChg>
        <pc:picChg chg="mod">
          <ac:chgData name="Lamorette, Laura" userId="231d9543-ee48-4303-8632-b2c592304cc9" providerId="ADAL" clId="{10CCE329-6091-4CFF-97E3-A6B6C4B031A3}" dt="2024-02-02T21:42:17.431" v="38" actId="208"/>
          <ac:picMkLst>
            <pc:docMk/>
            <pc:sldMk cId="1251122109" sldId="261"/>
            <ac:picMk id="31" creationId="{C7C1CCC1-E186-83D0-EA1B-992B10D3370C}"/>
          </ac:picMkLst>
        </pc:picChg>
        <pc:picChg chg="mod">
          <ac:chgData name="Lamorette, Laura" userId="231d9543-ee48-4303-8632-b2c592304cc9" providerId="ADAL" clId="{10CCE329-6091-4CFF-97E3-A6B6C4B031A3}" dt="2024-02-02T21:42:11.758" v="37" actId="208"/>
          <ac:picMkLst>
            <pc:docMk/>
            <pc:sldMk cId="1251122109" sldId="261"/>
            <ac:picMk id="32" creationId="{2CD13906-F208-62A8-4D37-848DF70D064D}"/>
          </ac:picMkLst>
        </pc:picChg>
      </pc:sldChg>
    </pc:docChg>
  </pc:docChgLst>
  <pc:docChgLst>
    <pc:chgData name="Lamorette, Laura" userId="231d9543-ee48-4303-8632-b2c592304cc9" providerId="ADAL" clId="{654A07F2-3F66-4672-87DD-8A3153C69956}"/>
    <pc:docChg chg="undo custSel modSld">
      <pc:chgData name="Lamorette, Laura" userId="231d9543-ee48-4303-8632-b2c592304cc9" providerId="ADAL" clId="{654A07F2-3F66-4672-87DD-8A3153C69956}" dt="2024-02-27T18:27:41.858" v="2044" actId="729"/>
      <pc:docMkLst>
        <pc:docMk/>
      </pc:docMkLst>
      <pc:sldChg chg="modSp mod">
        <pc:chgData name="Lamorette, Laura" userId="231d9543-ee48-4303-8632-b2c592304cc9" providerId="ADAL" clId="{654A07F2-3F66-4672-87DD-8A3153C69956}" dt="2024-02-23T16:58:19.640" v="2036" actId="20577"/>
        <pc:sldMkLst>
          <pc:docMk/>
          <pc:sldMk cId="995262919" sldId="256"/>
        </pc:sldMkLst>
        <pc:spChg chg="mod">
          <ac:chgData name="Lamorette, Laura" userId="231d9543-ee48-4303-8632-b2c592304cc9" providerId="ADAL" clId="{654A07F2-3F66-4672-87DD-8A3153C69956}" dt="2024-02-22T15:27:48.283" v="74" actId="255"/>
          <ac:spMkLst>
            <pc:docMk/>
            <pc:sldMk cId="995262919" sldId="256"/>
            <ac:spMk id="6" creationId="{3A9D8184-B73A-0143-F22B-6CA8E8EDD363}"/>
          </ac:spMkLst>
        </pc:spChg>
        <pc:spChg chg="mod">
          <ac:chgData name="Lamorette, Laura" userId="231d9543-ee48-4303-8632-b2c592304cc9" providerId="ADAL" clId="{654A07F2-3F66-4672-87DD-8A3153C69956}" dt="2024-02-23T16:58:19.640" v="2036" actId="20577"/>
          <ac:spMkLst>
            <pc:docMk/>
            <pc:sldMk cId="995262919" sldId="256"/>
            <ac:spMk id="22" creationId="{08822F82-0902-EF3B-A2D9-3640D77C7DFE}"/>
          </ac:spMkLst>
        </pc:spChg>
      </pc:sldChg>
      <pc:sldChg chg="modSp mod modShow">
        <pc:chgData name="Lamorette, Laura" userId="231d9543-ee48-4303-8632-b2c592304cc9" providerId="ADAL" clId="{654A07F2-3F66-4672-87DD-8A3153C69956}" dt="2024-02-27T18:27:41.858" v="2044" actId="729"/>
        <pc:sldMkLst>
          <pc:docMk/>
          <pc:sldMk cId="2288355564" sldId="257"/>
        </pc:sldMkLst>
        <pc:spChg chg="mod">
          <ac:chgData name="Lamorette, Laura" userId="231d9543-ee48-4303-8632-b2c592304cc9" providerId="ADAL" clId="{654A07F2-3F66-4672-87DD-8A3153C69956}" dt="2024-02-21T19:23:50.746" v="27" actId="1038"/>
          <ac:spMkLst>
            <pc:docMk/>
            <pc:sldMk cId="2288355564" sldId="257"/>
            <ac:spMk id="2" creationId="{E205A670-36AB-A920-19D3-AA1C1D5A07C9}"/>
          </ac:spMkLst>
        </pc:spChg>
        <pc:spChg chg="mod">
          <ac:chgData name="Lamorette, Laura" userId="231d9543-ee48-4303-8632-b2c592304cc9" providerId="ADAL" clId="{654A07F2-3F66-4672-87DD-8A3153C69956}" dt="2024-02-23T16:02:47.280" v="2035" actId="14100"/>
          <ac:spMkLst>
            <pc:docMk/>
            <pc:sldMk cId="2288355564" sldId="257"/>
            <ac:spMk id="3" creationId="{5F3B4DFA-3530-32CB-9EC9-7CD61F14B834}"/>
          </ac:spMkLst>
        </pc:spChg>
        <pc:spChg chg="mod">
          <ac:chgData name="Lamorette, Laura" userId="231d9543-ee48-4303-8632-b2c592304cc9" providerId="ADAL" clId="{654A07F2-3F66-4672-87DD-8A3153C69956}" dt="2024-02-23T15:58:19.477" v="109" actId="1076"/>
          <ac:spMkLst>
            <pc:docMk/>
            <pc:sldMk cId="2288355564" sldId="257"/>
            <ac:spMk id="4" creationId="{95900A1E-D838-CF61-EAC4-B92D6D0CA82E}"/>
          </ac:spMkLst>
        </pc:spChg>
        <pc:spChg chg="mod">
          <ac:chgData name="Lamorette, Laura" userId="231d9543-ee48-4303-8632-b2c592304cc9" providerId="ADAL" clId="{654A07F2-3F66-4672-87DD-8A3153C69956}" dt="2024-02-23T15:58:45.160" v="114" actId="14100"/>
          <ac:spMkLst>
            <pc:docMk/>
            <pc:sldMk cId="2288355564" sldId="257"/>
            <ac:spMk id="5" creationId="{D217570E-1EE1-1169-B42A-54B5618C04DD}"/>
          </ac:spMkLst>
        </pc:spChg>
        <pc:spChg chg="mod">
          <ac:chgData name="Lamorette, Laura" userId="231d9543-ee48-4303-8632-b2c592304cc9" providerId="ADAL" clId="{654A07F2-3F66-4672-87DD-8A3153C69956}" dt="2024-02-23T15:59:48.765" v="493" actId="20577"/>
          <ac:spMkLst>
            <pc:docMk/>
            <pc:sldMk cId="2288355564" sldId="257"/>
            <ac:spMk id="6" creationId="{F3C6B572-F5AF-6587-6FDC-BA25C5DBBA76}"/>
          </ac:spMkLst>
        </pc:spChg>
        <pc:spChg chg="mod">
          <ac:chgData name="Lamorette, Laura" userId="231d9543-ee48-4303-8632-b2c592304cc9" providerId="ADAL" clId="{654A07F2-3F66-4672-87DD-8A3153C69956}" dt="2024-02-23T15:58:41.403" v="113" actId="14100"/>
          <ac:spMkLst>
            <pc:docMk/>
            <pc:sldMk cId="2288355564" sldId="257"/>
            <ac:spMk id="7" creationId="{825FFFE4-92BF-04D8-CB99-AE8F7AE7CFF1}"/>
          </ac:spMkLst>
        </pc:spChg>
        <pc:spChg chg="mod">
          <ac:chgData name="Lamorette, Laura" userId="231d9543-ee48-4303-8632-b2c592304cc9" providerId="ADAL" clId="{654A07F2-3F66-4672-87DD-8A3153C69956}" dt="2024-02-27T18:27:11.967" v="2043" actId="179"/>
          <ac:spMkLst>
            <pc:docMk/>
            <pc:sldMk cId="2288355564" sldId="257"/>
            <ac:spMk id="8" creationId="{BBC87432-3901-CA72-AF5F-87F38AC1C1A9}"/>
          </ac:spMkLst>
        </pc:spChg>
      </pc:sldChg>
      <pc:sldChg chg="modSp mod modShow">
        <pc:chgData name="Lamorette, Laura" userId="231d9543-ee48-4303-8632-b2c592304cc9" providerId="ADAL" clId="{654A07F2-3F66-4672-87DD-8A3153C69956}" dt="2024-02-27T18:27:41.858" v="2044" actId="729"/>
        <pc:sldMkLst>
          <pc:docMk/>
          <pc:sldMk cId="3103397426" sldId="258"/>
        </pc:sldMkLst>
        <pc:spChg chg="mod">
          <ac:chgData name="Lamorette, Laura" userId="231d9543-ee48-4303-8632-b2c592304cc9" providerId="ADAL" clId="{654A07F2-3F66-4672-87DD-8A3153C69956}" dt="2024-02-21T15:02:33.427" v="0" actId="207"/>
          <ac:spMkLst>
            <pc:docMk/>
            <pc:sldMk cId="3103397426" sldId="258"/>
            <ac:spMk id="2" creationId="{64F78758-2A87-3D87-8CC3-1320ACC54D5B}"/>
          </ac:spMkLst>
        </pc:spChg>
        <pc:spChg chg="mod">
          <ac:chgData name="Lamorette, Laura" userId="231d9543-ee48-4303-8632-b2c592304cc9" providerId="ADAL" clId="{654A07F2-3F66-4672-87DD-8A3153C69956}" dt="2024-02-23T16:00:25.023" v="1038" actId="948"/>
          <ac:spMkLst>
            <pc:docMk/>
            <pc:sldMk cId="3103397426" sldId="258"/>
            <ac:spMk id="3" creationId="{249C18DD-6949-05C7-33EC-05AC3F2213E0}"/>
          </ac:spMkLst>
        </pc:spChg>
        <pc:spChg chg="mod">
          <ac:chgData name="Lamorette, Laura" userId="231d9543-ee48-4303-8632-b2c592304cc9" providerId="ADAL" clId="{654A07F2-3F66-4672-87DD-8A3153C69956}" dt="2024-02-23T16:01:09.918" v="1299" actId="1076"/>
          <ac:spMkLst>
            <pc:docMk/>
            <pc:sldMk cId="3103397426" sldId="258"/>
            <ac:spMk id="4" creationId="{C1C9F5E9-7A1B-088D-7F32-D20C0A25EB75}"/>
          </ac:spMkLst>
        </pc:spChg>
        <pc:spChg chg="mod">
          <ac:chgData name="Lamorette, Laura" userId="231d9543-ee48-4303-8632-b2c592304cc9" providerId="ADAL" clId="{654A07F2-3F66-4672-87DD-8A3153C69956}" dt="2024-02-23T16:01:09.918" v="1299" actId="1076"/>
          <ac:spMkLst>
            <pc:docMk/>
            <pc:sldMk cId="3103397426" sldId="258"/>
            <ac:spMk id="5" creationId="{509A2F0E-CF7F-CDD7-4C45-BFB76F7589E0}"/>
          </ac:spMkLst>
        </pc:spChg>
      </pc:sldChg>
      <pc:sldChg chg="modSp mod modShow">
        <pc:chgData name="Lamorette, Laura" userId="231d9543-ee48-4303-8632-b2c592304cc9" providerId="ADAL" clId="{654A07F2-3F66-4672-87DD-8A3153C69956}" dt="2024-02-27T18:27:41.858" v="2044" actId="729"/>
        <pc:sldMkLst>
          <pc:docMk/>
          <pc:sldMk cId="3244816662" sldId="259"/>
        </pc:sldMkLst>
        <pc:spChg chg="mod">
          <ac:chgData name="Lamorette, Laura" userId="231d9543-ee48-4303-8632-b2c592304cc9" providerId="ADAL" clId="{654A07F2-3F66-4672-87DD-8A3153C69956}" dt="2024-02-23T16:02:00.673" v="1733" actId="20577"/>
          <ac:spMkLst>
            <pc:docMk/>
            <pc:sldMk cId="3244816662" sldId="259"/>
            <ac:spMk id="3" creationId="{165618F2-2738-0418-9452-F700EBA446FB}"/>
          </ac:spMkLst>
        </pc:spChg>
      </pc:sldChg>
      <pc:sldChg chg="modSp mod">
        <pc:chgData name="Lamorette, Laura" userId="231d9543-ee48-4303-8632-b2c592304cc9" providerId="ADAL" clId="{654A07F2-3F66-4672-87DD-8A3153C69956}" dt="2024-02-23T16:58:29.903" v="2037" actId="20577"/>
        <pc:sldMkLst>
          <pc:docMk/>
          <pc:sldMk cId="2074455254" sldId="260"/>
        </pc:sldMkLst>
        <pc:spChg chg="mod">
          <ac:chgData name="Lamorette, Laura" userId="231d9543-ee48-4303-8632-b2c592304cc9" providerId="ADAL" clId="{654A07F2-3F66-4672-87DD-8A3153C69956}" dt="2024-02-22T15:27:01.768" v="70" actId="1035"/>
          <ac:spMkLst>
            <pc:docMk/>
            <pc:sldMk cId="2074455254" sldId="260"/>
            <ac:spMk id="27" creationId="{B960C3D4-7B8E-8843-F374-2528A0EDA6A1}"/>
          </ac:spMkLst>
        </pc:spChg>
        <pc:spChg chg="mod">
          <ac:chgData name="Lamorette, Laura" userId="231d9543-ee48-4303-8632-b2c592304cc9" providerId="ADAL" clId="{654A07F2-3F66-4672-87DD-8A3153C69956}" dt="2024-02-22T15:27:05.320" v="73" actId="1035"/>
          <ac:spMkLst>
            <pc:docMk/>
            <pc:sldMk cId="2074455254" sldId="260"/>
            <ac:spMk id="33" creationId="{F40FCBD6-3205-B637-40C7-1AFFADCD9B73}"/>
          </ac:spMkLst>
        </pc:spChg>
        <pc:spChg chg="mod">
          <ac:chgData name="Lamorette, Laura" userId="231d9543-ee48-4303-8632-b2c592304cc9" providerId="ADAL" clId="{654A07F2-3F66-4672-87DD-8A3153C69956}" dt="2024-02-23T16:58:29.903" v="2037" actId="20577"/>
          <ac:spMkLst>
            <pc:docMk/>
            <pc:sldMk cId="2074455254" sldId="260"/>
            <ac:spMk id="37" creationId="{0413CDC7-102F-F286-8541-0825DD0C2DED}"/>
          </ac:spMkLst>
        </pc:spChg>
      </pc:sldChg>
      <pc:sldChg chg="modSp mod">
        <pc:chgData name="Lamorette, Laura" userId="231d9543-ee48-4303-8632-b2c592304cc9" providerId="ADAL" clId="{654A07F2-3F66-4672-87DD-8A3153C69956}" dt="2024-02-23T16:58:34.404" v="2038" actId="20577"/>
        <pc:sldMkLst>
          <pc:docMk/>
          <pc:sldMk cId="1251122109" sldId="261"/>
        </pc:sldMkLst>
        <pc:spChg chg="mod">
          <ac:chgData name="Lamorette, Laura" userId="231d9543-ee48-4303-8632-b2c592304cc9" providerId="ADAL" clId="{654A07F2-3F66-4672-87DD-8A3153C69956}" dt="2024-02-22T15:26:46.368" v="56" actId="1035"/>
          <ac:spMkLst>
            <pc:docMk/>
            <pc:sldMk cId="1251122109" sldId="261"/>
            <ac:spMk id="24" creationId="{B909C737-45BC-6B11-02AA-AB5FE52BBDC9}"/>
          </ac:spMkLst>
        </pc:spChg>
        <pc:spChg chg="mod">
          <ac:chgData name="Lamorette, Laura" userId="231d9543-ee48-4303-8632-b2c592304cc9" providerId="ADAL" clId="{654A07F2-3F66-4672-87DD-8A3153C69956}" dt="2024-02-23T16:58:34.404" v="2038" actId="20577"/>
          <ac:spMkLst>
            <pc:docMk/>
            <pc:sldMk cId="1251122109" sldId="261"/>
            <ac:spMk id="34" creationId="{61263A00-55BF-F939-DE65-D5C3105F992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89C34-F5EA-D8CF-2FAD-E17DE8CBC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57575" y="8380311"/>
            <a:ext cx="20745450" cy="17827414"/>
          </a:xfrm>
        </p:spPr>
        <p:txBody>
          <a:bodyPr anchor="b"/>
          <a:lstStyle>
            <a:lvl1pPr algn="ctr">
              <a:defRPr sz="270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9D462-052F-2B47-4D18-71B352C61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57575" y="26895217"/>
            <a:ext cx="20745450" cy="12363023"/>
          </a:xfrm>
        </p:spPr>
        <p:txBody>
          <a:bodyPr/>
          <a:lstStyle>
            <a:lvl1pPr marL="0" indent="0" algn="ctr">
              <a:buNone/>
              <a:defRPr sz="1082"/>
            </a:lvl1pPr>
            <a:lvl2pPr marL="206108" indent="0" algn="ctr">
              <a:buNone/>
              <a:defRPr sz="902"/>
            </a:lvl2pPr>
            <a:lvl3pPr marL="412216" indent="0" algn="ctr">
              <a:buNone/>
              <a:defRPr sz="811"/>
            </a:lvl3pPr>
            <a:lvl4pPr marL="618324" indent="0" algn="ctr">
              <a:buNone/>
              <a:defRPr sz="721"/>
            </a:lvl4pPr>
            <a:lvl5pPr marL="824433" indent="0" algn="ctr">
              <a:buNone/>
              <a:defRPr sz="721"/>
            </a:lvl5pPr>
            <a:lvl6pPr marL="1030541" indent="0" algn="ctr">
              <a:buNone/>
              <a:defRPr sz="721"/>
            </a:lvl6pPr>
            <a:lvl7pPr marL="1236649" indent="0" algn="ctr">
              <a:buNone/>
              <a:defRPr sz="721"/>
            </a:lvl7pPr>
            <a:lvl8pPr marL="1442757" indent="0" algn="ctr">
              <a:buNone/>
              <a:defRPr sz="721"/>
            </a:lvl8pPr>
            <a:lvl9pPr marL="1648865" indent="0" algn="ctr">
              <a:buNone/>
              <a:defRPr sz="721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0076B-00D9-2B31-D2E0-85A5BAB5A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61D1E-BA36-D637-D8B8-F0B1DB8ED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241EB-3496-BD98-AE69-A04C47F5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72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28" userDrawn="1">
          <p15:clr>
            <a:srgbClr val="FBAE40"/>
          </p15:clr>
        </p15:guide>
        <p15:guide id="2" pos="871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9AE9C-4BBD-C7B9-7E06-EBFC17A00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4D80E-B231-3BDA-87CE-12B9AAF42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66F31-E5B6-A289-DE6C-1110634D7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C1A8-C2F9-4A4D-CE85-6CF68454A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F09DE-B81A-1E39-D43F-27DB923DD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9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274FA-274B-536A-8A19-4131F9C76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7259" y="12766051"/>
            <a:ext cx="23857268" cy="21300436"/>
          </a:xfrm>
        </p:spPr>
        <p:txBody>
          <a:bodyPr anchor="b"/>
          <a:lstStyle>
            <a:lvl1pPr>
              <a:defRPr sz="270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6D723-0F6E-6C46-8CAF-C76B14CCA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87259" y="34267994"/>
            <a:ext cx="23857268" cy="11201396"/>
          </a:xfrm>
        </p:spPr>
        <p:txBody>
          <a:bodyPr/>
          <a:lstStyle>
            <a:lvl1pPr marL="0" indent="0">
              <a:buNone/>
              <a:defRPr sz="1082">
                <a:solidFill>
                  <a:schemeClr val="tx1">
                    <a:tint val="75000"/>
                  </a:schemeClr>
                </a:solidFill>
              </a:defRPr>
            </a:lvl1pPr>
            <a:lvl2pPr marL="206108" indent="0">
              <a:buNone/>
              <a:defRPr sz="902">
                <a:solidFill>
                  <a:schemeClr val="tx1">
                    <a:tint val="75000"/>
                  </a:schemeClr>
                </a:solidFill>
              </a:defRPr>
            </a:lvl2pPr>
            <a:lvl3pPr marL="412216" indent="0">
              <a:buNone/>
              <a:defRPr sz="811">
                <a:solidFill>
                  <a:schemeClr val="tx1">
                    <a:tint val="75000"/>
                  </a:schemeClr>
                </a:solidFill>
              </a:defRPr>
            </a:lvl3pPr>
            <a:lvl4pPr marL="618324" indent="0">
              <a:buNone/>
              <a:defRPr sz="721">
                <a:solidFill>
                  <a:schemeClr val="tx1">
                    <a:tint val="75000"/>
                  </a:schemeClr>
                </a:solidFill>
              </a:defRPr>
            </a:lvl4pPr>
            <a:lvl5pPr marL="824433" indent="0">
              <a:buNone/>
              <a:defRPr sz="721">
                <a:solidFill>
                  <a:schemeClr val="tx1">
                    <a:tint val="75000"/>
                  </a:schemeClr>
                </a:solidFill>
              </a:defRPr>
            </a:lvl5pPr>
            <a:lvl6pPr marL="1030541" indent="0">
              <a:buNone/>
              <a:defRPr sz="721">
                <a:solidFill>
                  <a:schemeClr val="tx1">
                    <a:tint val="75000"/>
                  </a:schemeClr>
                </a:solidFill>
              </a:defRPr>
            </a:lvl6pPr>
            <a:lvl7pPr marL="1236649" indent="0">
              <a:buNone/>
              <a:defRPr sz="721">
                <a:solidFill>
                  <a:schemeClr val="tx1">
                    <a:tint val="75000"/>
                  </a:schemeClr>
                </a:solidFill>
              </a:defRPr>
            </a:lvl7pPr>
            <a:lvl8pPr marL="1442757" indent="0">
              <a:buNone/>
              <a:defRPr sz="721">
                <a:solidFill>
                  <a:schemeClr val="tx1">
                    <a:tint val="75000"/>
                  </a:schemeClr>
                </a:solidFill>
              </a:defRPr>
            </a:lvl8pPr>
            <a:lvl9pPr marL="1648865" indent="0">
              <a:buNone/>
              <a:defRPr sz="72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21C1C-8A25-46A4-D237-3ADB0A4E6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D1D89-AC8D-8FF4-2C86-209F7B208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66569-5439-9E72-D1CD-EF4B8F8E7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84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BD38E-813F-B4BD-0FB0-846813FB6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5E83C-6476-340A-FA00-EAAD93E1FA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01666" y="13631336"/>
            <a:ext cx="11755755" cy="324899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0AA645-F64A-E275-19A1-69FF01811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003179" y="13631336"/>
            <a:ext cx="11755755" cy="324899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1A6D6-C6C8-3715-220B-367C3C176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E23F3-61C6-2A4D-AF26-00FA0E2EA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856D4-B4BE-DCBC-552B-C920E0133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6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1BE1B-ABEB-4439-2422-F53B11FF5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270" y="2726269"/>
            <a:ext cx="23857268" cy="98975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F2858-5651-EE18-C663-7047C7D6D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5272" y="12552687"/>
            <a:ext cx="11701729" cy="6151875"/>
          </a:xfrm>
        </p:spPr>
        <p:txBody>
          <a:bodyPr anchor="b"/>
          <a:lstStyle>
            <a:lvl1pPr marL="0" indent="0">
              <a:buNone/>
              <a:defRPr sz="1082" b="1"/>
            </a:lvl1pPr>
            <a:lvl2pPr marL="206108" indent="0">
              <a:buNone/>
              <a:defRPr sz="902" b="1"/>
            </a:lvl2pPr>
            <a:lvl3pPr marL="412216" indent="0">
              <a:buNone/>
              <a:defRPr sz="811" b="1"/>
            </a:lvl3pPr>
            <a:lvl4pPr marL="618324" indent="0">
              <a:buNone/>
              <a:defRPr sz="721" b="1"/>
            </a:lvl4pPr>
            <a:lvl5pPr marL="824433" indent="0">
              <a:buNone/>
              <a:defRPr sz="721" b="1"/>
            </a:lvl5pPr>
            <a:lvl6pPr marL="1030541" indent="0">
              <a:buNone/>
              <a:defRPr sz="721" b="1"/>
            </a:lvl6pPr>
            <a:lvl7pPr marL="1236649" indent="0">
              <a:buNone/>
              <a:defRPr sz="721" b="1"/>
            </a:lvl7pPr>
            <a:lvl8pPr marL="1442757" indent="0">
              <a:buNone/>
              <a:defRPr sz="721" b="1"/>
            </a:lvl8pPr>
            <a:lvl9pPr marL="1648865" indent="0">
              <a:buNone/>
              <a:defRPr sz="72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7C94AD-C457-A7A2-AC93-D1C992AEB1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05272" y="18704561"/>
            <a:ext cx="11701729" cy="275115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9CC9A9-543A-4B89-8217-81891D6131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4003179" y="12552687"/>
            <a:ext cx="11759358" cy="6151875"/>
          </a:xfrm>
        </p:spPr>
        <p:txBody>
          <a:bodyPr anchor="b"/>
          <a:lstStyle>
            <a:lvl1pPr marL="0" indent="0">
              <a:buNone/>
              <a:defRPr sz="1082" b="1"/>
            </a:lvl1pPr>
            <a:lvl2pPr marL="206108" indent="0">
              <a:buNone/>
              <a:defRPr sz="902" b="1"/>
            </a:lvl2pPr>
            <a:lvl3pPr marL="412216" indent="0">
              <a:buNone/>
              <a:defRPr sz="811" b="1"/>
            </a:lvl3pPr>
            <a:lvl4pPr marL="618324" indent="0">
              <a:buNone/>
              <a:defRPr sz="721" b="1"/>
            </a:lvl4pPr>
            <a:lvl5pPr marL="824433" indent="0">
              <a:buNone/>
              <a:defRPr sz="721" b="1"/>
            </a:lvl5pPr>
            <a:lvl6pPr marL="1030541" indent="0">
              <a:buNone/>
              <a:defRPr sz="721" b="1"/>
            </a:lvl6pPr>
            <a:lvl7pPr marL="1236649" indent="0">
              <a:buNone/>
              <a:defRPr sz="721" b="1"/>
            </a:lvl7pPr>
            <a:lvl8pPr marL="1442757" indent="0">
              <a:buNone/>
              <a:defRPr sz="721" b="1"/>
            </a:lvl8pPr>
            <a:lvl9pPr marL="1648865" indent="0">
              <a:buNone/>
              <a:defRPr sz="72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EE8F92-FF3A-6348-FD73-592E6F6F0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4003179" y="18704561"/>
            <a:ext cx="11759358" cy="275115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0E321E-7F66-3CBE-9140-8F2FB8F20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9D8827-8E76-27E6-0C95-B0EFCED0A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C5CA25-8365-25AD-3602-AD7A04951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8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1EC9-1C6D-5532-7A26-9B7F2F53E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586CA0-F931-43E0-C23F-7136A02A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1E5486-6901-F13F-E13E-041FD4E54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3054E9-C1DA-055B-A793-B78FE1071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78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49BBFE-3DE3-BABF-658C-33E210B0A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D521C2-8ACB-B655-B4DC-5AEB5E687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BCA90-1F0E-24CC-12E7-E52B79ED2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57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6752B-3B65-C10F-10D8-5A17280C8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271" y="3413760"/>
            <a:ext cx="8921262" cy="11948160"/>
          </a:xfrm>
        </p:spPr>
        <p:txBody>
          <a:bodyPr anchor="b"/>
          <a:lstStyle>
            <a:lvl1pPr>
              <a:defRPr sz="144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4DDFB-7C9D-9491-814D-BADF7C760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9358" y="7372779"/>
            <a:ext cx="14003179" cy="36389733"/>
          </a:xfrm>
        </p:spPr>
        <p:txBody>
          <a:bodyPr/>
          <a:lstStyle>
            <a:lvl1pPr>
              <a:defRPr sz="1442"/>
            </a:lvl1pPr>
            <a:lvl2pPr>
              <a:defRPr sz="1262"/>
            </a:lvl2pPr>
            <a:lvl3pPr>
              <a:defRPr sz="1082"/>
            </a:lvl3pPr>
            <a:lvl4pPr>
              <a:defRPr sz="902"/>
            </a:lvl4pPr>
            <a:lvl5pPr>
              <a:defRPr sz="902"/>
            </a:lvl5pPr>
            <a:lvl6pPr>
              <a:defRPr sz="902"/>
            </a:lvl6pPr>
            <a:lvl7pPr>
              <a:defRPr sz="902"/>
            </a:lvl7pPr>
            <a:lvl8pPr>
              <a:defRPr sz="902"/>
            </a:lvl8pPr>
            <a:lvl9pPr>
              <a:defRPr sz="90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187B8-99E2-67C1-5AFD-2513559B7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05271" y="15361923"/>
            <a:ext cx="8921262" cy="28459857"/>
          </a:xfrm>
        </p:spPr>
        <p:txBody>
          <a:bodyPr/>
          <a:lstStyle>
            <a:lvl1pPr marL="0" indent="0">
              <a:buNone/>
              <a:defRPr sz="721"/>
            </a:lvl1pPr>
            <a:lvl2pPr marL="206108" indent="0">
              <a:buNone/>
              <a:defRPr sz="631"/>
            </a:lvl2pPr>
            <a:lvl3pPr marL="412216" indent="0">
              <a:buNone/>
              <a:defRPr sz="541"/>
            </a:lvl3pPr>
            <a:lvl4pPr marL="618324" indent="0">
              <a:buNone/>
              <a:defRPr sz="451"/>
            </a:lvl4pPr>
            <a:lvl5pPr marL="824433" indent="0">
              <a:buNone/>
              <a:defRPr sz="451"/>
            </a:lvl5pPr>
            <a:lvl6pPr marL="1030541" indent="0">
              <a:buNone/>
              <a:defRPr sz="451"/>
            </a:lvl6pPr>
            <a:lvl7pPr marL="1236649" indent="0">
              <a:buNone/>
              <a:defRPr sz="451"/>
            </a:lvl7pPr>
            <a:lvl8pPr marL="1442757" indent="0">
              <a:buNone/>
              <a:defRPr sz="451"/>
            </a:lvl8pPr>
            <a:lvl9pPr marL="1648865" indent="0">
              <a:buNone/>
              <a:defRPr sz="4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268A2-A7FC-C49C-6C59-1688C5EFF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F6BEFD-326C-A3E7-48EE-1EDFC9E28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34C6B-EB6F-9119-DAB2-2CC14477B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86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34B2F-1D2A-0863-4A21-F3BF77E78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271" y="3413760"/>
            <a:ext cx="8921262" cy="11948160"/>
          </a:xfrm>
        </p:spPr>
        <p:txBody>
          <a:bodyPr anchor="b"/>
          <a:lstStyle>
            <a:lvl1pPr>
              <a:defRPr sz="144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BBA81B-6C5C-7799-19DD-691FACD1A2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759358" y="7372779"/>
            <a:ext cx="14003179" cy="36389733"/>
          </a:xfrm>
        </p:spPr>
        <p:txBody>
          <a:bodyPr/>
          <a:lstStyle>
            <a:lvl1pPr marL="0" indent="0">
              <a:buNone/>
              <a:defRPr sz="1442"/>
            </a:lvl1pPr>
            <a:lvl2pPr marL="206108" indent="0">
              <a:buNone/>
              <a:defRPr sz="1262"/>
            </a:lvl2pPr>
            <a:lvl3pPr marL="412216" indent="0">
              <a:buNone/>
              <a:defRPr sz="1082"/>
            </a:lvl3pPr>
            <a:lvl4pPr marL="618324" indent="0">
              <a:buNone/>
              <a:defRPr sz="902"/>
            </a:lvl4pPr>
            <a:lvl5pPr marL="824433" indent="0">
              <a:buNone/>
              <a:defRPr sz="902"/>
            </a:lvl5pPr>
            <a:lvl6pPr marL="1030541" indent="0">
              <a:buNone/>
              <a:defRPr sz="902"/>
            </a:lvl6pPr>
            <a:lvl7pPr marL="1236649" indent="0">
              <a:buNone/>
              <a:defRPr sz="902"/>
            </a:lvl7pPr>
            <a:lvl8pPr marL="1442757" indent="0">
              <a:buNone/>
              <a:defRPr sz="902"/>
            </a:lvl8pPr>
            <a:lvl9pPr marL="1648865" indent="0">
              <a:buNone/>
              <a:defRPr sz="902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139B8-328A-F8BF-A33C-CFC53F949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05271" y="15361923"/>
            <a:ext cx="8921262" cy="28459857"/>
          </a:xfrm>
        </p:spPr>
        <p:txBody>
          <a:bodyPr/>
          <a:lstStyle>
            <a:lvl1pPr marL="0" indent="0">
              <a:buNone/>
              <a:defRPr sz="721"/>
            </a:lvl1pPr>
            <a:lvl2pPr marL="206108" indent="0">
              <a:buNone/>
              <a:defRPr sz="631"/>
            </a:lvl2pPr>
            <a:lvl3pPr marL="412216" indent="0">
              <a:buNone/>
              <a:defRPr sz="541"/>
            </a:lvl3pPr>
            <a:lvl4pPr marL="618324" indent="0">
              <a:buNone/>
              <a:defRPr sz="451"/>
            </a:lvl4pPr>
            <a:lvl5pPr marL="824433" indent="0">
              <a:buNone/>
              <a:defRPr sz="451"/>
            </a:lvl5pPr>
            <a:lvl6pPr marL="1030541" indent="0">
              <a:buNone/>
              <a:defRPr sz="451"/>
            </a:lvl6pPr>
            <a:lvl7pPr marL="1236649" indent="0">
              <a:buNone/>
              <a:defRPr sz="451"/>
            </a:lvl7pPr>
            <a:lvl8pPr marL="1442757" indent="0">
              <a:buNone/>
              <a:defRPr sz="451"/>
            </a:lvl8pPr>
            <a:lvl9pPr marL="1648865" indent="0">
              <a:buNone/>
              <a:defRPr sz="4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24D41-688E-CEDB-8023-741BC421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DA0A47-1548-9113-EB9A-0E0C60BCE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7D3DD-C0A7-A5CC-74EA-51C5E60C5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4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1C1EB-D84C-F56E-92AE-51C1CE67C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E99063-7EBA-31B2-30EF-8043B664E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D225F-C614-DCAC-4384-8D37E26B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4CF73-059B-DF72-FA3B-035DD530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A0D98-20DF-7F7C-51BC-233383C4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24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7A1EB8-B90D-83D0-3E0C-0B0298AD9D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9794617" y="2726267"/>
            <a:ext cx="5964317" cy="433950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A3BFBA-2044-F595-93AE-A2739DBF71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901666" y="2726267"/>
            <a:ext cx="17547193" cy="433950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71A1C-D137-BD29-8EDA-60D08DF1F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B6AEC-7DE7-E8CF-3CB7-858A8DBD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CE8E3-D2D5-F6F9-30C6-802A64710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4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ECD61-8A61-0E22-2F49-848A995D1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667" y="2726269"/>
            <a:ext cx="23857268" cy="9897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8E048-E98F-E600-1ED2-FDFB88872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1667" y="13631336"/>
            <a:ext cx="23857268" cy="3248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68E47-28EA-A162-5CE8-790A0B4F9E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01666" y="47460754"/>
            <a:ext cx="6223635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4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7E011-B116-4BA1-A490-19252ED3005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8CDAF-24FE-4F90-8A79-06E599FD6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62575" y="47460754"/>
            <a:ext cx="9335453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4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21079-9CAA-6D06-B179-3A64371C1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535299" y="47460754"/>
            <a:ext cx="6223635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4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9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12216" rtl="0" eaLnBrk="1" latinLnBrk="0" hangingPunct="1">
        <a:lnSpc>
          <a:spcPct val="90000"/>
        </a:lnSpc>
        <a:spcBef>
          <a:spcPct val="0"/>
        </a:spcBef>
        <a:buNone/>
        <a:defRPr sz="19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3054" indent="-103054" algn="l" defTabSz="412216" rtl="0" eaLnBrk="1" latinLnBrk="0" hangingPunct="1">
        <a:lnSpc>
          <a:spcPct val="90000"/>
        </a:lnSpc>
        <a:spcBef>
          <a:spcPts val="451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1pPr>
      <a:lvl2pPr marL="309162" indent="-103054" algn="l" defTabSz="412216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1082" kern="1200">
          <a:solidFill>
            <a:schemeClr val="tx1"/>
          </a:solidFill>
          <a:latin typeface="+mn-lt"/>
          <a:ea typeface="+mn-ea"/>
          <a:cs typeface="+mn-cs"/>
        </a:defRPr>
      </a:lvl2pPr>
      <a:lvl3pPr marL="515271" indent="-103054" algn="l" defTabSz="412216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902" kern="1200">
          <a:solidFill>
            <a:schemeClr val="tx1"/>
          </a:solidFill>
          <a:latin typeface="+mn-lt"/>
          <a:ea typeface="+mn-ea"/>
          <a:cs typeface="+mn-cs"/>
        </a:defRPr>
      </a:lvl3pPr>
      <a:lvl4pPr marL="721378" indent="-103054" algn="l" defTabSz="412216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811" kern="1200">
          <a:solidFill>
            <a:schemeClr val="tx1"/>
          </a:solidFill>
          <a:latin typeface="+mn-lt"/>
          <a:ea typeface="+mn-ea"/>
          <a:cs typeface="+mn-cs"/>
        </a:defRPr>
      </a:lvl4pPr>
      <a:lvl5pPr marL="927486" indent="-103054" algn="l" defTabSz="412216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811" kern="1200">
          <a:solidFill>
            <a:schemeClr val="tx1"/>
          </a:solidFill>
          <a:latin typeface="+mn-lt"/>
          <a:ea typeface="+mn-ea"/>
          <a:cs typeface="+mn-cs"/>
        </a:defRPr>
      </a:lvl5pPr>
      <a:lvl6pPr marL="1133595" indent="-103054" algn="l" defTabSz="412216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811" kern="1200">
          <a:solidFill>
            <a:schemeClr val="tx1"/>
          </a:solidFill>
          <a:latin typeface="+mn-lt"/>
          <a:ea typeface="+mn-ea"/>
          <a:cs typeface="+mn-cs"/>
        </a:defRPr>
      </a:lvl6pPr>
      <a:lvl7pPr marL="1339702" indent="-103054" algn="l" defTabSz="412216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811" kern="1200">
          <a:solidFill>
            <a:schemeClr val="tx1"/>
          </a:solidFill>
          <a:latin typeface="+mn-lt"/>
          <a:ea typeface="+mn-ea"/>
          <a:cs typeface="+mn-cs"/>
        </a:defRPr>
      </a:lvl7pPr>
      <a:lvl8pPr marL="1545811" indent="-103054" algn="l" defTabSz="412216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811" kern="1200">
          <a:solidFill>
            <a:schemeClr val="tx1"/>
          </a:solidFill>
          <a:latin typeface="+mn-lt"/>
          <a:ea typeface="+mn-ea"/>
          <a:cs typeface="+mn-cs"/>
        </a:defRPr>
      </a:lvl8pPr>
      <a:lvl9pPr marL="1751919" indent="-103054" algn="l" defTabSz="412216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81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2216" rtl="0" eaLnBrk="1" latinLnBrk="0" hangingPunct="1">
        <a:defRPr sz="811" kern="1200">
          <a:solidFill>
            <a:schemeClr val="tx1"/>
          </a:solidFill>
          <a:latin typeface="+mn-lt"/>
          <a:ea typeface="+mn-ea"/>
          <a:cs typeface="+mn-cs"/>
        </a:defRPr>
      </a:lvl1pPr>
      <a:lvl2pPr marL="206108" algn="l" defTabSz="412216" rtl="0" eaLnBrk="1" latinLnBrk="0" hangingPunct="1">
        <a:defRPr sz="811" kern="1200">
          <a:solidFill>
            <a:schemeClr val="tx1"/>
          </a:solidFill>
          <a:latin typeface="+mn-lt"/>
          <a:ea typeface="+mn-ea"/>
          <a:cs typeface="+mn-cs"/>
        </a:defRPr>
      </a:lvl2pPr>
      <a:lvl3pPr marL="412216" algn="l" defTabSz="412216" rtl="0" eaLnBrk="1" latinLnBrk="0" hangingPunct="1">
        <a:defRPr sz="811" kern="1200">
          <a:solidFill>
            <a:schemeClr val="tx1"/>
          </a:solidFill>
          <a:latin typeface="+mn-lt"/>
          <a:ea typeface="+mn-ea"/>
          <a:cs typeface="+mn-cs"/>
        </a:defRPr>
      </a:lvl3pPr>
      <a:lvl4pPr marL="618324" algn="l" defTabSz="412216" rtl="0" eaLnBrk="1" latinLnBrk="0" hangingPunct="1">
        <a:defRPr sz="811" kern="1200">
          <a:solidFill>
            <a:schemeClr val="tx1"/>
          </a:solidFill>
          <a:latin typeface="+mn-lt"/>
          <a:ea typeface="+mn-ea"/>
          <a:cs typeface="+mn-cs"/>
        </a:defRPr>
      </a:lvl4pPr>
      <a:lvl5pPr marL="824433" algn="l" defTabSz="412216" rtl="0" eaLnBrk="1" latinLnBrk="0" hangingPunct="1">
        <a:defRPr sz="811" kern="1200">
          <a:solidFill>
            <a:schemeClr val="tx1"/>
          </a:solidFill>
          <a:latin typeface="+mn-lt"/>
          <a:ea typeface="+mn-ea"/>
          <a:cs typeface="+mn-cs"/>
        </a:defRPr>
      </a:lvl5pPr>
      <a:lvl6pPr marL="1030541" algn="l" defTabSz="412216" rtl="0" eaLnBrk="1" latinLnBrk="0" hangingPunct="1">
        <a:defRPr sz="811" kern="1200">
          <a:solidFill>
            <a:schemeClr val="tx1"/>
          </a:solidFill>
          <a:latin typeface="+mn-lt"/>
          <a:ea typeface="+mn-ea"/>
          <a:cs typeface="+mn-cs"/>
        </a:defRPr>
      </a:lvl6pPr>
      <a:lvl7pPr marL="1236649" algn="l" defTabSz="412216" rtl="0" eaLnBrk="1" latinLnBrk="0" hangingPunct="1">
        <a:defRPr sz="811" kern="1200">
          <a:solidFill>
            <a:schemeClr val="tx1"/>
          </a:solidFill>
          <a:latin typeface="+mn-lt"/>
          <a:ea typeface="+mn-ea"/>
          <a:cs typeface="+mn-cs"/>
        </a:defRPr>
      </a:lvl7pPr>
      <a:lvl8pPr marL="1442757" algn="l" defTabSz="412216" rtl="0" eaLnBrk="1" latinLnBrk="0" hangingPunct="1">
        <a:defRPr sz="811" kern="1200">
          <a:solidFill>
            <a:schemeClr val="tx1"/>
          </a:solidFill>
          <a:latin typeface="+mn-lt"/>
          <a:ea typeface="+mn-ea"/>
          <a:cs typeface="+mn-cs"/>
        </a:defRPr>
      </a:lvl8pPr>
      <a:lvl9pPr marL="1648865" algn="l" defTabSz="412216" rtl="0" eaLnBrk="1" latinLnBrk="0" hangingPunct="1">
        <a:defRPr sz="81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Montserrat?query=Mon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1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5A670-36AB-A920-19D3-AA1C1D5A07C9}"/>
              </a:ext>
            </a:extLst>
          </p:cNvPr>
          <p:cNvSpPr txBox="1">
            <a:spLocks/>
          </p:cNvSpPr>
          <p:nvPr/>
        </p:nvSpPr>
        <p:spPr>
          <a:xfrm>
            <a:off x="1077264" y="1339966"/>
            <a:ext cx="25994345" cy="3842407"/>
          </a:xfrm>
          <a:prstGeom prst="rect">
            <a:avLst/>
          </a:prstGeom>
        </p:spPr>
        <p:txBody>
          <a:bodyPr vert="horz" lIns="49394" tIns="24697" rIns="49394" bIns="24697" rtlCol="0" anchor="t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F3B4DFA-3530-32CB-9EC9-7CD61F14B834}"/>
              </a:ext>
            </a:extLst>
          </p:cNvPr>
          <p:cNvSpPr txBox="1">
            <a:spLocks/>
          </p:cNvSpPr>
          <p:nvPr/>
        </p:nvSpPr>
        <p:spPr>
          <a:xfrm>
            <a:off x="1077264" y="6703974"/>
            <a:ext cx="25994344" cy="89055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09663" indent="-1109663"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8000" dirty="0">
                <a:solidFill>
                  <a:schemeClr val="tx1"/>
                </a:solidFill>
              </a:rPr>
              <a:t>Montserrat is our body copy font. Download the entire font family so you have all the styles you will need for your presentation (Regular, </a:t>
            </a:r>
            <a:r>
              <a:rPr lang="en-US" sz="8000" i="1" dirty="0">
                <a:solidFill>
                  <a:schemeClr val="tx1"/>
                </a:solidFill>
              </a:rPr>
              <a:t>Italic, </a:t>
            </a:r>
            <a:r>
              <a:rPr lang="en-US" sz="8000" dirty="0" err="1">
                <a:solidFill>
                  <a:schemeClr val="tx1"/>
                </a:solidFill>
                <a:latin typeface="Montserrat SemiBold" panose="00000700000000000000" pitchFamily="2" charset="0"/>
              </a:rPr>
              <a:t>Semibold</a:t>
            </a:r>
            <a:r>
              <a:rPr lang="en-US" sz="8000" dirty="0">
                <a:solidFill>
                  <a:schemeClr val="tx1"/>
                </a:solidFill>
              </a:rPr>
              <a:t>, </a:t>
            </a:r>
            <a:r>
              <a:rPr lang="en-US" sz="8000" b="1" dirty="0">
                <a:solidFill>
                  <a:schemeClr val="tx1"/>
                </a:solidFill>
              </a:rPr>
              <a:t>Bold, </a:t>
            </a:r>
            <a:r>
              <a:rPr lang="en-US" sz="8000" b="1" dirty="0">
                <a:solidFill>
                  <a:schemeClr val="tx1"/>
                </a:solidFill>
                <a:latin typeface="Montserrat Black" panose="00000A00000000000000" pitchFamily="2" charset="0"/>
              </a:rPr>
              <a:t>Black</a:t>
            </a:r>
            <a:r>
              <a:rPr lang="en-US" sz="8000" b="1" dirty="0">
                <a:solidFill>
                  <a:schemeClr val="tx1"/>
                </a:solidFill>
              </a:rPr>
              <a:t>, </a:t>
            </a:r>
            <a:r>
              <a:rPr lang="en-US" sz="8000" b="1" dirty="0">
                <a:solidFill>
                  <a:schemeClr val="tx1"/>
                </a:solidFill>
                <a:latin typeface="Montserrat ExtraBold" panose="00000900000000000000" pitchFamily="2" charset="0"/>
              </a:rPr>
              <a:t>Extra Bold,</a:t>
            </a:r>
            <a:r>
              <a:rPr lang="en-US" sz="8000" b="1" dirty="0">
                <a:solidFill>
                  <a:schemeClr val="tx1"/>
                </a:solidFill>
              </a:rPr>
              <a:t> </a:t>
            </a:r>
            <a:r>
              <a:rPr lang="en-US" sz="8000" dirty="0">
                <a:solidFill>
                  <a:schemeClr val="tx1"/>
                </a:solidFill>
              </a:rPr>
              <a:t>etc.)</a:t>
            </a:r>
          </a:p>
          <a:p>
            <a:pPr marL="1893888" lvl="1" indent="-849313">
              <a:lnSpc>
                <a:spcPct val="117000"/>
              </a:lnSpc>
              <a:spcBef>
                <a:spcPts val="3000"/>
              </a:spcBef>
            </a:pPr>
            <a:r>
              <a:rPr lang="en-US" sz="7200" dirty="0">
                <a:solidFill>
                  <a:schemeClr val="tx1"/>
                </a:solidFill>
              </a:rPr>
              <a:t>Download for free here:</a:t>
            </a:r>
            <a:br>
              <a:rPr lang="en-US" sz="6300" dirty="0">
                <a:solidFill>
                  <a:schemeClr val="tx1"/>
                </a:solidFill>
              </a:rPr>
            </a:br>
            <a:r>
              <a:rPr lang="en-US" sz="63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https://fonts.google.com/specimen/Montserrat?query=Mont</a:t>
            </a:r>
            <a:endParaRPr lang="en-US" sz="6300" dirty="0">
              <a:solidFill>
                <a:schemeClr val="tx1"/>
              </a:solidFill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5900A1E-D838-CF61-EAC4-B92D6D0CA82E}"/>
              </a:ext>
            </a:extLst>
          </p:cNvPr>
          <p:cNvSpPr txBox="1">
            <a:spLocks/>
          </p:cNvSpPr>
          <p:nvPr/>
        </p:nvSpPr>
        <p:spPr>
          <a:xfrm>
            <a:off x="1077264" y="16482244"/>
            <a:ext cx="12758869" cy="10115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8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D217570E-1EE1-1169-B42A-54B5618C04DD}"/>
              </a:ext>
            </a:extLst>
          </p:cNvPr>
          <p:cNvSpPr txBox="1">
            <a:spLocks/>
          </p:cNvSpPr>
          <p:nvPr/>
        </p:nvSpPr>
        <p:spPr>
          <a:xfrm>
            <a:off x="1077264" y="18046319"/>
            <a:ext cx="25988511" cy="80440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09663" indent="-1109663">
              <a:lnSpc>
                <a:spcPct val="100000"/>
              </a:lnSpc>
              <a:buClr>
                <a:schemeClr val="accent1"/>
              </a:buClr>
            </a:pPr>
            <a:r>
              <a:rPr lang="en-US" sz="7200" dirty="0">
                <a:solidFill>
                  <a:schemeClr val="tx1"/>
                </a:solidFill>
              </a:rPr>
              <a:t>Download the font files to your computer.</a:t>
            </a:r>
          </a:p>
          <a:p>
            <a:pPr marL="1109663" indent="-1109663">
              <a:lnSpc>
                <a:spcPct val="100000"/>
              </a:lnSpc>
              <a:buClr>
                <a:schemeClr val="accent1"/>
              </a:buClr>
            </a:pPr>
            <a:r>
              <a:rPr lang="en-US" sz="7200" dirty="0">
                <a:solidFill>
                  <a:schemeClr val="tx1"/>
                </a:solidFill>
              </a:rPr>
              <a:t>Unzip the font file anywhere you like.</a:t>
            </a:r>
          </a:p>
          <a:p>
            <a:pPr marL="1109663" indent="-1109663">
              <a:lnSpc>
                <a:spcPct val="100000"/>
              </a:lnSpc>
              <a:buClr>
                <a:schemeClr val="accent1"/>
              </a:buClr>
            </a:pPr>
            <a:r>
              <a:rPr lang="en-US" sz="72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marL="1893888" lvl="1" indent="-717550">
              <a:lnSpc>
                <a:spcPct val="100000"/>
              </a:lnSpc>
            </a:pPr>
            <a:r>
              <a:rPr lang="en-US" sz="7200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sz="7200" dirty="0" err="1">
                <a:solidFill>
                  <a:schemeClr val="tx1"/>
                </a:solidFill>
              </a:rPr>
              <a:t>ttf</a:t>
            </a:r>
            <a:r>
              <a:rPr lang="en-US" sz="7200" dirty="0">
                <a:solidFill>
                  <a:schemeClr val="tx1"/>
                </a:solidFill>
              </a:rPr>
              <a:t>), OpenType (.</a:t>
            </a:r>
            <a:r>
              <a:rPr lang="en-US" sz="7200" dirty="0" err="1">
                <a:solidFill>
                  <a:schemeClr val="tx1"/>
                </a:solidFill>
              </a:rPr>
              <a:t>otf</a:t>
            </a:r>
            <a:r>
              <a:rPr lang="en-US" sz="7200" dirty="0">
                <a:solidFill>
                  <a:schemeClr val="tx1"/>
                </a:solidFill>
              </a:rPr>
              <a:t>), and PostScript (.</a:t>
            </a:r>
            <a:r>
              <a:rPr lang="en-US" sz="7200" dirty="0" err="1">
                <a:solidFill>
                  <a:schemeClr val="tx1"/>
                </a:solidFill>
              </a:rPr>
              <a:t>ps</a:t>
            </a:r>
            <a:r>
              <a:rPr lang="en-US" sz="72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3C6B572-F5AF-6587-6FDC-BA25C5DBBA76}"/>
              </a:ext>
            </a:extLst>
          </p:cNvPr>
          <p:cNvSpPr txBox="1">
            <a:spLocks/>
          </p:cNvSpPr>
          <p:nvPr/>
        </p:nvSpPr>
        <p:spPr>
          <a:xfrm>
            <a:off x="1077264" y="26963043"/>
            <a:ext cx="11860864" cy="10115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800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825FFFE4-92BF-04D8-CB99-AE8F7AE7CFF1}"/>
              </a:ext>
            </a:extLst>
          </p:cNvPr>
          <p:cNvSpPr txBox="1">
            <a:spLocks/>
          </p:cNvSpPr>
          <p:nvPr/>
        </p:nvSpPr>
        <p:spPr>
          <a:xfrm>
            <a:off x="1077264" y="28330377"/>
            <a:ext cx="25988511" cy="723592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09663" indent="-1109663">
              <a:lnSpc>
                <a:spcPct val="100000"/>
              </a:lnSpc>
              <a:buClr>
                <a:schemeClr val="accent1"/>
              </a:buClr>
            </a:pPr>
            <a:r>
              <a:rPr lang="en-US" sz="7200" dirty="0">
                <a:solidFill>
                  <a:schemeClr val="tx1"/>
                </a:solidFill>
              </a:rPr>
              <a:t>Download the font files to your Mac.</a:t>
            </a:r>
          </a:p>
          <a:p>
            <a:pPr marL="1109663" indent="-1109663">
              <a:lnSpc>
                <a:spcPct val="100000"/>
              </a:lnSpc>
              <a:buClr>
                <a:schemeClr val="accent1"/>
              </a:buClr>
            </a:pPr>
            <a:r>
              <a:rPr lang="en-US" sz="7200" dirty="0">
                <a:solidFill>
                  <a:schemeClr val="tx1"/>
                </a:solidFill>
              </a:rPr>
              <a:t>Unzip the font file anywhere you like.</a:t>
            </a:r>
          </a:p>
          <a:p>
            <a:pPr marL="1109663" indent="-1109663">
              <a:lnSpc>
                <a:spcPct val="100000"/>
              </a:lnSpc>
              <a:buClr>
                <a:schemeClr val="accent1"/>
              </a:buClr>
            </a:pPr>
            <a:r>
              <a:rPr lang="en-US" sz="7200" dirty="0">
                <a:solidFill>
                  <a:schemeClr val="tx1"/>
                </a:solidFill>
              </a:rPr>
              <a:t>Double-click a .</a:t>
            </a:r>
            <a:r>
              <a:rPr lang="en-US" sz="7200" dirty="0" err="1">
                <a:solidFill>
                  <a:schemeClr val="tx1"/>
                </a:solidFill>
              </a:rPr>
              <a:t>ttf</a:t>
            </a:r>
            <a:r>
              <a:rPr lang="en-US" sz="7200" dirty="0">
                <a:solidFill>
                  <a:schemeClr val="tx1"/>
                </a:solidFill>
              </a:rPr>
              <a:t> or .</a:t>
            </a:r>
            <a:r>
              <a:rPr lang="en-US" sz="7200" dirty="0" err="1">
                <a:solidFill>
                  <a:schemeClr val="tx1"/>
                </a:solidFill>
              </a:rPr>
              <a:t>otf</a:t>
            </a:r>
            <a:r>
              <a:rPr lang="en-US" sz="7200" dirty="0">
                <a:solidFill>
                  <a:schemeClr val="tx1"/>
                </a:solidFill>
              </a:rPr>
              <a:t> file to open Font Book.</a:t>
            </a:r>
          </a:p>
          <a:p>
            <a:pPr marL="1109663" indent="-1109663">
              <a:lnSpc>
                <a:spcPct val="100000"/>
              </a:lnSpc>
              <a:buClr>
                <a:schemeClr val="accent1"/>
              </a:buClr>
            </a:pPr>
            <a:r>
              <a:rPr lang="en-US" sz="72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 marL="1109663" indent="-1109663">
              <a:lnSpc>
                <a:spcPct val="100000"/>
              </a:lnSpc>
              <a:buClr>
                <a:schemeClr val="accent1"/>
              </a:buClr>
            </a:pPr>
            <a:r>
              <a:rPr lang="en-US" sz="7200" dirty="0">
                <a:solidFill>
                  <a:schemeClr val="tx1"/>
                </a:solidFill>
              </a:rPr>
              <a:t>Select Install in Font Book.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BC87432-3901-CA72-AF5F-87F38AC1C1A9}"/>
              </a:ext>
            </a:extLst>
          </p:cNvPr>
          <p:cNvSpPr txBox="1">
            <a:spLocks/>
          </p:cNvSpPr>
          <p:nvPr/>
        </p:nvSpPr>
        <p:spPr>
          <a:xfrm>
            <a:off x="613533" y="36118800"/>
            <a:ext cx="26452242" cy="14316883"/>
          </a:xfrm>
          <a:prstGeom prst="rect">
            <a:avLst/>
          </a:prstGeom>
          <a:solidFill>
            <a:schemeClr val="accent1"/>
          </a:solidFill>
        </p:spPr>
        <p:txBody>
          <a:bodyPr vert="horz" lIns="148182" tIns="148182" rIns="148182" bIns="24697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66863" indent="-1109663">
              <a:lnSpc>
                <a:spcPct val="110000"/>
              </a:lnSpc>
              <a:spcBef>
                <a:spcPts val="0"/>
              </a:spcBef>
              <a:spcAft>
                <a:spcPts val="3875"/>
              </a:spcAft>
              <a:buFont typeface="+mj-lt"/>
              <a:buAutoNum type="arabicPeriod"/>
            </a:pPr>
            <a:r>
              <a:rPr lang="en-US" sz="7200" dirty="0">
                <a:solidFill>
                  <a:schemeClr val="bg1"/>
                </a:solidFill>
                <a:ea typeface="Montserrat Regular"/>
              </a:rPr>
              <a:t>To start creating a new document, click </a:t>
            </a:r>
            <a:r>
              <a:rPr lang="en-US" sz="7200" b="1" dirty="0">
                <a:solidFill>
                  <a:schemeClr val="bg1"/>
                </a:solidFill>
                <a:ea typeface="Montserrat Regular"/>
              </a:rPr>
              <a:t>File &gt; Save As </a:t>
            </a:r>
            <a:r>
              <a:rPr lang="en-US" sz="7200" dirty="0">
                <a:solidFill>
                  <a:schemeClr val="bg1"/>
                </a:solidFill>
                <a:ea typeface="Montserrat Regular"/>
              </a:rPr>
              <a:t>and save this template with a new name. These instruction slides can all be deleted and replaced once you no longer need them.</a:t>
            </a:r>
          </a:p>
          <a:p>
            <a:pPr marL="1566863" indent="-1109663">
              <a:lnSpc>
                <a:spcPct val="110000"/>
              </a:lnSpc>
              <a:spcBef>
                <a:spcPts val="0"/>
              </a:spcBef>
              <a:spcAft>
                <a:spcPts val="3875"/>
              </a:spcAft>
              <a:buFont typeface="+mj-lt"/>
              <a:buAutoNum type="arabicPeriod"/>
            </a:pPr>
            <a:r>
              <a:rPr lang="en-US" sz="7200" dirty="0">
                <a:solidFill>
                  <a:schemeClr val="bg1"/>
                </a:solidFill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 marL="1566863" indent="-1109663">
              <a:lnSpc>
                <a:spcPct val="110000"/>
              </a:lnSpc>
              <a:spcBef>
                <a:spcPts val="0"/>
              </a:spcBef>
              <a:spcAft>
                <a:spcPts val="3875"/>
              </a:spcAft>
              <a:buFont typeface="+mj-lt"/>
              <a:buAutoNum type="arabicPeriod"/>
            </a:pPr>
            <a:r>
              <a:rPr lang="en-US" sz="7200" dirty="0">
                <a:solidFill>
                  <a:schemeClr val="bg1"/>
                </a:solidFill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</p:txBody>
      </p:sp>
    </p:spTree>
    <p:extLst>
      <p:ext uri="{BB962C8B-B14F-4D97-AF65-F5344CB8AC3E}">
        <p14:creationId xmlns:p14="http://schemas.microsoft.com/office/powerpoint/2010/main" val="2288355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78758-2A87-3D87-8CC3-1320ACC54D5B}"/>
              </a:ext>
            </a:extLst>
          </p:cNvPr>
          <p:cNvSpPr txBox="1">
            <a:spLocks/>
          </p:cNvSpPr>
          <p:nvPr/>
        </p:nvSpPr>
        <p:spPr>
          <a:xfrm>
            <a:off x="790916" y="796608"/>
            <a:ext cx="25726684" cy="4766779"/>
          </a:xfrm>
          <a:prstGeom prst="rect">
            <a:avLst/>
          </a:prstGeom>
        </p:spPr>
        <p:txBody>
          <a:bodyPr vert="horz" lIns="49394" tIns="24697" rIns="49394" bIns="24697" rtlCol="0" anchor="t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49C18DD-6949-05C7-33EC-05AC3F2213E0}"/>
              </a:ext>
            </a:extLst>
          </p:cNvPr>
          <p:cNvSpPr txBox="1">
            <a:spLocks/>
          </p:cNvSpPr>
          <p:nvPr/>
        </p:nvSpPr>
        <p:spPr>
          <a:xfrm>
            <a:off x="790916" y="4435517"/>
            <a:ext cx="25726684" cy="1221962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9488" indent="-979488">
              <a:lnSpc>
                <a:spcPct val="100000"/>
              </a:lnSpc>
              <a:spcAft>
                <a:spcPts val="2286"/>
              </a:spcAft>
              <a:buClr>
                <a:schemeClr val="accent1"/>
              </a:buClr>
            </a:pPr>
            <a:r>
              <a:rPr lang="en-US" sz="8000" dirty="0">
                <a:solidFill>
                  <a:schemeClr val="tx1"/>
                </a:solidFill>
              </a:rPr>
              <a:t>Choose the section with your desired layout/colors and delete the sections you are not using.</a:t>
            </a:r>
          </a:p>
          <a:p>
            <a:pPr marL="979488" indent="-979488">
              <a:lnSpc>
                <a:spcPct val="100000"/>
              </a:lnSpc>
              <a:spcAft>
                <a:spcPts val="2286"/>
              </a:spcAft>
              <a:buClr>
                <a:schemeClr val="accent1"/>
              </a:buClr>
            </a:pPr>
            <a:r>
              <a:rPr lang="en-US" sz="8000" dirty="0">
                <a:solidFill>
                  <a:schemeClr val="tx1"/>
                </a:solidFill>
              </a:rPr>
              <a:t>Replace headlines and body copy with your content.</a:t>
            </a:r>
          </a:p>
          <a:p>
            <a:pPr marL="979488" indent="-979488">
              <a:lnSpc>
                <a:spcPct val="100000"/>
              </a:lnSpc>
              <a:spcAft>
                <a:spcPts val="2286"/>
              </a:spcAft>
              <a:buClr>
                <a:schemeClr val="accent1"/>
              </a:buClr>
            </a:pPr>
            <a:r>
              <a:rPr lang="en-US" sz="8000" dirty="0">
                <a:solidFill>
                  <a:schemeClr val="tx1"/>
                </a:solidFill>
              </a:rPr>
              <a:t>Replace image placeholders using instructions below.</a:t>
            </a:r>
          </a:p>
          <a:p>
            <a:pPr marL="979488" indent="-979488">
              <a:lnSpc>
                <a:spcPct val="100000"/>
              </a:lnSpc>
              <a:spcAft>
                <a:spcPts val="2286"/>
              </a:spcAft>
              <a:buClr>
                <a:schemeClr val="accent1"/>
              </a:buClr>
            </a:pPr>
            <a:r>
              <a:rPr lang="en-US" sz="8000" dirty="0">
                <a:solidFill>
                  <a:schemeClr val="tx1"/>
                </a:solidFill>
              </a:rPr>
              <a:t>Be careful not to leave any placeholder text in your final document.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1C9F5E9-7A1B-088D-7F32-D20C0A25EB75}"/>
              </a:ext>
            </a:extLst>
          </p:cNvPr>
          <p:cNvSpPr txBox="1">
            <a:spLocks/>
          </p:cNvSpPr>
          <p:nvPr/>
        </p:nvSpPr>
        <p:spPr>
          <a:xfrm>
            <a:off x="790916" y="18128920"/>
            <a:ext cx="18411484" cy="28182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0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509A2F0E-CF7F-CDD7-4C45-BFB76F7589E0}"/>
              </a:ext>
            </a:extLst>
          </p:cNvPr>
          <p:cNvSpPr txBox="1">
            <a:spLocks/>
          </p:cNvSpPr>
          <p:nvPr/>
        </p:nvSpPr>
        <p:spPr>
          <a:xfrm>
            <a:off x="790915" y="20184415"/>
            <a:ext cx="25726683" cy="1854695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3143"/>
              </a:spcAft>
              <a:buClr>
                <a:schemeClr val="accent1"/>
              </a:buClr>
            </a:pPr>
            <a:r>
              <a:rPr lang="en-US" sz="80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3143"/>
              </a:spcAft>
              <a:buClr>
                <a:schemeClr val="accent1"/>
              </a:buClr>
            </a:pPr>
            <a:r>
              <a:rPr lang="en-US" sz="80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3143"/>
              </a:spcAft>
              <a:buClr>
                <a:schemeClr val="accent1"/>
              </a:buClr>
            </a:pPr>
            <a:r>
              <a:rPr lang="en-US" sz="8000" dirty="0">
                <a:solidFill>
                  <a:schemeClr val="tx1"/>
                </a:solidFill>
              </a:rPr>
              <a:t>Go to the </a:t>
            </a:r>
            <a:r>
              <a:rPr lang="en-US" sz="8000" b="1" dirty="0">
                <a:solidFill>
                  <a:schemeClr val="tx1"/>
                </a:solidFill>
              </a:rPr>
              <a:t>Picture Format</a:t>
            </a:r>
            <a:r>
              <a:rPr lang="en-US" sz="8000" dirty="0">
                <a:solidFill>
                  <a:schemeClr val="tx1"/>
                </a:solidFill>
              </a:rPr>
              <a:t> tab at the top of the toolbar.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3143"/>
              </a:spcAft>
              <a:buClr>
                <a:schemeClr val="accent1"/>
              </a:buClr>
            </a:pPr>
            <a:r>
              <a:rPr lang="en-US" sz="8000" dirty="0">
                <a:solidFill>
                  <a:schemeClr val="tx1"/>
                </a:solidFill>
              </a:rPr>
              <a:t>Select </a:t>
            </a:r>
            <a:r>
              <a:rPr lang="en-US" sz="8000" b="1" dirty="0">
                <a:solidFill>
                  <a:schemeClr val="tx1"/>
                </a:solidFill>
              </a:rPr>
              <a:t>Change Picture </a:t>
            </a:r>
            <a:r>
              <a:rPr lang="en-US" sz="8000" dirty="0">
                <a:solidFill>
                  <a:schemeClr val="tx1"/>
                </a:solidFill>
              </a:rPr>
              <a:t>&gt; </a:t>
            </a:r>
            <a:r>
              <a:rPr lang="en-US" sz="8000" b="1" dirty="0">
                <a:solidFill>
                  <a:schemeClr val="tx1"/>
                </a:solidFill>
              </a:rPr>
              <a:t>from this device </a:t>
            </a:r>
            <a:r>
              <a:rPr lang="en-US" sz="80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8000" b="1" dirty="0">
              <a:solidFill>
                <a:schemeClr val="tx1"/>
              </a:solidFill>
            </a:endParaRPr>
          </a:p>
          <a:p>
            <a:pPr marL="1828800" lvl="1" indent="-914400">
              <a:lnSpc>
                <a:spcPct val="100000"/>
              </a:lnSpc>
              <a:spcBef>
                <a:spcPts val="0"/>
              </a:spcBef>
              <a:spcAft>
                <a:spcPts val="3143"/>
              </a:spcAft>
            </a:pPr>
            <a:r>
              <a:rPr lang="en-US" sz="7200" dirty="0">
                <a:solidFill>
                  <a:schemeClr val="tx1"/>
                </a:solidFill>
              </a:rPr>
              <a:t>Alternatively, you can also right-click on the image placeholder and choose Change Picture from that menu.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921B3F0-F664-8AC4-7FB3-07D588D1F4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044373"/>
              </p:ext>
            </p:extLst>
          </p:nvPr>
        </p:nvGraphicFramePr>
        <p:xfrm>
          <a:off x="2243961" y="38731372"/>
          <a:ext cx="23172677" cy="11103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921B3F0-F664-8AC4-7FB3-07D588D1F4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43961" y="38731372"/>
                        <a:ext cx="23172677" cy="11103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3397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56C44-2649-682E-F911-D8882E3D17FD}"/>
              </a:ext>
            </a:extLst>
          </p:cNvPr>
          <p:cNvSpPr txBox="1">
            <a:spLocks/>
          </p:cNvSpPr>
          <p:nvPr/>
        </p:nvSpPr>
        <p:spPr>
          <a:xfrm>
            <a:off x="903758" y="1238447"/>
            <a:ext cx="25744471" cy="2745724"/>
          </a:xfrm>
          <a:prstGeom prst="rect">
            <a:avLst/>
          </a:prstGeom>
        </p:spPr>
        <p:txBody>
          <a:bodyPr vert="horz" lIns="49394" tIns="24697" rIns="49394" bIns="24697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65618F2-2738-0418-9452-F700EBA446FB}"/>
              </a:ext>
            </a:extLst>
          </p:cNvPr>
          <p:cNvSpPr txBox="1">
            <a:spLocks/>
          </p:cNvSpPr>
          <p:nvPr/>
        </p:nvSpPr>
        <p:spPr>
          <a:xfrm>
            <a:off x="903758" y="7150849"/>
            <a:ext cx="25744471" cy="2870669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4089"/>
              </a:spcAft>
              <a:buClr>
                <a:schemeClr val="accent1"/>
              </a:buClr>
            </a:pPr>
            <a:r>
              <a:rPr lang="en-US" sz="88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4089"/>
              </a:spcAft>
              <a:buClr>
                <a:schemeClr val="accent1"/>
              </a:buClr>
            </a:pPr>
            <a:r>
              <a:rPr lang="en-US" sz="88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4089"/>
              </a:spcAft>
              <a:buClr>
                <a:schemeClr val="accent1"/>
              </a:buClr>
            </a:pPr>
            <a:r>
              <a:rPr lang="en-US" sz="8800" dirty="0">
                <a:solidFill>
                  <a:schemeClr val="tx1"/>
                </a:solidFill>
              </a:rPr>
              <a:t>Go to the </a:t>
            </a:r>
            <a:r>
              <a:rPr lang="en-US" sz="8800" b="1" dirty="0">
                <a:solidFill>
                  <a:schemeClr val="tx1"/>
                </a:solidFill>
              </a:rPr>
              <a:t>File </a:t>
            </a:r>
            <a:r>
              <a:rPr lang="en-US" sz="8800" dirty="0">
                <a:solidFill>
                  <a:schemeClr val="tx1"/>
                </a:solidFill>
              </a:rPr>
              <a:t>tab at the top of the toolbar.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4089"/>
              </a:spcAft>
              <a:buClr>
                <a:schemeClr val="accent1"/>
              </a:buClr>
            </a:pPr>
            <a:r>
              <a:rPr lang="en-US" sz="8800" dirty="0">
                <a:solidFill>
                  <a:schemeClr val="tx1"/>
                </a:solidFill>
              </a:rPr>
              <a:t>Select </a:t>
            </a:r>
            <a:r>
              <a:rPr lang="en-US" sz="8800" b="1" dirty="0">
                <a:solidFill>
                  <a:schemeClr val="tx1"/>
                </a:solidFill>
              </a:rPr>
              <a:t>Save as Adobe PDF. 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4089"/>
              </a:spcAft>
              <a:buClr>
                <a:schemeClr val="accent1"/>
              </a:buClr>
            </a:pPr>
            <a:r>
              <a:rPr lang="en-US" sz="88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4089"/>
              </a:spcAft>
              <a:buClr>
                <a:schemeClr val="accent1"/>
              </a:buClr>
            </a:pPr>
            <a:r>
              <a:rPr lang="en-US" sz="8800" dirty="0">
                <a:solidFill>
                  <a:schemeClr val="tx1"/>
                </a:solidFill>
              </a:rPr>
              <a:t>Click “Save”.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4089"/>
              </a:spcAft>
              <a:buClr>
                <a:schemeClr val="accent1"/>
              </a:buClr>
            </a:pPr>
            <a:r>
              <a:rPr lang="en-US" sz="8800" dirty="0">
                <a:solidFill>
                  <a:schemeClr val="tx1"/>
                </a:solidFill>
              </a:rPr>
              <a:t>Your PDF is ready!</a:t>
            </a:r>
          </a:p>
          <a:p>
            <a:pPr marL="1893888" lvl="1" indent="-522288">
              <a:lnSpc>
                <a:spcPct val="100000"/>
              </a:lnSpc>
              <a:spcBef>
                <a:spcPts val="0"/>
              </a:spcBef>
              <a:spcAft>
                <a:spcPts val="4089"/>
              </a:spcAft>
            </a:pPr>
            <a:r>
              <a:rPr lang="en-US" sz="8800" i="1" dirty="0">
                <a:solidFill>
                  <a:schemeClr val="tx1"/>
                </a:solidFill>
              </a:rPr>
              <a:t>Note: this file has .125 inch bleeds built into the document, the cut size will be slightly smaller than 30x56 inches.</a:t>
            </a:r>
          </a:p>
          <a:p>
            <a:pPr marL="1893888" lvl="1" indent="-522288">
              <a:lnSpc>
                <a:spcPct val="100000"/>
              </a:lnSpc>
              <a:spcBef>
                <a:spcPts val="0"/>
              </a:spcBef>
              <a:spcAft>
                <a:spcPts val="4089"/>
              </a:spcAft>
            </a:pPr>
            <a:r>
              <a:rPr lang="en-US" sz="88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4021632C-2200-F051-DA66-CD61110EB799}"/>
              </a:ext>
            </a:extLst>
          </p:cNvPr>
          <p:cNvSpPr txBox="1">
            <a:spLocks/>
          </p:cNvSpPr>
          <p:nvPr/>
        </p:nvSpPr>
        <p:spPr>
          <a:xfrm>
            <a:off x="515341" y="40852627"/>
            <a:ext cx="26629918" cy="9734353"/>
          </a:xfrm>
          <a:prstGeom prst="rect">
            <a:avLst/>
          </a:prstGeom>
          <a:solidFill>
            <a:schemeClr val="accent1"/>
          </a:solidFill>
        </p:spPr>
        <p:txBody>
          <a:bodyPr vert="horz" lIns="148182" tIns="148182" rIns="148182" bIns="24697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8800" b="1" dirty="0">
                <a:solidFill>
                  <a:schemeClr val="bg1"/>
                </a:solidFill>
                <a:ea typeface="Montserrat Regular"/>
              </a:rPr>
              <a:t>Don’t forget to delete these instruction slides first before exporting your final document.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6ACC07-A098-B8BB-70DF-F29E967E6D03}"/>
              </a:ext>
            </a:extLst>
          </p:cNvPr>
          <p:cNvSpPr txBox="1">
            <a:spLocks/>
          </p:cNvSpPr>
          <p:nvPr/>
        </p:nvSpPr>
        <p:spPr>
          <a:xfrm>
            <a:off x="1029522" y="4864849"/>
            <a:ext cx="25030877" cy="14053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8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</p:spTree>
    <p:extLst>
      <p:ext uri="{BB962C8B-B14F-4D97-AF65-F5344CB8AC3E}">
        <p14:creationId xmlns:p14="http://schemas.microsoft.com/office/powerpoint/2010/main" val="3244816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100B469-9A47-CCA5-AE6E-8CD2A648382A}"/>
              </a:ext>
            </a:extLst>
          </p:cNvPr>
          <p:cNvSpPr/>
          <p:nvPr/>
        </p:nvSpPr>
        <p:spPr>
          <a:xfrm>
            <a:off x="0" y="0"/>
            <a:ext cx="27660599" cy="5945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28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D47845-3FCD-4055-E5E7-7A2E6E259EF4}"/>
              </a:ext>
            </a:extLst>
          </p:cNvPr>
          <p:cNvSpPr/>
          <p:nvPr/>
        </p:nvSpPr>
        <p:spPr>
          <a:xfrm>
            <a:off x="0" y="46616067"/>
            <a:ext cx="27660600" cy="46028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28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B06D6B-4986-B39D-3E89-76A32D2893CA}"/>
              </a:ext>
            </a:extLst>
          </p:cNvPr>
          <p:cNvSpPr txBox="1"/>
          <p:nvPr/>
        </p:nvSpPr>
        <p:spPr>
          <a:xfrm>
            <a:off x="2747100" y="1671616"/>
            <a:ext cx="2220897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0" cap="all" dirty="0" err="1">
                <a:solidFill>
                  <a:schemeClr val="bg1"/>
                </a:solidFill>
                <a:latin typeface="Montserrat SemiBold" panose="00000700000000000000" pitchFamily="2" charset="0"/>
              </a:rPr>
              <a:t>Notice</a:t>
            </a:r>
            <a:endParaRPr lang="en-US" sz="20000" cap="all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9D8184-B73A-0143-F22B-6CA8E8EDD363}"/>
              </a:ext>
            </a:extLst>
          </p:cNvPr>
          <p:cNvSpPr txBox="1"/>
          <p:nvPr/>
        </p:nvSpPr>
        <p:spPr>
          <a:xfrm>
            <a:off x="1989145" y="7374013"/>
            <a:ext cx="2362159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2541"/>
              </a:spcAft>
            </a:pPr>
            <a:r>
              <a:rPr lang="en-US" sz="15000" cap="all" dirty="0">
                <a:solidFill>
                  <a:schemeClr val="accent1"/>
                </a:solidFill>
                <a:latin typeface="Montserrat SemiBold" panose="00000700000000000000" pitchFamily="2" charset="0"/>
              </a:rPr>
              <a:t>Public Participation Requested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425F25-8E00-850B-0CF1-8DB395380E0C}"/>
              </a:ext>
            </a:extLst>
          </p:cNvPr>
          <p:cNvSpPr/>
          <p:nvPr/>
        </p:nvSpPr>
        <p:spPr>
          <a:xfrm>
            <a:off x="0" y="46553942"/>
            <a:ext cx="27660600" cy="19317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28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C3141-113D-186E-E539-706928234524}"/>
              </a:ext>
            </a:extLst>
          </p:cNvPr>
          <p:cNvSpPr/>
          <p:nvPr/>
        </p:nvSpPr>
        <p:spPr>
          <a:xfrm>
            <a:off x="16173025" y="25637030"/>
            <a:ext cx="10453646" cy="102202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28"/>
          </a:p>
        </p:txBody>
      </p:sp>
      <p:pic>
        <p:nvPicPr>
          <p:cNvPr id="14" name="Picture 13" descr="A blue circle with black text&#10;&#10;Description automatically generated">
            <a:extLst>
              <a:ext uri="{FF2B5EF4-FFF2-40B4-BE49-F238E27FC236}">
                <a16:creationId xmlns:a16="http://schemas.microsoft.com/office/drawing/2014/main" id="{28FF7916-4174-1F01-DBFE-85AB4348CD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3357" y="37472273"/>
            <a:ext cx="8028659" cy="8110825"/>
          </a:xfrm>
          <a:prstGeom prst="rect">
            <a:avLst/>
          </a:prstGeom>
        </p:spPr>
      </p:pic>
      <p:pic>
        <p:nvPicPr>
          <p:cNvPr id="16" name="Picture 15" descr="A white background with grey text&#10;&#10;Description automatically generated">
            <a:extLst>
              <a:ext uri="{FF2B5EF4-FFF2-40B4-BE49-F238E27FC236}">
                <a16:creationId xmlns:a16="http://schemas.microsoft.com/office/drawing/2014/main" id="{5CE61489-C04A-E73F-D4C3-8887EC1A1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3357" y="26470678"/>
            <a:ext cx="8552983" cy="85529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70EBB0F-9527-AC8E-C3EE-0D3CDE5FB04A}"/>
              </a:ext>
            </a:extLst>
          </p:cNvPr>
          <p:cNvSpPr txBox="1"/>
          <p:nvPr/>
        </p:nvSpPr>
        <p:spPr>
          <a:xfrm>
            <a:off x="5293690" y="12170187"/>
            <a:ext cx="17073219" cy="175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2541"/>
              </a:spcAft>
            </a:pPr>
            <a:r>
              <a:rPr lang="en-US" sz="11500" dirty="0">
                <a:latin typeface="Montserrat SemiBold" panose="00000700000000000000" pitchFamily="2" charset="0"/>
              </a:rPr>
              <a:t>Date or Dates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9DCE977-6838-EFA9-9089-8CDAC1BB8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89100" y="21978146"/>
            <a:ext cx="2351836" cy="163322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A674D22-B945-7147-5859-A07D3175DE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93113" y="17879623"/>
            <a:ext cx="2743810" cy="274381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72A31CE-4E87-DD82-96B2-1608B919FC74}"/>
              </a:ext>
            </a:extLst>
          </p:cNvPr>
          <p:cNvSpPr txBox="1"/>
          <p:nvPr/>
        </p:nvSpPr>
        <p:spPr>
          <a:xfrm>
            <a:off x="5128151" y="18525249"/>
            <a:ext cx="22089748" cy="148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2541"/>
              </a:spcAft>
            </a:pPr>
            <a:r>
              <a:rPr lang="en-US" sz="9600" dirty="0">
                <a:latin typeface="Montserrat SemiBold" panose="00000700000000000000" pitchFamily="2" charset="0"/>
              </a:rPr>
              <a:t>www.projectwebsitehere.com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822F82-0902-EF3B-A2D9-3640D77C7DFE}"/>
              </a:ext>
            </a:extLst>
          </p:cNvPr>
          <p:cNvSpPr txBox="1"/>
          <p:nvPr/>
        </p:nvSpPr>
        <p:spPr>
          <a:xfrm>
            <a:off x="5128151" y="22163230"/>
            <a:ext cx="22089748" cy="148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2541"/>
              </a:spcAft>
            </a:pPr>
            <a:r>
              <a:rPr lang="en-US" sz="9600" dirty="0">
                <a:latin typeface="Montserrat SemiBold" panose="00000700000000000000" pitchFamily="2" charset="0"/>
              </a:rPr>
              <a:t>emailaddress@address.com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5EED7F-2619-47B6-8554-449E7E29D5BF}"/>
              </a:ext>
            </a:extLst>
          </p:cNvPr>
          <p:cNvSpPr txBox="1"/>
          <p:nvPr/>
        </p:nvSpPr>
        <p:spPr>
          <a:xfrm>
            <a:off x="1611244" y="15771432"/>
            <a:ext cx="9992931" cy="148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2541"/>
              </a:spcAft>
            </a:pPr>
            <a:r>
              <a:rPr lang="en-US" sz="9600" dirty="0">
                <a:solidFill>
                  <a:schemeClr val="accent1"/>
                </a:solidFill>
                <a:latin typeface="Montserrat SemiBold" panose="00000700000000000000" pitchFamily="2" charset="0"/>
              </a:rPr>
              <a:t>LEARN MORE: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6ECE91-90F6-5001-5A45-CD221225DEBA}"/>
              </a:ext>
            </a:extLst>
          </p:cNvPr>
          <p:cNvSpPr txBox="1"/>
          <p:nvPr/>
        </p:nvSpPr>
        <p:spPr>
          <a:xfrm>
            <a:off x="1984260" y="30075085"/>
            <a:ext cx="9897079" cy="754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5" dirty="0"/>
              <a:t>[Name or Logos of Project here]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3211C7-4289-1C73-C3B6-2DF9F68FCA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639" y="37758545"/>
            <a:ext cx="6100140" cy="752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62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AB67A6F-EC7E-CB05-0BDC-E7CA6BB5AA0E}"/>
              </a:ext>
            </a:extLst>
          </p:cNvPr>
          <p:cNvSpPr/>
          <p:nvPr/>
        </p:nvSpPr>
        <p:spPr>
          <a:xfrm>
            <a:off x="0" y="0"/>
            <a:ext cx="27660599" cy="2560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28">
              <a:solidFill>
                <a:schemeClr val="accent3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5B7C77-6446-E679-610C-AD1A3756A4F2}"/>
              </a:ext>
            </a:extLst>
          </p:cNvPr>
          <p:cNvSpPr/>
          <p:nvPr/>
        </p:nvSpPr>
        <p:spPr>
          <a:xfrm>
            <a:off x="0" y="46616067"/>
            <a:ext cx="27660600" cy="46028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28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5C71B14-8C44-A2C4-CD25-55CFC3A5A604}"/>
              </a:ext>
            </a:extLst>
          </p:cNvPr>
          <p:cNvSpPr txBox="1"/>
          <p:nvPr/>
        </p:nvSpPr>
        <p:spPr>
          <a:xfrm>
            <a:off x="2747100" y="1671616"/>
            <a:ext cx="2220897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0" cap="all" dirty="0" err="1">
                <a:solidFill>
                  <a:schemeClr val="bg1"/>
                </a:solidFill>
                <a:latin typeface="Montserrat SemiBold" panose="00000700000000000000" pitchFamily="2" charset="0"/>
              </a:rPr>
              <a:t>Notice</a:t>
            </a:r>
            <a:endParaRPr lang="en-US" sz="20000" cap="all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60C3D4-7B8E-8843-F374-2528A0EDA6A1}"/>
              </a:ext>
            </a:extLst>
          </p:cNvPr>
          <p:cNvSpPr txBox="1"/>
          <p:nvPr/>
        </p:nvSpPr>
        <p:spPr>
          <a:xfrm>
            <a:off x="1989145" y="6524931"/>
            <a:ext cx="2362159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2541"/>
              </a:spcAft>
            </a:pPr>
            <a:r>
              <a:rPr lang="en-US" sz="15000" cap="all" dirty="0">
                <a:solidFill>
                  <a:schemeClr val="bg1"/>
                </a:solidFill>
                <a:latin typeface="Montserrat SemiBold" panose="00000700000000000000" pitchFamily="2" charset="0"/>
              </a:rPr>
              <a:t>Public Participation Requested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0DE7526-8E63-BA1C-8E88-1C5F316F5843}"/>
              </a:ext>
            </a:extLst>
          </p:cNvPr>
          <p:cNvSpPr/>
          <p:nvPr/>
        </p:nvSpPr>
        <p:spPr>
          <a:xfrm>
            <a:off x="0" y="46553942"/>
            <a:ext cx="27660600" cy="19317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28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E591D64-8769-3867-2948-C9448CE5748F}"/>
              </a:ext>
            </a:extLst>
          </p:cNvPr>
          <p:cNvSpPr/>
          <p:nvPr/>
        </p:nvSpPr>
        <p:spPr>
          <a:xfrm>
            <a:off x="15779263" y="26806756"/>
            <a:ext cx="10453646" cy="102202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28"/>
          </a:p>
        </p:txBody>
      </p:sp>
      <p:pic>
        <p:nvPicPr>
          <p:cNvPr id="31" name="Picture 30" descr="A blue circle with black text&#10;&#10;Description automatically generated">
            <a:extLst>
              <a:ext uri="{FF2B5EF4-FFF2-40B4-BE49-F238E27FC236}">
                <a16:creationId xmlns:a16="http://schemas.microsoft.com/office/drawing/2014/main" id="{DC908E8C-BB8D-5F7B-997F-BF924B556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3357" y="37472273"/>
            <a:ext cx="8028659" cy="8110825"/>
          </a:xfrm>
          <a:prstGeom prst="rect">
            <a:avLst/>
          </a:prstGeom>
        </p:spPr>
      </p:pic>
      <p:pic>
        <p:nvPicPr>
          <p:cNvPr id="32" name="Picture 31" descr="A white background with grey text&#10;&#10;Description automatically generated">
            <a:extLst>
              <a:ext uri="{FF2B5EF4-FFF2-40B4-BE49-F238E27FC236}">
                <a16:creationId xmlns:a16="http://schemas.microsoft.com/office/drawing/2014/main" id="{57B8ED38-C939-8D11-B406-C31BB6C2C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9595" y="27640404"/>
            <a:ext cx="8552983" cy="855298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40FCBD6-3205-B637-40C7-1AFFADCD9B73}"/>
              </a:ext>
            </a:extLst>
          </p:cNvPr>
          <p:cNvSpPr txBox="1"/>
          <p:nvPr/>
        </p:nvSpPr>
        <p:spPr>
          <a:xfrm>
            <a:off x="5293690" y="11974245"/>
            <a:ext cx="17073219" cy="175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2541"/>
              </a:spcAft>
            </a:pPr>
            <a:r>
              <a:rPr lang="en-US" sz="11500" dirty="0">
                <a:solidFill>
                  <a:schemeClr val="bg1"/>
                </a:solidFill>
                <a:latin typeface="Montserrat SemiBold" panose="00000700000000000000" pitchFamily="2" charset="0"/>
              </a:rPr>
              <a:t>Date or Dates</a:t>
            </a: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DA5175FF-07FD-0BE3-E9B6-46FCAC0D65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89100" y="21978146"/>
            <a:ext cx="2351836" cy="163322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C03BE6C3-F222-EB6A-1FAF-49CE47193E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93113" y="17879623"/>
            <a:ext cx="2743810" cy="274381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3F35EC0-92FE-DBA0-BE59-E7A78211CF42}"/>
              </a:ext>
            </a:extLst>
          </p:cNvPr>
          <p:cNvSpPr txBox="1"/>
          <p:nvPr/>
        </p:nvSpPr>
        <p:spPr>
          <a:xfrm>
            <a:off x="5128151" y="18525249"/>
            <a:ext cx="22089748" cy="148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2541"/>
              </a:spcAft>
            </a:pPr>
            <a:r>
              <a:rPr lang="en-US" sz="9600" dirty="0">
                <a:solidFill>
                  <a:schemeClr val="bg1"/>
                </a:solidFill>
                <a:latin typeface="Montserrat SemiBold" panose="00000700000000000000" pitchFamily="2" charset="0"/>
              </a:rPr>
              <a:t>www.projectwebsitehere.com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413CDC7-102F-F286-8541-0825DD0C2DED}"/>
              </a:ext>
            </a:extLst>
          </p:cNvPr>
          <p:cNvSpPr txBox="1"/>
          <p:nvPr/>
        </p:nvSpPr>
        <p:spPr>
          <a:xfrm>
            <a:off x="5128151" y="22163230"/>
            <a:ext cx="22089748" cy="148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2541"/>
              </a:spcAft>
            </a:pPr>
            <a:r>
              <a:rPr lang="en-US" sz="9600" dirty="0">
                <a:solidFill>
                  <a:schemeClr val="bg1"/>
                </a:solidFill>
                <a:latin typeface="Montserrat SemiBold" panose="00000700000000000000" pitchFamily="2" charset="0"/>
              </a:rPr>
              <a:t>emailaddress@address.com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8426CF2-B607-B8AF-98FC-6BF3E9EF9D23}"/>
              </a:ext>
            </a:extLst>
          </p:cNvPr>
          <p:cNvSpPr txBox="1"/>
          <p:nvPr/>
        </p:nvSpPr>
        <p:spPr>
          <a:xfrm>
            <a:off x="1611244" y="15771432"/>
            <a:ext cx="9992931" cy="148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2541"/>
              </a:spcAft>
            </a:pPr>
            <a:r>
              <a:rPr lang="en-US" sz="9600" dirty="0">
                <a:solidFill>
                  <a:schemeClr val="bg1"/>
                </a:solidFill>
                <a:latin typeface="Montserrat SemiBold" panose="00000700000000000000" pitchFamily="2" charset="0"/>
              </a:rPr>
              <a:t>LEARN MORE: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0E1A149-447A-E14D-5A98-4794C127A548}"/>
              </a:ext>
            </a:extLst>
          </p:cNvPr>
          <p:cNvSpPr txBox="1"/>
          <p:nvPr/>
        </p:nvSpPr>
        <p:spPr>
          <a:xfrm>
            <a:off x="1984260" y="30075085"/>
            <a:ext cx="9897079" cy="754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5" dirty="0"/>
              <a:t>[Name or Logos of Project here]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A97201-6687-9801-18F8-84DF8CB772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639" y="37758545"/>
            <a:ext cx="6100140" cy="752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55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B68D475-6E1E-F579-1BAC-50A14B792C2E}"/>
              </a:ext>
            </a:extLst>
          </p:cNvPr>
          <p:cNvSpPr/>
          <p:nvPr/>
        </p:nvSpPr>
        <p:spPr>
          <a:xfrm>
            <a:off x="1" y="27638449"/>
            <a:ext cx="27660599" cy="1360607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8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28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36BE40-97F4-09D6-5668-4E5CB2631D4C}"/>
              </a:ext>
            </a:extLst>
          </p:cNvPr>
          <p:cNvSpPr/>
          <p:nvPr/>
        </p:nvSpPr>
        <p:spPr>
          <a:xfrm>
            <a:off x="0" y="-6390"/>
            <a:ext cx="27660600" cy="46028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28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A63201-156E-1F7C-E480-B7807885173D}"/>
              </a:ext>
            </a:extLst>
          </p:cNvPr>
          <p:cNvSpPr txBox="1"/>
          <p:nvPr/>
        </p:nvSpPr>
        <p:spPr>
          <a:xfrm>
            <a:off x="2695454" y="5323022"/>
            <a:ext cx="2220897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0" cap="all" dirty="0" err="1">
                <a:solidFill>
                  <a:schemeClr val="tx2"/>
                </a:solidFill>
                <a:latin typeface="Montserrat SemiBold" panose="00000700000000000000" pitchFamily="2" charset="0"/>
              </a:rPr>
              <a:t>Notice</a:t>
            </a:r>
            <a:endParaRPr lang="en-US" sz="20000" cap="all" dirty="0">
              <a:solidFill>
                <a:schemeClr val="tx2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09C737-45BC-6B11-02AA-AB5FE52BBDC9}"/>
              </a:ext>
            </a:extLst>
          </p:cNvPr>
          <p:cNvSpPr txBox="1"/>
          <p:nvPr/>
        </p:nvSpPr>
        <p:spPr>
          <a:xfrm>
            <a:off x="2077955" y="9333204"/>
            <a:ext cx="2362159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2541"/>
              </a:spcAft>
            </a:pPr>
            <a:r>
              <a:rPr lang="en-US" sz="15000" cap="all" dirty="0">
                <a:solidFill>
                  <a:schemeClr val="accent1"/>
                </a:solidFill>
                <a:latin typeface="Montserrat SemiBold" panose="00000700000000000000" pitchFamily="2" charset="0"/>
              </a:rPr>
              <a:t>Public Participation Requested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8D5E95-2650-C061-383B-4F32BE20694F}"/>
              </a:ext>
            </a:extLst>
          </p:cNvPr>
          <p:cNvSpPr/>
          <p:nvPr/>
        </p:nvSpPr>
        <p:spPr>
          <a:xfrm>
            <a:off x="0" y="-68515"/>
            <a:ext cx="27660600" cy="19317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28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BA28EC1-67DC-B355-1E35-E5F5BD7F30D8}"/>
              </a:ext>
            </a:extLst>
          </p:cNvPr>
          <p:cNvSpPr/>
          <p:nvPr/>
        </p:nvSpPr>
        <p:spPr>
          <a:xfrm>
            <a:off x="16173025" y="25637030"/>
            <a:ext cx="10453646" cy="1022027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28"/>
          </a:p>
        </p:txBody>
      </p:sp>
      <p:pic>
        <p:nvPicPr>
          <p:cNvPr id="29" name="Picture 28" descr="A white background with grey text&#10;&#10;Description automatically generated">
            <a:extLst>
              <a:ext uri="{FF2B5EF4-FFF2-40B4-BE49-F238E27FC236}">
                <a16:creationId xmlns:a16="http://schemas.microsoft.com/office/drawing/2014/main" id="{4A60A8AC-1644-6506-C70D-C60EA29E2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3357" y="26470678"/>
            <a:ext cx="8552983" cy="855298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E8B90B2-0CF4-F66E-0894-6C75F84B17E5}"/>
              </a:ext>
            </a:extLst>
          </p:cNvPr>
          <p:cNvSpPr txBox="1"/>
          <p:nvPr/>
        </p:nvSpPr>
        <p:spPr>
          <a:xfrm>
            <a:off x="5382500" y="14390634"/>
            <a:ext cx="17073219" cy="175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2541"/>
              </a:spcAft>
            </a:pPr>
            <a:r>
              <a:rPr lang="en-US" sz="11500" dirty="0">
                <a:latin typeface="Montserrat SemiBold" panose="00000700000000000000" pitchFamily="2" charset="0"/>
              </a:rPr>
              <a:t>Date or Dates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C7C1CCC1-E186-83D0-EA1B-992B10D33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89100" y="23103166"/>
            <a:ext cx="2351836" cy="163322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2CD13906-F208-62A8-4D37-848DF70D06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93113" y="19004643"/>
            <a:ext cx="2743810" cy="274381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69F2CC1-607D-178C-C291-D7760C0E1872}"/>
              </a:ext>
            </a:extLst>
          </p:cNvPr>
          <p:cNvSpPr txBox="1"/>
          <p:nvPr/>
        </p:nvSpPr>
        <p:spPr>
          <a:xfrm>
            <a:off x="5128151" y="19650269"/>
            <a:ext cx="22089748" cy="148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2541"/>
              </a:spcAft>
            </a:pPr>
            <a:r>
              <a:rPr lang="en-US" sz="9600" dirty="0">
                <a:latin typeface="Montserrat SemiBold" panose="00000700000000000000" pitchFamily="2" charset="0"/>
              </a:rPr>
              <a:t>www.projectwebsitehere.com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263A00-55BF-F939-DE65-D5C3105F992B}"/>
              </a:ext>
            </a:extLst>
          </p:cNvPr>
          <p:cNvSpPr txBox="1"/>
          <p:nvPr/>
        </p:nvSpPr>
        <p:spPr>
          <a:xfrm>
            <a:off x="5128151" y="23288250"/>
            <a:ext cx="22089748" cy="148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2541"/>
              </a:spcAft>
            </a:pPr>
            <a:r>
              <a:rPr lang="en-US" sz="9600" dirty="0">
                <a:latin typeface="Montserrat SemiBold" panose="00000700000000000000" pitchFamily="2" charset="0"/>
              </a:rPr>
              <a:t>emailaddress@address.com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DDBC462-0B03-8B75-607B-1C2AA09E54AF}"/>
              </a:ext>
            </a:extLst>
          </p:cNvPr>
          <p:cNvSpPr txBox="1"/>
          <p:nvPr/>
        </p:nvSpPr>
        <p:spPr>
          <a:xfrm>
            <a:off x="1611244" y="16896452"/>
            <a:ext cx="9992931" cy="148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2541"/>
              </a:spcAft>
            </a:pPr>
            <a:r>
              <a:rPr lang="en-US" sz="9600" dirty="0">
                <a:solidFill>
                  <a:schemeClr val="accent1"/>
                </a:solidFill>
                <a:latin typeface="Montserrat SemiBold" panose="00000700000000000000" pitchFamily="2" charset="0"/>
              </a:rPr>
              <a:t>LEARN MORE: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0DF1926-7ACF-28ED-86E6-B0C765E4A4AA}"/>
              </a:ext>
            </a:extLst>
          </p:cNvPr>
          <p:cNvSpPr txBox="1"/>
          <p:nvPr/>
        </p:nvSpPr>
        <p:spPr>
          <a:xfrm>
            <a:off x="1984260" y="30075085"/>
            <a:ext cx="9897079" cy="754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5" dirty="0">
                <a:solidFill>
                  <a:schemeClr val="bg1"/>
                </a:solidFill>
              </a:rPr>
              <a:t>[Name or Logos of Project here]</a:t>
            </a:r>
          </a:p>
        </p:txBody>
      </p:sp>
      <p:pic>
        <p:nvPicPr>
          <p:cNvPr id="2" name="Picture 1" descr="A blue circle with black text&#10;&#10;Description automatically generated">
            <a:extLst>
              <a:ext uri="{FF2B5EF4-FFF2-40B4-BE49-F238E27FC236}">
                <a16:creationId xmlns:a16="http://schemas.microsoft.com/office/drawing/2014/main" id="{7EB1E853-F45A-AB0E-F31C-68AC1B2334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5769" y="42078169"/>
            <a:ext cx="8028659" cy="81108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CA9EB1-A7EC-15C0-199F-E5FBBB924D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051" y="42364441"/>
            <a:ext cx="6100140" cy="752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122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F2F2F2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MDOT Fonts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d234255-e20f-4205-88a5-9658a402999b}" enabled="0" method="" siteId="{3d234255-e20f-4205-88a5-9658a402999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1455</TotalTime>
  <Words>625</Words>
  <Application>Microsoft Office PowerPoint</Application>
  <PresentationFormat>Custom</PresentationFormat>
  <Paragraphs>61</Paragraphs>
  <Slides>6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Montserrat</vt:lpstr>
      <vt:lpstr>Montserrat Black</vt:lpstr>
      <vt:lpstr>Montserrat ExtraBold</vt:lpstr>
      <vt:lpstr>Montserrat Regular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Lamorette, Laura</dc:creator>
  <cp:lastModifiedBy>Lamorette, Laura</cp:lastModifiedBy>
  <cp:revision>2</cp:revision>
  <dcterms:created xsi:type="dcterms:W3CDTF">2023-11-15T22:22:53Z</dcterms:created>
  <dcterms:modified xsi:type="dcterms:W3CDTF">2024-02-27T18:27:43Z</dcterms:modified>
</cp:coreProperties>
</file>