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  <p:sldId id="260" r:id="rId6"/>
  </p:sldIdLst>
  <p:sldSz cx="51206400" cy="27660600"/>
  <p:notesSz cx="6858000" cy="9144000"/>
  <p:defaultTextStyle>
    <a:defPPr>
      <a:defRPr lang="en-US"/>
    </a:defPPr>
    <a:lvl1pPr marL="0" algn="l" defTabSz="4048963" rtl="0" eaLnBrk="1" latinLnBrk="0" hangingPunct="1">
      <a:defRPr sz="7970" kern="1200">
        <a:solidFill>
          <a:schemeClr val="tx1"/>
        </a:solidFill>
        <a:latin typeface="+mn-lt"/>
        <a:ea typeface="+mn-ea"/>
        <a:cs typeface="+mn-cs"/>
      </a:defRPr>
    </a:lvl1pPr>
    <a:lvl2pPr marL="2024482" algn="l" defTabSz="4048963" rtl="0" eaLnBrk="1" latinLnBrk="0" hangingPunct="1">
      <a:defRPr sz="7970" kern="1200">
        <a:solidFill>
          <a:schemeClr val="tx1"/>
        </a:solidFill>
        <a:latin typeface="+mn-lt"/>
        <a:ea typeface="+mn-ea"/>
        <a:cs typeface="+mn-cs"/>
      </a:defRPr>
    </a:lvl2pPr>
    <a:lvl3pPr marL="4048963" algn="l" defTabSz="4048963" rtl="0" eaLnBrk="1" latinLnBrk="0" hangingPunct="1">
      <a:defRPr sz="7970" kern="1200">
        <a:solidFill>
          <a:schemeClr val="tx1"/>
        </a:solidFill>
        <a:latin typeface="+mn-lt"/>
        <a:ea typeface="+mn-ea"/>
        <a:cs typeface="+mn-cs"/>
      </a:defRPr>
    </a:lvl3pPr>
    <a:lvl4pPr marL="6073445" algn="l" defTabSz="4048963" rtl="0" eaLnBrk="1" latinLnBrk="0" hangingPunct="1">
      <a:defRPr sz="7970" kern="1200">
        <a:solidFill>
          <a:schemeClr val="tx1"/>
        </a:solidFill>
        <a:latin typeface="+mn-lt"/>
        <a:ea typeface="+mn-ea"/>
        <a:cs typeface="+mn-cs"/>
      </a:defRPr>
    </a:lvl4pPr>
    <a:lvl5pPr marL="8097926" algn="l" defTabSz="4048963" rtl="0" eaLnBrk="1" latinLnBrk="0" hangingPunct="1">
      <a:defRPr sz="7970" kern="1200">
        <a:solidFill>
          <a:schemeClr val="tx1"/>
        </a:solidFill>
        <a:latin typeface="+mn-lt"/>
        <a:ea typeface="+mn-ea"/>
        <a:cs typeface="+mn-cs"/>
      </a:defRPr>
    </a:lvl5pPr>
    <a:lvl6pPr marL="10122408" algn="l" defTabSz="4048963" rtl="0" eaLnBrk="1" latinLnBrk="0" hangingPunct="1">
      <a:defRPr sz="7970" kern="1200">
        <a:solidFill>
          <a:schemeClr val="tx1"/>
        </a:solidFill>
        <a:latin typeface="+mn-lt"/>
        <a:ea typeface="+mn-ea"/>
        <a:cs typeface="+mn-cs"/>
      </a:defRPr>
    </a:lvl6pPr>
    <a:lvl7pPr marL="12146890" algn="l" defTabSz="4048963" rtl="0" eaLnBrk="1" latinLnBrk="0" hangingPunct="1">
      <a:defRPr sz="7970" kern="1200">
        <a:solidFill>
          <a:schemeClr val="tx1"/>
        </a:solidFill>
        <a:latin typeface="+mn-lt"/>
        <a:ea typeface="+mn-ea"/>
        <a:cs typeface="+mn-cs"/>
      </a:defRPr>
    </a:lvl7pPr>
    <a:lvl8pPr marL="14171371" algn="l" defTabSz="4048963" rtl="0" eaLnBrk="1" latinLnBrk="0" hangingPunct="1">
      <a:defRPr sz="7970" kern="1200">
        <a:solidFill>
          <a:schemeClr val="tx1"/>
        </a:solidFill>
        <a:latin typeface="+mn-lt"/>
        <a:ea typeface="+mn-ea"/>
        <a:cs typeface="+mn-cs"/>
      </a:defRPr>
    </a:lvl8pPr>
    <a:lvl9pPr marL="16195853" algn="l" defTabSz="4048963" rtl="0" eaLnBrk="1" latinLnBrk="0" hangingPunct="1">
      <a:defRPr sz="797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structions" id="{4905DD90-3187-49AA-BB87-0956D357BBE2}">
          <p14:sldIdLst>
            <p14:sldId id="257"/>
            <p14:sldId id="258"/>
            <p14:sldId id="259"/>
          </p14:sldIdLst>
        </p14:section>
        <p14:section name="Option 1" id="{1B86DAB2-4ADA-43AB-AC57-A5E744263500}">
          <p14:sldIdLst>
            <p14:sldId id="256"/>
          </p14:sldIdLst>
        </p14:section>
        <p14:section name="Option 2" id="{2E40BC1F-888E-422A-BC77-4FDDB4EB2C70}">
          <p14:sldIdLst>
            <p14:sldId id="26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8688" userDrawn="1">
          <p15:clr>
            <a:srgbClr val="A4A3A4"/>
          </p15:clr>
        </p15:guide>
        <p15:guide id="2" pos="1612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47FDCF2-58CB-4B5E-940F-0AAE77F652AB}" v="11" dt="2024-02-21T19:17:43.55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28" d="100"/>
          <a:sy n="28" d="100"/>
        </p:scale>
        <p:origin x="324" y="114"/>
      </p:cViewPr>
      <p:guideLst>
        <p:guide orient="horz" pos="8688"/>
        <p:guide pos="1612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morette, Laura" userId="231d9543-ee48-4303-8632-b2c592304cc9" providerId="ADAL" clId="{13E5BD7E-3AE7-42CF-9F1B-86E9706122BF}"/>
    <pc:docChg chg="undo custSel addSld modSld sldOrd addSection modSection">
      <pc:chgData name="Lamorette, Laura" userId="231d9543-ee48-4303-8632-b2c592304cc9" providerId="ADAL" clId="{13E5BD7E-3AE7-42CF-9F1B-86E9706122BF}" dt="2023-11-16T21:50:52.823" v="524" actId="21"/>
      <pc:docMkLst>
        <pc:docMk/>
      </pc:docMkLst>
      <pc:sldChg chg="addSp delSp modSp mod ord">
        <pc:chgData name="Lamorette, Laura" userId="231d9543-ee48-4303-8632-b2c592304cc9" providerId="ADAL" clId="{13E5BD7E-3AE7-42CF-9F1B-86E9706122BF}" dt="2023-11-15T22:44:39.567" v="277"/>
        <pc:sldMkLst>
          <pc:docMk/>
          <pc:sldMk cId="995262919" sldId="256"/>
        </pc:sldMkLst>
        <pc:spChg chg="add mod">
          <ac:chgData name="Lamorette, Laura" userId="231d9543-ee48-4303-8632-b2c592304cc9" providerId="ADAL" clId="{13E5BD7E-3AE7-42CF-9F1B-86E9706122BF}" dt="2023-11-15T22:29:33.509" v="2" actId="14100"/>
          <ac:spMkLst>
            <pc:docMk/>
            <pc:sldMk cId="995262919" sldId="256"/>
            <ac:spMk id="4" creationId="{D4D47845-3FCD-4055-E5E7-7A2E6E259EF4}"/>
          </ac:spMkLst>
        </pc:spChg>
        <pc:spChg chg="add mod">
          <ac:chgData name="Lamorette, Laura" userId="231d9543-ee48-4303-8632-b2c592304cc9" providerId="ADAL" clId="{13E5BD7E-3AE7-42CF-9F1B-86E9706122BF}" dt="2023-11-15T22:31:27.708" v="39" actId="255"/>
          <ac:spMkLst>
            <pc:docMk/>
            <pc:sldMk cId="995262919" sldId="256"/>
            <ac:spMk id="5" creationId="{02B06D6B-4986-B39D-3E89-76A32D2893CA}"/>
          </ac:spMkLst>
        </pc:spChg>
        <pc:spChg chg="add mod">
          <ac:chgData name="Lamorette, Laura" userId="231d9543-ee48-4303-8632-b2c592304cc9" providerId="ADAL" clId="{13E5BD7E-3AE7-42CF-9F1B-86E9706122BF}" dt="2023-11-15T22:34:08.238" v="114" actId="1037"/>
          <ac:spMkLst>
            <pc:docMk/>
            <pc:sldMk cId="995262919" sldId="256"/>
            <ac:spMk id="6" creationId="{3A9D8184-B73A-0143-F22B-6CA8E8EDD363}"/>
          </ac:spMkLst>
        </pc:spChg>
        <pc:spChg chg="add mod ord">
          <ac:chgData name="Lamorette, Laura" userId="231d9543-ee48-4303-8632-b2c592304cc9" providerId="ADAL" clId="{13E5BD7E-3AE7-42CF-9F1B-86E9706122BF}" dt="2023-11-15T22:30:22.719" v="8" actId="167"/>
          <ac:spMkLst>
            <pc:docMk/>
            <pc:sldMk cId="995262919" sldId="256"/>
            <ac:spMk id="7" creationId="{6100B469-9A47-CCA5-AE6E-8CD2A648382A}"/>
          </ac:spMkLst>
        </pc:spChg>
        <pc:spChg chg="add mod">
          <ac:chgData name="Lamorette, Laura" userId="231d9543-ee48-4303-8632-b2c592304cc9" providerId="ADAL" clId="{13E5BD7E-3AE7-42CF-9F1B-86E9706122BF}" dt="2023-11-15T22:34:43.097" v="117" actId="14100"/>
          <ac:spMkLst>
            <pc:docMk/>
            <pc:sldMk cId="995262919" sldId="256"/>
            <ac:spMk id="8" creationId="{05425F25-8E00-850B-0CF1-8DB395380E0C}"/>
          </ac:spMkLst>
        </pc:spChg>
        <pc:spChg chg="add mod">
          <ac:chgData name="Lamorette, Laura" userId="231d9543-ee48-4303-8632-b2c592304cc9" providerId="ADAL" clId="{13E5BD7E-3AE7-42CF-9F1B-86E9706122BF}" dt="2023-11-15T22:37:58.008" v="125" actId="1076"/>
          <ac:spMkLst>
            <pc:docMk/>
            <pc:sldMk cId="995262919" sldId="256"/>
            <ac:spMk id="9" creationId="{145C3141-113D-186E-E539-706928234524}"/>
          </ac:spMkLst>
        </pc:spChg>
        <pc:spChg chg="add del mod">
          <ac:chgData name="Lamorette, Laura" userId="231d9543-ee48-4303-8632-b2c592304cc9" providerId="ADAL" clId="{13E5BD7E-3AE7-42CF-9F1B-86E9706122BF}" dt="2023-11-15T22:34:30.910" v="115" actId="478"/>
          <ac:spMkLst>
            <pc:docMk/>
            <pc:sldMk cId="995262919" sldId="256"/>
            <ac:spMk id="10" creationId="{617262E7-2F22-ED31-DC48-38B465DF191A}"/>
          </ac:spMkLst>
        </pc:spChg>
        <pc:spChg chg="add mod">
          <ac:chgData name="Lamorette, Laura" userId="231d9543-ee48-4303-8632-b2c592304cc9" providerId="ADAL" clId="{13E5BD7E-3AE7-42CF-9F1B-86E9706122BF}" dt="2023-11-15T22:43:40.559" v="275" actId="1036"/>
          <ac:spMkLst>
            <pc:docMk/>
            <pc:sldMk cId="995262919" sldId="256"/>
            <ac:spMk id="17" creationId="{F70EBB0F-9527-AC8E-C3EE-0D3CDE5FB04A}"/>
          </ac:spMkLst>
        </pc:spChg>
        <pc:spChg chg="add mod">
          <ac:chgData name="Lamorette, Laura" userId="231d9543-ee48-4303-8632-b2c592304cc9" providerId="ADAL" clId="{13E5BD7E-3AE7-42CF-9F1B-86E9706122BF}" dt="2023-11-15T22:43:00.736" v="243" actId="1076"/>
          <ac:spMkLst>
            <pc:docMk/>
            <pc:sldMk cId="995262919" sldId="256"/>
            <ac:spMk id="21" creationId="{372A31CE-4E87-DD82-96B2-1608B919FC74}"/>
          </ac:spMkLst>
        </pc:spChg>
        <pc:spChg chg="add mod">
          <ac:chgData name="Lamorette, Laura" userId="231d9543-ee48-4303-8632-b2c592304cc9" providerId="ADAL" clId="{13E5BD7E-3AE7-42CF-9F1B-86E9706122BF}" dt="2023-11-15T22:42:37.167" v="237" actId="1076"/>
          <ac:spMkLst>
            <pc:docMk/>
            <pc:sldMk cId="995262919" sldId="256"/>
            <ac:spMk id="22" creationId="{08822F82-0902-EF3B-A2D9-3640D77C7DFE}"/>
          </ac:spMkLst>
        </pc:spChg>
        <pc:spChg chg="add mod">
          <ac:chgData name="Lamorette, Laura" userId="231d9543-ee48-4303-8632-b2c592304cc9" providerId="ADAL" clId="{13E5BD7E-3AE7-42CF-9F1B-86E9706122BF}" dt="2023-11-15T22:43:31.996" v="260" actId="20577"/>
          <ac:spMkLst>
            <pc:docMk/>
            <pc:sldMk cId="995262919" sldId="256"/>
            <ac:spMk id="23" creationId="{EA5EED7F-2619-47B6-8554-449E7E29D5BF}"/>
          </ac:spMkLst>
        </pc:spChg>
        <pc:picChg chg="add mod">
          <ac:chgData name="Lamorette, Laura" userId="231d9543-ee48-4303-8632-b2c592304cc9" providerId="ADAL" clId="{13E5BD7E-3AE7-42CF-9F1B-86E9706122BF}" dt="2023-11-15T22:33:46.956" v="101" actId="1076"/>
          <ac:picMkLst>
            <pc:docMk/>
            <pc:sldMk cId="995262919" sldId="256"/>
            <ac:picMk id="12" creationId="{E713A0E2-8658-3670-EA7A-D9927E83BAD3}"/>
          </ac:picMkLst>
        </pc:picChg>
        <pc:picChg chg="add mod">
          <ac:chgData name="Lamorette, Laura" userId="231d9543-ee48-4303-8632-b2c592304cc9" providerId="ADAL" clId="{13E5BD7E-3AE7-42CF-9F1B-86E9706122BF}" dt="2023-11-15T22:33:40.222" v="99" actId="1076"/>
          <ac:picMkLst>
            <pc:docMk/>
            <pc:sldMk cId="995262919" sldId="256"/>
            <ac:picMk id="14" creationId="{28FF7916-4174-1F01-DBFE-85AB4348CD47}"/>
          </ac:picMkLst>
        </pc:picChg>
        <pc:picChg chg="add mod">
          <ac:chgData name="Lamorette, Laura" userId="231d9543-ee48-4303-8632-b2c592304cc9" providerId="ADAL" clId="{13E5BD7E-3AE7-42CF-9F1B-86E9706122BF}" dt="2023-11-15T22:37:58.008" v="125" actId="1076"/>
          <ac:picMkLst>
            <pc:docMk/>
            <pc:sldMk cId="995262919" sldId="256"/>
            <ac:picMk id="16" creationId="{5CE61489-C04A-E73F-D4C3-8887EC1A1A17}"/>
          </ac:picMkLst>
        </pc:picChg>
        <pc:picChg chg="add del mod">
          <ac:chgData name="Lamorette, Laura" userId="231d9543-ee48-4303-8632-b2c592304cc9" providerId="ADAL" clId="{13E5BD7E-3AE7-42CF-9F1B-86E9706122BF}" dt="2023-11-15T22:40:58.406" v="176" actId="478"/>
          <ac:picMkLst>
            <pc:docMk/>
            <pc:sldMk cId="995262919" sldId="256"/>
            <ac:picMk id="18" creationId="{23BF5D71-E98D-55E2-8A49-7CE6E55D1291}"/>
          </ac:picMkLst>
        </pc:picChg>
        <pc:picChg chg="add mod">
          <ac:chgData name="Lamorette, Laura" userId="231d9543-ee48-4303-8632-b2c592304cc9" providerId="ADAL" clId="{13E5BD7E-3AE7-42CF-9F1B-86E9706122BF}" dt="2023-11-15T22:42:37.167" v="237" actId="1076"/>
          <ac:picMkLst>
            <pc:docMk/>
            <pc:sldMk cId="995262919" sldId="256"/>
            <ac:picMk id="19" creationId="{39DCE977-6838-EFA9-9089-8CDAC1BB8ADA}"/>
          </ac:picMkLst>
        </pc:picChg>
        <pc:picChg chg="add mod">
          <ac:chgData name="Lamorette, Laura" userId="231d9543-ee48-4303-8632-b2c592304cc9" providerId="ADAL" clId="{13E5BD7E-3AE7-42CF-9F1B-86E9706122BF}" dt="2023-11-15T22:43:00.736" v="243" actId="1076"/>
          <ac:picMkLst>
            <pc:docMk/>
            <pc:sldMk cId="995262919" sldId="256"/>
            <ac:picMk id="20" creationId="{5A674D22-B945-7147-5859-A07D3175DE16}"/>
          </ac:picMkLst>
        </pc:picChg>
      </pc:sldChg>
      <pc:sldChg chg="addSp modSp mod modShow">
        <pc:chgData name="Lamorette, Laura" userId="231d9543-ee48-4303-8632-b2c592304cc9" providerId="ADAL" clId="{13E5BD7E-3AE7-42CF-9F1B-86E9706122BF}" dt="2023-11-15T22:52:13.546" v="386" actId="729"/>
        <pc:sldMkLst>
          <pc:docMk/>
          <pc:sldMk cId="2288355564" sldId="257"/>
        </pc:sldMkLst>
        <pc:spChg chg="add mod">
          <ac:chgData name="Lamorette, Laura" userId="231d9543-ee48-4303-8632-b2c592304cc9" providerId="ADAL" clId="{13E5BD7E-3AE7-42CF-9F1B-86E9706122BF}" dt="2023-11-15T22:47:06.645" v="292" actId="1076"/>
          <ac:spMkLst>
            <pc:docMk/>
            <pc:sldMk cId="2288355564" sldId="257"/>
            <ac:spMk id="2" creationId="{E205A670-36AB-A920-19D3-AA1C1D5A07C9}"/>
          </ac:spMkLst>
        </pc:spChg>
        <pc:spChg chg="add mod">
          <ac:chgData name="Lamorette, Laura" userId="231d9543-ee48-4303-8632-b2c592304cc9" providerId="ADAL" clId="{13E5BD7E-3AE7-42CF-9F1B-86E9706122BF}" dt="2023-11-15T22:47:10.369" v="293" actId="1076"/>
          <ac:spMkLst>
            <pc:docMk/>
            <pc:sldMk cId="2288355564" sldId="257"/>
            <ac:spMk id="3" creationId="{5F3B4DFA-3530-32CB-9EC9-7CD61F14B834}"/>
          </ac:spMkLst>
        </pc:spChg>
        <pc:spChg chg="add mod">
          <ac:chgData name="Lamorette, Laura" userId="231d9543-ee48-4303-8632-b2c592304cc9" providerId="ADAL" clId="{13E5BD7E-3AE7-42CF-9F1B-86E9706122BF}" dt="2023-11-15T22:47:33.659" v="297" actId="554"/>
          <ac:spMkLst>
            <pc:docMk/>
            <pc:sldMk cId="2288355564" sldId="257"/>
            <ac:spMk id="4" creationId="{95900A1E-D838-CF61-EAC4-B92D6D0CA82E}"/>
          </ac:spMkLst>
        </pc:spChg>
        <pc:spChg chg="add mod">
          <ac:chgData name="Lamorette, Laura" userId="231d9543-ee48-4303-8632-b2c592304cc9" providerId="ADAL" clId="{13E5BD7E-3AE7-42CF-9F1B-86E9706122BF}" dt="2023-11-15T22:47:39.965" v="298" actId="554"/>
          <ac:spMkLst>
            <pc:docMk/>
            <pc:sldMk cId="2288355564" sldId="257"/>
            <ac:spMk id="5" creationId="{D217570E-1EE1-1169-B42A-54B5618C04DD}"/>
          </ac:spMkLst>
        </pc:spChg>
        <pc:spChg chg="add mod">
          <ac:chgData name="Lamorette, Laura" userId="231d9543-ee48-4303-8632-b2c592304cc9" providerId="ADAL" clId="{13E5BD7E-3AE7-42CF-9F1B-86E9706122BF}" dt="2023-11-15T22:47:33.659" v="297" actId="554"/>
          <ac:spMkLst>
            <pc:docMk/>
            <pc:sldMk cId="2288355564" sldId="257"/>
            <ac:spMk id="6" creationId="{F3C6B572-F5AF-6587-6FDC-BA25C5DBBA76}"/>
          </ac:spMkLst>
        </pc:spChg>
        <pc:spChg chg="add mod">
          <ac:chgData name="Lamorette, Laura" userId="231d9543-ee48-4303-8632-b2c592304cc9" providerId="ADAL" clId="{13E5BD7E-3AE7-42CF-9F1B-86E9706122BF}" dt="2023-11-15T22:47:39.965" v="298" actId="554"/>
          <ac:spMkLst>
            <pc:docMk/>
            <pc:sldMk cId="2288355564" sldId="257"/>
            <ac:spMk id="7" creationId="{825FFFE4-92BF-04D8-CB99-AE8F7AE7CFF1}"/>
          </ac:spMkLst>
        </pc:spChg>
        <pc:spChg chg="add mod">
          <ac:chgData name="Lamorette, Laura" userId="231d9543-ee48-4303-8632-b2c592304cc9" providerId="ADAL" clId="{13E5BD7E-3AE7-42CF-9F1B-86E9706122BF}" dt="2023-11-15T22:47:15.843" v="294" actId="14100"/>
          <ac:spMkLst>
            <pc:docMk/>
            <pc:sldMk cId="2288355564" sldId="257"/>
            <ac:spMk id="8" creationId="{BBC87432-3901-CA72-AF5F-87F38AC1C1A9}"/>
          </ac:spMkLst>
        </pc:spChg>
      </pc:sldChg>
      <pc:sldChg chg="addSp delSp modSp mod modShow">
        <pc:chgData name="Lamorette, Laura" userId="231d9543-ee48-4303-8632-b2c592304cc9" providerId="ADAL" clId="{13E5BD7E-3AE7-42CF-9F1B-86E9706122BF}" dt="2023-11-15T22:52:13.546" v="386" actId="729"/>
        <pc:sldMkLst>
          <pc:docMk/>
          <pc:sldMk cId="3103397426" sldId="258"/>
        </pc:sldMkLst>
        <pc:spChg chg="add mod">
          <ac:chgData name="Lamorette, Laura" userId="231d9543-ee48-4303-8632-b2c592304cc9" providerId="ADAL" clId="{13E5BD7E-3AE7-42CF-9F1B-86E9706122BF}" dt="2023-11-15T22:48:48.500" v="310" actId="14100"/>
          <ac:spMkLst>
            <pc:docMk/>
            <pc:sldMk cId="3103397426" sldId="258"/>
            <ac:spMk id="2" creationId="{64F78758-2A87-3D87-8CC3-1320ACC54D5B}"/>
          </ac:spMkLst>
        </pc:spChg>
        <pc:spChg chg="add mod">
          <ac:chgData name="Lamorette, Laura" userId="231d9543-ee48-4303-8632-b2c592304cc9" providerId="ADAL" clId="{13E5BD7E-3AE7-42CF-9F1B-86E9706122BF}" dt="2023-11-15T22:49:14.859" v="316" actId="1076"/>
          <ac:spMkLst>
            <pc:docMk/>
            <pc:sldMk cId="3103397426" sldId="258"/>
            <ac:spMk id="3" creationId="{249C18DD-6949-05C7-33EC-05AC3F2213E0}"/>
          </ac:spMkLst>
        </pc:spChg>
        <pc:spChg chg="add mod">
          <ac:chgData name="Lamorette, Laura" userId="231d9543-ee48-4303-8632-b2c592304cc9" providerId="ADAL" clId="{13E5BD7E-3AE7-42CF-9F1B-86E9706122BF}" dt="2023-11-15T22:49:18.847" v="317" actId="1076"/>
          <ac:spMkLst>
            <pc:docMk/>
            <pc:sldMk cId="3103397426" sldId="258"/>
            <ac:spMk id="4" creationId="{C1C9F5E9-7A1B-088D-7F32-D20C0A25EB75}"/>
          </ac:spMkLst>
        </pc:spChg>
        <pc:spChg chg="add mod">
          <ac:chgData name="Lamorette, Laura" userId="231d9543-ee48-4303-8632-b2c592304cc9" providerId="ADAL" clId="{13E5BD7E-3AE7-42CF-9F1B-86E9706122BF}" dt="2023-11-15T22:49:24.023" v="319" actId="14100"/>
          <ac:spMkLst>
            <pc:docMk/>
            <pc:sldMk cId="3103397426" sldId="258"/>
            <ac:spMk id="5" creationId="{509A2F0E-CF7F-CDD7-4C45-BFB76F7589E0}"/>
          </ac:spMkLst>
        </pc:spChg>
        <pc:spChg chg="add del mod">
          <ac:chgData name="Lamorette, Laura" userId="231d9543-ee48-4303-8632-b2c592304cc9" providerId="ADAL" clId="{13E5BD7E-3AE7-42CF-9F1B-86E9706122BF}" dt="2023-11-15T22:50:15.388" v="327" actId="21"/>
          <ac:spMkLst>
            <pc:docMk/>
            <pc:sldMk cId="3103397426" sldId="258"/>
            <ac:spMk id="7" creationId="{FDC7B89F-6347-1109-630E-F8ED5EFA830C}"/>
          </ac:spMkLst>
        </pc:spChg>
        <pc:spChg chg="add del mod">
          <ac:chgData name="Lamorette, Laura" userId="231d9543-ee48-4303-8632-b2c592304cc9" providerId="ADAL" clId="{13E5BD7E-3AE7-42CF-9F1B-86E9706122BF}" dt="2023-11-15T22:50:23.495" v="329" actId="21"/>
          <ac:spMkLst>
            <pc:docMk/>
            <pc:sldMk cId="3103397426" sldId="258"/>
            <ac:spMk id="8" creationId="{683F6F80-90BC-30C7-701C-3F19FCE92CA2}"/>
          </ac:spMkLst>
        </pc:spChg>
        <pc:spChg chg="add del mod">
          <ac:chgData name="Lamorette, Laura" userId="231d9543-ee48-4303-8632-b2c592304cc9" providerId="ADAL" clId="{13E5BD7E-3AE7-42CF-9F1B-86E9706122BF}" dt="2023-11-15T22:50:15.388" v="327" actId="21"/>
          <ac:spMkLst>
            <pc:docMk/>
            <pc:sldMk cId="3103397426" sldId="258"/>
            <ac:spMk id="9" creationId="{E4F99023-F241-CA9B-54C7-EF064A3C68F9}"/>
          </ac:spMkLst>
        </pc:spChg>
        <pc:spChg chg="add del mod">
          <ac:chgData name="Lamorette, Laura" userId="231d9543-ee48-4303-8632-b2c592304cc9" providerId="ADAL" clId="{13E5BD7E-3AE7-42CF-9F1B-86E9706122BF}" dt="2023-11-15T22:50:15.388" v="327" actId="21"/>
          <ac:spMkLst>
            <pc:docMk/>
            <pc:sldMk cId="3103397426" sldId="258"/>
            <ac:spMk id="10" creationId="{4976277E-ED61-DD65-BC3F-3AA67FC36412}"/>
          </ac:spMkLst>
        </pc:spChg>
        <pc:graphicFrameChg chg="add mod">
          <ac:chgData name="Lamorette, Laura" userId="231d9543-ee48-4303-8632-b2c592304cc9" providerId="ADAL" clId="{13E5BD7E-3AE7-42CF-9F1B-86E9706122BF}" dt="2023-11-15T22:49:21.672" v="318" actId="14100"/>
          <ac:graphicFrameMkLst>
            <pc:docMk/>
            <pc:sldMk cId="3103397426" sldId="258"/>
            <ac:graphicFrameMk id="6" creationId="{E921B3F0-F664-8AC4-7FB3-07D588D1F432}"/>
          </ac:graphicFrameMkLst>
        </pc:graphicFrameChg>
      </pc:sldChg>
      <pc:sldChg chg="addSp modSp mod modShow">
        <pc:chgData name="Lamorette, Laura" userId="231d9543-ee48-4303-8632-b2c592304cc9" providerId="ADAL" clId="{13E5BD7E-3AE7-42CF-9F1B-86E9706122BF}" dt="2023-11-15T22:52:13.546" v="386" actId="729"/>
        <pc:sldMkLst>
          <pc:docMk/>
          <pc:sldMk cId="3244816662" sldId="259"/>
        </pc:sldMkLst>
        <pc:spChg chg="add mod">
          <ac:chgData name="Lamorette, Laura" userId="231d9543-ee48-4303-8632-b2c592304cc9" providerId="ADAL" clId="{13E5BD7E-3AE7-42CF-9F1B-86E9706122BF}" dt="2023-11-15T22:50:29.865" v="331" actId="1076"/>
          <ac:spMkLst>
            <pc:docMk/>
            <pc:sldMk cId="3244816662" sldId="259"/>
            <ac:spMk id="2" creationId="{31756C44-2649-682E-F911-D8882E3D17FD}"/>
          </ac:spMkLst>
        </pc:spChg>
        <pc:spChg chg="add mod">
          <ac:chgData name="Lamorette, Laura" userId="231d9543-ee48-4303-8632-b2c592304cc9" providerId="ADAL" clId="{13E5BD7E-3AE7-42CF-9F1B-86E9706122BF}" dt="2023-11-15T22:52:08.292" v="385" actId="1076"/>
          <ac:spMkLst>
            <pc:docMk/>
            <pc:sldMk cId="3244816662" sldId="259"/>
            <ac:spMk id="3" creationId="{165618F2-2738-0418-9452-F700EBA446FB}"/>
          </ac:spMkLst>
        </pc:spChg>
        <pc:spChg chg="add mod">
          <ac:chgData name="Lamorette, Laura" userId="231d9543-ee48-4303-8632-b2c592304cc9" providerId="ADAL" clId="{13E5BD7E-3AE7-42CF-9F1B-86E9706122BF}" dt="2023-11-15T22:51:57.270" v="384" actId="14100"/>
          <ac:spMkLst>
            <pc:docMk/>
            <pc:sldMk cId="3244816662" sldId="259"/>
            <ac:spMk id="4" creationId="{4021632C-2200-F051-DA66-CD61110EB799}"/>
          </ac:spMkLst>
        </pc:spChg>
        <pc:spChg chg="add mod">
          <ac:chgData name="Lamorette, Laura" userId="231d9543-ee48-4303-8632-b2c592304cc9" providerId="ADAL" clId="{13E5BD7E-3AE7-42CF-9F1B-86E9706122BF}" dt="2023-11-15T22:52:08.292" v="385" actId="1076"/>
          <ac:spMkLst>
            <pc:docMk/>
            <pc:sldMk cId="3244816662" sldId="259"/>
            <ac:spMk id="5" creationId="{686ACC07-A098-B8BB-70DF-F29E967E6D03}"/>
          </ac:spMkLst>
        </pc:spChg>
      </pc:sldChg>
      <pc:sldChg chg="addSp delSp modSp add mod">
        <pc:chgData name="Lamorette, Laura" userId="231d9543-ee48-4303-8632-b2c592304cc9" providerId="ADAL" clId="{13E5BD7E-3AE7-42CF-9F1B-86E9706122BF}" dt="2023-11-16T21:50:52.823" v="524" actId="21"/>
        <pc:sldMkLst>
          <pc:docMk/>
          <pc:sldMk cId="2074455254" sldId="260"/>
        </pc:sldMkLst>
        <pc:spChg chg="add del mod">
          <ac:chgData name="Lamorette, Laura" userId="231d9543-ee48-4303-8632-b2c592304cc9" providerId="ADAL" clId="{13E5BD7E-3AE7-42CF-9F1B-86E9706122BF}" dt="2023-11-16T21:50:52.823" v="524" actId="21"/>
          <ac:spMkLst>
            <pc:docMk/>
            <pc:sldMk cId="2074455254" sldId="260"/>
            <ac:spMk id="2" creationId="{807FA35A-ED51-1EE6-E6CC-0005995277BF}"/>
          </ac:spMkLst>
        </pc:spChg>
        <pc:spChg chg="mod">
          <ac:chgData name="Lamorette, Laura" userId="231d9543-ee48-4303-8632-b2c592304cc9" providerId="ADAL" clId="{13E5BD7E-3AE7-42CF-9F1B-86E9706122BF}" dt="2023-11-15T22:57:13.168" v="403" actId="1076"/>
          <ac:spMkLst>
            <pc:docMk/>
            <pc:sldMk cId="2074455254" sldId="260"/>
            <ac:spMk id="6" creationId="{3A9D8184-B73A-0143-F22B-6CA8E8EDD363}"/>
          </ac:spMkLst>
        </pc:spChg>
        <pc:spChg chg="mod">
          <ac:chgData name="Lamorette, Laura" userId="231d9543-ee48-4303-8632-b2c592304cc9" providerId="ADAL" clId="{13E5BD7E-3AE7-42CF-9F1B-86E9706122BF}" dt="2023-11-15T22:57:27.271" v="405" actId="1076"/>
          <ac:spMkLst>
            <pc:docMk/>
            <pc:sldMk cId="2074455254" sldId="260"/>
            <ac:spMk id="9" creationId="{145C3141-113D-186E-E539-706928234524}"/>
          </ac:spMkLst>
        </pc:spChg>
        <pc:spChg chg="mod">
          <ac:chgData name="Lamorette, Laura" userId="231d9543-ee48-4303-8632-b2c592304cc9" providerId="ADAL" clId="{13E5BD7E-3AE7-42CF-9F1B-86E9706122BF}" dt="2023-11-15T22:57:13.168" v="403" actId="1076"/>
          <ac:spMkLst>
            <pc:docMk/>
            <pc:sldMk cId="2074455254" sldId="260"/>
            <ac:spMk id="17" creationId="{F70EBB0F-9527-AC8E-C3EE-0D3CDE5FB04A}"/>
          </ac:spMkLst>
        </pc:spChg>
        <pc:spChg chg="add mod">
          <ac:chgData name="Lamorette, Laura" userId="231d9543-ee48-4303-8632-b2c592304cc9" providerId="ADAL" clId="{13E5BD7E-3AE7-42CF-9F1B-86E9706122BF}" dt="2023-11-15T22:58:17.149" v="447" actId="1076"/>
          <ac:spMkLst>
            <pc:docMk/>
            <pc:sldMk cId="2074455254" sldId="260"/>
            <ac:spMk id="18" creationId="{61F07A49-EC55-63D1-F14D-A898AD4CE69F}"/>
          </ac:spMkLst>
        </pc:spChg>
        <pc:picChg chg="add del mod">
          <ac:chgData name="Lamorette, Laura" userId="231d9543-ee48-4303-8632-b2c592304cc9" providerId="ADAL" clId="{13E5BD7E-3AE7-42CF-9F1B-86E9706122BF}" dt="2023-11-16T21:50:52.823" v="524" actId="21"/>
          <ac:picMkLst>
            <pc:docMk/>
            <pc:sldMk cId="2074455254" sldId="260"/>
            <ac:picMk id="3" creationId="{58B005EF-7FCD-08B8-229C-9A4982783471}"/>
          </ac:picMkLst>
        </pc:picChg>
        <pc:picChg chg="add del mod">
          <ac:chgData name="Lamorette, Laura" userId="231d9543-ee48-4303-8632-b2c592304cc9" providerId="ADAL" clId="{13E5BD7E-3AE7-42CF-9F1B-86E9706122BF}" dt="2023-11-15T22:56:28.857" v="394" actId="478"/>
          <ac:picMkLst>
            <pc:docMk/>
            <pc:sldMk cId="2074455254" sldId="260"/>
            <ac:picMk id="3" creationId="{773888A2-9262-95C6-7016-5139EF58F9C4}"/>
          </ac:picMkLst>
        </pc:picChg>
        <pc:picChg chg="add del mod">
          <ac:chgData name="Lamorette, Laura" userId="231d9543-ee48-4303-8632-b2c592304cc9" providerId="ADAL" clId="{13E5BD7E-3AE7-42CF-9F1B-86E9706122BF}" dt="2023-11-16T21:50:52.823" v="524" actId="21"/>
          <ac:picMkLst>
            <pc:docMk/>
            <pc:sldMk cId="2074455254" sldId="260"/>
            <ac:picMk id="4" creationId="{49089C3F-23A6-DED0-97AC-76482B31211F}"/>
          </ac:picMkLst>
        </pc:picChg>
        <pc:picChg chg="add mod">
          <ac:chgData name="Lamorette, Laura" userId="231d9543-ee48-4303-8632-b2c592304cc9" providerId="ADAL" clId="{13E5BD7E-3AE7-42CF-9F1B-86E9706122BF}" dt="2023-11-15T22:56:44.864" v="396" actId="1076"/>
          <ac:picMkLst>
            <pc:docMk/>
            <pc:sldMk cId="2074455254" sldId="260"/>
            <ac:picMk id="11" creationId="{3EE6BB3B-E825-EFFD-A8EC-DB8DC4ACC921}"/>
          </ac:picMkLst>
        </pc:picChg>
        <pc:picChg chg="del">
          <ac:chgData name="Lamorette, Laura" userId="231d9543-ee48-4303-8632-b2c592304cc9" providerId="ADAL" clId="{13E5BD7E-3AE7-42CF-9F1B-86E9706122BF}" dt="2023-11-15T22:56:08.460" v="390" actId="478"/>
          <ac:picMkLst>
            <pc:docMk/>
            <pc:sldMk cId="2074455254" sldId="260"/>
            <ac:picMk id="12" creationId="{E713A0E2-8658-3670-EA7A-D9927E83BAD3}"/>
          </ac:picMkLst>
        </pc:picChg>
        <pc:picChg chg="del">
          <ac:chgData name="Lamorette, Laura" userId="231d9543-ee48-4303-8632-b2c592304cc9" providerId="ADAL" clId="{13E5BD7E-3AE7-42CF-9F1B-86E9706122BF}" dt="2023-11-15T22:56:10.813" v="391" actId="478"/>
          <ac:picMkLst>
            <pc:docMk/>
            <pc:sldMk cId="2074455254" sldId="260"/>
            <ac:picMk id="14" creationId="{28FF7916-4174-1F01-DBFE-85AB4348CD47}"/>
          </ac:picMkLst>
        </pc:picChg>
        <pc:picChg chg="add mod">
          <ac:chgData name="Lamorette, Laura" userId="231d9543-ee48-4303-8632-b2c592304cc9" providerId="ADAL" clId="{13E5BD7E-3AE7-42CF-9F1B-86E9706122BF}" dt="2023-11-15T22:57:01.765" v="400" actId="1076"/>
          <ac:picMkLst>
            <pc:docMk/>
            <pc:sldMk cId="2074455254" sldId="260"/>
            <ac:picMk id="15" creationId="{90A2AAD1-1988-8B12-302E-398412FF3F14}"/>
          </ac:picMkLst>
        </pc:picChg>
        <pc:picChg chg="mod">
          <ac:chgData name="Lamorette, Laura" userId="231d9543-ee48-4303-8632-b2c592304cc9" providerId="ADAL" clId="{13E5BD7E-3AE7-42CF-9F1B-86E9706122BF}" dt="2023-11-15T22:57:27.271" v="405" actId="1076"/>
          <ac:picMkLst>
            <pc:docMk/>
            <pc:sldMk cId="2074455254" sldId="260"/>
            <ac:picMk id="16" creationId="{5CE61489-C04A-E73F-D4C3-8887EC1A1A17}"/>
          </ac:picMkLst>
        </pc:picChg>
      </pc:sldChg>
      <pc:sldChg chg="addSp delSp modSp add mod">
        <pc:chgData name="Lamorette, Laura" userId="231d9543-ee48-4303-8632-b2c592304cc9" providerId="ADAL" clId="{13E5BD7E-3AE7-42CF-9F1B-86E9706122BF}" dt="2023-11-15T23:03:12.071" v="522" actId="1036"/>
        <pc:sldMkLst>
          <pc:docMk/>
          <pc:sldMk cId="1251122109" sldId="261"/>
        </pc:sldMkLst>
        <pc:spChg chg="add mod ord">
          <ac:chgData name="Lamorette, Laura" userId="231d9543-ee48-4303-8632-b2c592304cc9" providerId="ADAL" clId="{13E5BD7E-3AE7-42CF-9F1B-86E9706122BF}" dt="2023-11-15T23:02:42.525" v="503" actId="1076"/>
          <ac:spMkLst>
            <pc:docMk/>
            <pc:sldMk cId="1251122109" sldId="261"/>
            <ac:spMk id="2" creationId="{77D98988-9E00-0354-B732-EAEDD63313D6}"/>
          </ac:spMkLst>
        </pc:spChg>
        <pc:spChg chg="mod">
          <ac:chgData name="Lamorette, Laura" userId="231d9543-ee48-4303-8632-b2c592304cc9" providerId="ADAL" clId="{13E5BD7E-3AE7-42CF-9F1B-86E9706122BF}" dt="2023-11-15T23:03:01.608" v="506" actId="14100"/>
          <ac:spMkLst>
            <pc:docMk/>
            <pc:sldMk cId="1251122109" sldId="261"/>
            <ac:spMk id="4" creationId="{D4D47845-3FCD-4055-E5E7-7A2E6E259EF4}"/>
          </ac:spMkLst>
        </pc:spChg>
        <pc:spChg chg="mod">
          <ac:chgData name="Lamorette, Laura" userId="231d9543-ee48-4303-8632-b2c592304cc9" providerId="ADAL" clId="{13E5BD7E-3AE7-42CF-9F1B-86E9706122BF}" dt="2023-11-15T23:03:12.071" v="522" actId="1036"/>
          <ac:spMkLst>
            <pc:docMk/>
            <pc:sldMk cId="1251122109" sldId="261"/>
            <ac:spMk id="5" creationId="{02B06D6B-4986-B39D-3E89-76A32D2893CA}"/>
          </ac:spMkLst>
        </pc:spChg>
        <pc:spChg chg="mod">
          <ac:chgData name="Lamorette, Laura" userId="231d9543-ee48-4303-8632-b2c592304cc9" providerId="ADAL" clId="{13E5BD7E-3AE7-42CF-9F1B-86E9706122BF}" dt="2023-11-15T23:03:12.071" v="522" actId="1036"/>
          <ac:spMkLst>
            <pc:docMk/>
            <pc:sldMk cId="1251122109" sldId="261"/>
            <ac:spMk id="6" creationId="{3A9D8184-B73A-0143-F22B-6CA8E8EDD363}"/>
          </ac:spMkLst>
        </pc:spChg>
        <pc:spChg chg="mod">
          <ac:chgData name="Lamorette, Laura" userId="231d9543-ee48-4303-8632-b2c592304cc9" providerId="ADAL" clId="{13E5BD7E-3AE7-42CF-9F1B-86E9706122BF}" dt="2023-11-15T23:02:49.094" v="504" actId="14100"/>
          <ac:spMkLst>
            <pc:docMk/>
            <pc:sldMk cId="1251122109" sldId="261"/>
            <ac:spMk id="7" creationId="{6100B469-9A47-CCA5-AE6E-8CD2A648382A}"/>
          </ac:spMkLst>
        </pc:spChg>
        <pc:spChg chg="mod">
          <ac:chgData name="Lamorette, Laura" userId="231d9543-ee48-4303-8632-b2c592304cc9" providerId="ADAL" clId="{13E5BD7E-3AE7-42CF-9F1B-86E9706122BF}" dt="2023-11-15T23:03:01.608" v="506" actId="14100"/>
          <ac:spMkLst>
            <pc:docMk/>
            <pc:sldMk cId="1251122109" sldId="261"/>
            <ac:spMk id="8" creationId="{05425F25-8E00-850B-0CF1-8DB395380E0C}"/>
          </ac:spMkLst>
        </pc:spChg>
        <pc:spChg chg="del mod">
          <ac:chgData name="Lamorette, Laura" userId="231d9543-ee48-4303-8632-b2c592304cc9" providerId="ADAL" clId="{13E5BD7E-3AE7-42CF-9F1B-86E9706122BF}" dt="2023-11-15T23:00:17.987" v="473" actId="478"/>
          <ac:spMkLst>
            <pc:docMk/>
            <pc:sldMk cId="1251122109" sldId="261"/>
            <ac:spMk id="9" creationId="{145C3141-113D-186E-E539-706928234524}"/>
          </ac:spMkLst>
        </pc:spChg>
        <pc:spChg chg="mod">
          <ac:chgData name="Lamorette, Laura" userId="231d9543-ee48-4303-8632-b2c592304cc9" providerId="ADAL" clId="{13E5BD7E-3AE7-42CF-9F1B-86E9706122BF}" dt="2023-11-15T23:03:12.071" v="522" actId="1036"/>
          <ac:spMkLst>
            <pc:docMk/>
            <pc:sldMk cId="1251122109" sldId="261"/>
            <ac:spMk id="17" creationId="{F70EBB0F-9527-AC8E-C3EE-0D3CDE5FB04A}"/>
          </ac:spMkLst>
        </pc:spChg>
        <pc:spChg chg="del">
          <ac:chgData name="Lamorette, Laura" userId="231d9543-ee48-4303-8632-b2c592304cc9" providerId="ADAL" clId="{13E5BD7E-3AE7-42CF-9F1B-86E9706122BF}" dt="2023-11-15T23:01:43.722" v="488" actId="478"/>
          <ac:spMkLst>
            <pc:docMk/>
            <pc:sldMk cId="1251122109" sldId="261"/>
            <ac:spMk id="18" creationId="{61F07A49-EC55-63D1-F14D-A898AD4CE69F}"/>
          </ac:spMkLst>
        </pc:spChg>
        <pc:spChg chg="mod">
          <ac:chgData name="Lamorette, Laura" userId="231d9543-ee48-4303-8632-b2c592304cc9" providerId="ADAL" clId="{13E5BD7E-3AE7-42CF-9F1B-86E9706122BF}" dt="2023-11-15T23:01:31.581" v="486" actId="1076"/>
          <ac:spMkLst>
            <pc:docMk/>
            <pc:sldMk cId="1251122109" sldId="261"/>
            <ac:spMk id="21" creationId="{372A31CE-4E87-DD82-96B2-1608B919FC74}"/>
          </ac:spMkLst>
        </pc:spChg>
        <pc:spChg chg="mod">
          <ac:chgData name="Lamorette, Laura" userId="231d9543-ee48-4303-8632-b2c592304cc9" providerId="ADAL" clId="{13E5BD7E-3AE7-42CF-9F1B-86E9706122BF}" dt="2023-11-15T23:01:31.581" v="486" actId="1076"/>
          <ac:spMkLst>
            <pc:docMk/>
            <pc:sldMk cId="1251122109" sldId="261"/>
            <ac:spMk id="22" creationId="{08822F82-0902-EF3B-A2D9-3640D77C7DFE}"/>
          </ac:spMkLst>
        </pc:spChg>
        <pc:spChg chg="mod">
          <ac:chgData name="Lamorette, Laura" userId="231d9543-ee48-4303-8632-b2c592304cc9" providerId="ADAL" clId="{13E5BD7E-3AE7-42CF-9F1B-86E9706122BF}" dt="2023-11-15T23:01:31.581" v="486" actId="1076"/>
          <ac:spMkLst>
            <pc:docMk/>
            <pc:sldMk cId="1251122109" sldId="261"/>
            <ac:spMk id="23" creationId="{EA5EED7F-2619-47B6-8554-449E7E29D5BF}"/>
          </ac:spMkLst>
        </pc:spChg>
        <pc:picChg chg="add mod">
          <ac:chgData name="Lamorette, Laura" userId="231d9543-ee48-4303-8632-b2c592304cc9" providerId="ADAL" clId="{13E5BD7E-3AE7-42CF-9F1B-86E9706122BF}" dt="2023-11-15T23:03:12.071" v="522" actId="1036"/>
          <ac:picMkLst>
            <pc:docMk/>
            <pc:sldMk cId="1251122109" sldId="261"/>
            <ac:picMk id="3" creationId="{E86CE2D6-F57F-9991-8B5D-808650176492}"/>
          </ac:picMkLst>
        </pc:picChg>
        <pc:picChg chg="add mod">
          <ac:chgData name="Lamorette, Laura" userId="231d9543-ee48-4303-8632-b2c592304cc9" providerId="ADAL" clId="{13E5BD7E-3AE7-42CF-9F1B-86E9706122BF}" dt="2023-11-15T23:03:12.071" v="522" actId="1036"/>
          <ac:picMkLst>
            <pc:docMk/>
            <pc:sldMk cId="1251122109" sldId="261"/>
            <ac:picMk id="10" creationId="{4C314FCB-7D35-89C7-8C26-85262CDEBDD7}"/>
          </ac:picMkLst>
        </pc:picChg>
        <pc:picChg chg="del">
          <ac:chgData name="Lamorette, Laura" userId="231d9543-ee48-4303-8632-b2c592304cc9" providerId="ADAL" clId="{13E5BD7E-3AE7-42CF-9F1B-86E9706122BF}" dt="2023-11-15T23:01:07.609" v="482" actId="478"/>
          <ac:picMkLst>
            <pc:docMk/>
            <pc:sldMk cId="1251122109" sldId="261"/>
            <ac:picMk id="11" creationId="{3EE6BB3B-E825-EFFD-A8EC-DB8DC4ACC921}"/>
          </ac:picMkLst>
        </pc:picChg>
        <pc:picChg chg="del">
          <ac:chgData name="Lamorette, Laura" userId="231d9543-ee48-4303-8632-b2c592304cc9" providerId="ADAL" clId="{13E5BD7E-3AE7-42CF-9F1B-86E9706122BF}" dt="2023-11-15T23:01:06.640" v="481" actId="478"/>
          <ac:picMkLst>
            <pc:docMk/>
            <pc:sldMk cId="1251122109" sldId="261"/>
            <ac:picMk id="15" creationId="{90A2AAD1-1988-8B12-302E-398412FF3F14}"/>
          </ac:picMkLst>
        </pc:picChg>
        <pc:picChg chg="mod">
          <ac:chgData name="Lamorette, Laura" userId="231d9543-ee48-4303-8632-b2c592304cc9" providerId="ADAL" clId="{13E5BD7E-3AE7-42CF-9F1B-86E9706122BF}" dt="2023-11-15T23:02:42.525" v="503" actId="1076"/>
          <ac:picMkLst>
            <pc:docMk/>
            <pc:sldMk cId="1251122109" sldId="261"/>
            <ac:picMk id="16" creationId="{5CE61489-C04A-E73F-D4C3-8887EC1A1A17}"/>
          </ac:picMkLst>
        </pc:picChg>
        <pc:picChg chg="mod">
          <ac:chgData name="Lamorette, Laura" userId="231d9543-ee48-4303-8632-b2c592304cc9" providerId="ADAL" clId="{13E5BD7E-3AE7-42CF-9F1B-86E9706122BF}" dt="2023-11-15T23:01:31.581" v="486" actId="1076"/>
          <ac:picMkLst>
            <pc:docMk/>
            <pc:sldMk cId="1251122109" sldId="261"/>
            <ac:picMk id="19" creationId="{39DCE977-6838-EFA9-9089-8CDAC1BB8ADA}"/>
          </ac:picMkLst>
        </pc:picChg>
        <pc:picChg chg="mod">
          <ac:chgData name="Lamorette, Laura" userId="231d9543-ee48-4303-8632-b2c592304cc9" providerId="ADAL" clId="{13E5BD7E-3AE7-42CF-9F1B-86E9706122BF}" dt="2023-11-15T23:01:31.581" v="486" actId="1076"/>
          <ac:picMkLst>
            <pc:docMk/>
            <pc:sldMk cId="1251122109" sldId="261"/>
            <ac:picMk id="20" creationId="{5A674D22-B945-7147-5859-A07D3175DE16}"/>
          </ac:picMkLst>
        </pc:picChg>
      </pc:sldChg>
    </pc:docChg>
  </pc:docChgLst>
  <pc:docChgLst>
    <pc:chgData name="Lamorette, Laura" userId="231d9543-ee48-4303-8632-b2c592304cc9" providerId="ADAL" clId="{B47FDCF2-58CB-4B5E-940F-0AAE77F652AB}"/>
    <pc:docChg chg="undo custSel modSld">
      <pc:chgData name="Lamorette, Laura" userId="231d9543-ee48-4303-8632-b2c592304cc9" providerId="ADAL" clId="{B47FDCF2-58CB-4B5E-940F-0AAE77F652AB}" dt="2024-02-27T18:24:53.263" v="1658" actId="729"/>
      <pc:docMkLst>
        <pc:docMk/>
      </pc:docMkLst>
      <pc:sldChg chg="addSp delSp modSp mod">
        <pc:chgData name="Lamorette, Laura" userId="231d9543-ee48-4303-8632-b2c592304cc9" providerId="ADAL" clId="{B47FDCF2-58CB-4B5E-940F-0AAE77F652AB}" dt="2024-02-23T18:47:22.512" v="1655" actId="20577"/>
        <pc:sldMkLst>
          <pc:docMk/>
          <pc:sldMk cId="995262919" sldId="256"/>
        </pc:sldMkLst>
        <pc:spChg chg="mod">
          <ac:chgData name="Lamorette, Laura" userId="231d9543-ee48-4303-8632-b2c592304cc9" providerId="ADAL" clId="{B47FDCF2-58CB-4B5E-940F-0AAE77F652AB}" dt="2024-02-21T14:58:38.653" v="137" actId="14100"/>
          <ac:spMkLst>
            <pc:docMk/>
            <pc:sldMk cId="995262919" sldId="256"/>
            <ac:spMk id="6" creationId="{3A9D8184-B73A-0143-F22B-6CA8E8EDD363}"/>
          </ac:spMkLst>
        </pc:spChg>
        <pc:spChg chg="mod">
          <ac:chgData name="Lamorette, Laura" userId="231d9543-ee48-4303-8632-b2c592304cc9" providerId="ADAL" clId="{B47FDCF2-58CB-4B5E-940F-0AAE77F652AB}" dt="2024-02-21T15:00:47.159" v="189" actId="1035"/>
          <ac:spMkLst>
            <pc:docMk/>
            <pc:sldMk cId="995262919" sldId="256"/>
            <ac:spMk id="9" creationId="{145C3141-113D-186E-E539-706928234524}"/>
          </ac:spMkLst>
        </pc:spChg>
        <pc:spChg chg="mod">
          <ac:chgData name="Lamorette, Laura" userId="231d9543-ee48-4303-8632-b2c592304cc9" providerId="ADAL" clId="{B47FDCF2-58CB-4B5E-940F-0AAE77F652AB}" dt="2024-02-21T15:00:19.415" v="160" actId="1036"/>
          <ac:spMkLst>
            <pc:docMk/>
            <pc:sldMk cId="995262919" sldId="256"/>
            <ac:spMk id="17" creationId="{F70EBB0F-9527-AC8E-C3EE-0D3CDE5FB04A}"/>
          </ac:spMkLst>
        </pc:spChg>
        <pc:spChg chg="mod">
          <ac:chgData name="Lamorette, Laura" userId="231d9543-ee48-4303-8632-b2c592304cc9" providerId="ADAL" clId="{B47FDCF2-58CB-4B5E-940F-0AAE77F652AB}" dt="2024-02-21T15:00:47.159" v="189" actId="1035"/>
          <ac:spMkLst>
            <pc:docMk/>
            <pc:sldMk cId="995262919" sldId="256"/>
            <ac:spMk id="21" creationId="{372A31CE-4E87-DD82-96B2-1608B919FC74}"/>
          </ac:spMkLst>
        </pc:spChg>
        <pc:spChg chg="mod">
          <ac:chgData name="Lamorette, Laura" userId="231d9543-ee48-4303-8632-b2c592304cc9" providerId="ADAL" clId="{B47FDCF2-58CB-4B5E-940F-0AAE77F652AB}" dt="2024-02-23T18:47:22.512" v="1655" actId="20577"/>
          <ac:spMkLst>
            <pc:docMk/>
            <pc:sldMk cId="995262919" sldId="256"/>
            <ac:spMk id="22" creationId="{08822F82-0902-EF3B-A2D9-3640D77C7DFE}"/>
          </ac:spMkLst>
        </pc:spChg>
        <pc:picChg chg="add mod">
          <ac:chgData name="Lamorette, Laura" userId="231d9543-ee48-4303-8632-b2c592304cc9" providerId="ADAL" clId="{B47FDCF2-58CB-4B5E-940F-0AAE77F652AB}" dt="2024-02-21T15:00:02.087" v="145" actId="12789"/>
          <ac:picMkLst>
            <pc:docMk/>
            <pc:sldMk cId="995262919" sldId="256"/>
            <ac:picMk id="4" creationId="{4B37D0AA-5866-609D-7FF8-1619EB413E46}"/>
          </ac:picMkLst>
        </pc:picChg>
        <pc:picChg chg="add mod">
          <ac:chgData name="Lamorette, Laura" userId="231d9543-ee48-4303-8632-b2c592304cc9" providerId="ADAL" clId="{B47FDCF2-58CB-4B5E-940F-0AAE77F652AB}" dt="2024-02-21T15:00:02.087" v="145" actId="12789"/>
          <ac:picMkLst>
            <pc:docMk/>
            <pc:sldMk cId="995262919" sldId="256"/>
            <ac:picMk id="5" creationId="{FD86C7D9-B53B-45A1-5AC6-4C5FEFEF3C67}"/>
          </ac:picMkLst>
        </pc:picChg>
        <pc:picChg chg="del">
          <ac:chgData name="Lamorette, Laura" userId="231d9543-ee48-4303-8632-b2c592304cc9" providerId="ADAL" clId="{B47FDCF2-58CB-4B5E-940F-0AAE77F652AB}" dt="2024-02-02T21:34:15.485" v="23" actId="478"/>
          <ac:picMkLst>
            <pc:docMk/>
            <pc:sldMk cId="995262919" sldId="256"/>
            <ac:picMk id="12" creationId="{E713A0E2-8658-3670-EA7A-D9927E83BAD3}"/>
          </ac:picMkLst>
        </pc:picChg>
        <pc:picChg chg="del">
          <ac:chgData name="Lamorette, Laura" userId="231d9543-ee48-4303-8632-b2c592304cc9" providerId="ADAL" clId="{B47FDCF2-58CB-4B5E-940F-0AAE77F652AB}" dt="2024-02-21T14:59:50.093" v="144" actId="478"/>
          <ac:picMkLst>
            <pc:docMk/>
            <pc:sldMk cId="995262919" sldId="256"/>
            <ac:picMk id="14" creationId="{28FF7916-4174-1F01-DBFE-85AB4348CD47}"/>
          </ac:picMkLst>
        </pc:picChg>
        <pc:picChg chg="mod">
          <ac:chgData name="Lamorette, Laura" userId="231d9543-ee48-4303-8632-b2c592304cc9" providerId="ADAL" clId="{B47FDCF2-58CB-4B5E-940F-0AAE77F652AB}" dt="2024-02-21T15:00:47.159" v="189" actId="1035"/>
          <ac:picMkLst>
            <pc:docMk/>
            <pc:sldMk cId="995262919" sldId="256"/>
            <ac:picMk id="16" creationId="{5CE61489-C04A-E73F-D4C3-8887EC1A1A17}"/>
          </ac:picMkLst>
        </pc:picChg>
        <pc:picChg chg="mod">
          <ac:chgData name="Lamorette, Laura" userId="231d9543-ee48-4303-8632-b2c592304cc9" providerId="ADAL" clId="{B47FDCF2-58CB-4B5E-940F-0AAE77F652AB}" dt="2024-02-21T15:00:47.159" v="189" actId="1035"/>
          <ac:picMkLst>
            <pc:docMk/>
            <pc:sldMk cId="995262919" sldId="256"/>
            <ac:picMk id="19" creationId="{39DCE977-6838-EFA9-9089-8CDAC1BB8ADA}"/>
          </ac:picMkLst>
        </pc:picChg>
        <pc:picChg chg="mod">
          <ac:chgData name="Lamorette, Laura" userId="231d9543-ee48-4303-8632-b2c592304cc9" providerId="ADAL" clId="{B47FDCF2-58CB-4B5E-940F-0AAE77F652AB}" dt="2024-02-21T15:00:47.159" v="189" actId="1035"/>
          <ac:picMkLst>
            <pc:docMk/>
            <pc:sldMk cId="995262919" sldId="256"/>
            <ac:picMk id="20" creationId="{5A674D22-B945-7147-5859-A07D3175DE16}"/>
          </ac:picMkLst>
        </pc:picChg>
      </pc:sldChg>
      <pc:sldChg chg="modSp mod modShow">
        <pc:chgData name="Lamorette, Laura" userId="231d9543-ee48-4303-8632-b2c592304cc9" providerId="ADAL" clId="{B47FDCF2-58CB-4B5E-940F-0AAE77F652AB}" dt="2024-02-27T18:24:53.263" v="1658" actId="729"/>
        <pc:sldMkLst>
          <pc:docMk/>
          <pc:sldMk cId="2288355564" sldId="257"/>
        </pc:sldMkLst>
        <pc:spChg chg="mod">
          <ac:chgData name="Lamorette, Laura" userId="231d9543-ee48-4303-8632-b2c592304cc9" providerId="ADAL" clId="{B47FDCF2-58CB-4B5E-940F-0AAE77F652AB}" dt="2024-02-02T21:32:23.141" v="0" actId="207"/>
          <ac:spMkLst>
            <pc:docMk/>
            <pc:sldMk cId="2288355564" sldId="257"/>
            <ac:spMk id="2" creationId="{E205A670-36AB-A920-19D3-AA1C1D5A07C9}"/>
          </ac:spMkLst>
        </pc:spChg>
        <pc:spChg chg="mod">
          <ac:chgData name="Lamorette, Laura" userId="231d9543-ee48-4303-8632-b2c592304cc9" providerId="ADAL" clId="{B47FDCF2-58CB-4B5E-940F-0AAE77F652AB}" dt="2024-02-23T15:57:10.836" v="1654" actId="20577"/>
          <ac:spMkLst>
            <pc:docMk/>
            <pc:sldMk cId="2288355564" sldId="257"/>
            <ac:spMk id="3" creationId="{5F3B4DFA-3530-32CB-9EC9-7CD61F14B834}"/>
          </ac:spMkLst>
        </pc:spChg>
        <pc:spChg chg="mod">
          <ac:chgData name="Lamorette, Laura" userId="231d9543-ee48-4303-8632-b2c592304cc9" providerId="ADAL" clId="{B47FDCF2-58CB-4B5E-940F-0AAE77F652AB}" dt="2024-02-23T15:54:40.604" v="1173" actId="1076"/>
          <ac:spMkLst>
            <pc:docMk/>
            <pc:sldMk cId="2288355564" sldId="257"/>
            <ac:spMk id="4" creationId="{95900A1E-D838-CF61-EAC4-B92D6D0CA82E}"/>
          </ac:spMkLst>
        </pc:spChg>
        <pc:spChg chg="mod">
          <ac:chgData name="Lamorette, Laura" userId="231d9543-ee48-4303-8632-b2c592304cc9" providerId="ADAL" clId="{B47FDCF2-58CB-4B5E-940F-0AAE77F652AB}" dt="2024-02-23T15:54:40.604" v="1173" actId="1076"/>
          <ac:spMkLst>
            <pc:docMk/>
            <pc:sldMk cId="2288355564" sldId="257"/>
            <ac:spMk id="5" creationId="{D217570E-1EE1-1169-B42A-54B5618C04DD}"/>
          </ac:spMkLst>
        </pc:spChg>
        <pc:spChg chg="mod">
          <ac:chgData name="Lamorette, Laura" userId="231d9543-ee48-4303-8632-b2c592304cc9" providerId="ADAL" clId="{B47FDCF2-58CB-4B5E-940F-0AAE77F652AB}" dt="2024-02-23T15:54:40.604" v="1173" actId="1076"/>
          <ac:spMkLst>
            <pc:docMk/>
            <pc:sldMk cId="2288355564" sldId="257"/>
            <ac:spMk id="6" creationId="{F3C6B572-F5AF-6587-6FDC-BA25C5DBBA76}"/>
          </ac:spMkLst>
        </pc:spChg>
        <pc:spChg chg="mod">
          <ac:chgData name="Lamorette, Laura" userId="231d9543-ee48-4303-8632-b2c592304cc9" providerId="ADAL" clId="{B47FDCF2-58CB-4B5E-940F-0AAE77F652AB}" dt="2024-02-23T15:54:40.604" v="1173" actId="1076"/>
          <ac:spMkLst>
            <pc:docMk/>
            <pc:sldMk cId="2288355564" sldId="257"/>
            <ac:spMk id="7" creationId="{825FFFE4-92BF-04D8-CB99-AE8F7AE7CFF1}"/>
          </ac:spMkLst>
        </pc:spChg>
        <pc:spChg chg="mod">
          <ac:chgData name="Lamorette, Laura" userId="231d9543-ee48-4303-8632-b2c592304cc9" providerId="ADAL" clId="{B47FDCF2-58CB-4B5E-940F-0AAE77F652AB}" dt="2024-02-23T15:54:10.977" v="542" actId="948"/>
          <ac:spMkLst>
            <pc:docMk/>
            <pc:sldMk cId="2288355564" sldId="257"/>
            <ac:spMk id="8" creationId="{BBC87432-3901-CA72-AF5F-87F38AC1C1A9}"/>
          </ac:spMkLst>
        </pc:spChg>
      </pc:sldChg>
      <pc:sldChg chg="modSp mod modShow">
        <pc:chgData name="Lamorette, Laura" userId="231d9543-ee48-4303-8632-b2c592304cc9" providerId="ADAL" clId="{B47FDCF2-58CB-4B5E-940F-0AAE77F652AB}" dt="2024-02-27T18:24:53.263" v="1658" actId="729"/>
        <pc:sldMkLst>
          <pc:docMk/>
          <pc:sldMk cId="3103397426" sldId="258"/>
        </pc:sldMkLst>
        <pc:spChg chg="mod">
          <ac:chgData name="Lamorette, Laura" userId="231d9543-ee48-4303-8632-b2c592304cc9" providerId="ADAL" clId="{B47FDCF2-58CB-4B5E-940F-0AAE77F652AB}" dt="2024-02-02T21:33:10.440" v="9" actId="207"/>
          <ac:spMkLst>
            <pc:docMk/>
            <pc:sldMk cId="3103397426" sldId="258"/>
            <ac:spMk id="2" creationId="{64F78758-2A87-3D87-8CC3-1320ACC54D5B}"/>
          </ac:spMkLst>
        </pc:spChg>
        <pc:spChg chg="mod">
          <ac:chgData name="Lamorette, Laura" userId="231d9543-ee48-4303-8632-b2c592304cc9" providerId="ADAL" clId="{B47FDCF2-58CB-4B5E-940F-0AAE77F652AB}" dt="2024-02-23T15:55:55.226" v="1342" actId="948"/>
          <ac:spMkLst>
            <pc:docMk/>
            <pc:sldMk cId="3103397426" sldId="258"/>
            <ac:spMk id="3" creationId="{249C18DD-6949-05C7-33EC-05AC3F2213E0}"/>
          </ac:spMkLst>
        </pc:spChg>
        <pc:spChg chg="mod">
          <ac:chgData name="Lamorette, Laura" userId="231d9543-ee48-4303-8632-b2c592304cc9" providerId="ADAL" clId="{B47FDCF2-58CB-4B5E-940F-0AAE77F652AB}" dt="2024-02-02T21:33:10.440" v="9" actId="207"/>
          <ac:spMkLst>
            <pc:docMk/>
            <pc:sldMk cId="3103397426" sldId="258"/>
            <ac:spMk id="4" creationId="{C1C9F5E9-7A1B-088D-7F32-D20C0A25EB75}"/>
          </ac:spMkLst>
        </pc:spChg>
        <pc:spChg chg="mod">
          <ac:chgData name="Lamorette, Laura" userId="231d9543-ee48-4303-8632-b2c592304cc9" providerId="ADAL" clId="{B47FDCF2-58CB-4B5E-940F-0AAE77F652AB}" dt="2024-02-23T15:56:22.797" v="1644" actId="20577"/>
          <ac:spMkLst>
            <pc:docMk/>
            <pc:sldMk cId="3103397426" sldId="258"/>
            <ac:spMk id="5" creationId="{509A2F0E-CF7F-CDD7-4C45-BFB76F7589E0}"/>
          </ac:spMkLst>
        </pc:spChg>
        <pc:graphicFrameChg chg="mod">
          <ac:chgData name="Lamorette, Laura" userId="231d9543-ee48-4303-8632-b2c592304cc9" providerId="ADAL" clId="{B47FDCF2-58CB-4B5E-940F-0AAE77F652AB}" dt="2024-02-23T15:56:09.177" v="1639" actId="1076"/>
          <ac:graphicFrameMkLst>
            <pc:docMk/>
            <pc:sldMk cId="3103397426" sldId="258"/>
            <ac:graphicFrameMk id="6" creationId="{E921B3F0-F664-8AC4-7FB3-07D588D1F432}"/>
          </ac:graphicFrameMkLst>
        </pc:graphicFrameChg>
      </pc:sldChg>
      <pc:sldChg chg="modSp mod modShow">
        <pc:chgData name="Lamorette, Laura" userId="231d9543-ee48-4303-8632-b2c592304cc9" providerId="ADAL" clId="{B47FDCF2-58CB-4B5E-940F-0AAE77F652AB}" dt="2024-02-27T18:24:53.263" v="1658" actId="729"/>
        <pc:sldMkLst>
          <pc:docMk/>
          <pc:sldMk cId="3244816662" sldId="259"/>
        </pc:sldMkLst>
        <pc:spChg chg="mod">
          <ac:chgData name="Lamorette, Laura" userId="231d9543-ee48-4303-8632-b2c592304cc9" providerId="ADAL" clId="{B47FDCF2-58CB-4B5E-940F-0AAE77F652AB}" dt="2024-02-02T21:33:50.362" v="15" actId="207"/>
          <ac:spMkLst>
            <pc:docMk/>
            <pc:sldMk cId="3244816662" sldId="259"/>
            <ac:spMk id="2" creationId="{31756C44-2649-682E-F911-D8882E3D17FD}"/>
          </ac:spMkLst>
        </pc:spChg>
        <pc:spChg chg="mod">
          <ac:chgData name="Lamorette, Laura" userId="231d9543-ee48-4303-8632-b2c592304cc9" providerId="ADAL" clId="{B47FDCF2-58CB-4B5E-940F-0AAE77F652AB}" dt="2024-02-23T15:56:46.063" v="1653" actId="20577"/>
          <ac:spMkLst>
            <pc:docMk/>
            <pc:sldMk cId="3244816662" sldId="259"/>
            <ac:spMk id="3" creationId="{165618F2-2738-0418-9452-F700EBA446FB}"/>
          </ac:spMkLst>
        </pc:spChg>
        <pc:spChg chg="mod">
          <ac:chgData name="Lamorette, Laura" userId="231d9543-ee48-4303-8632-b2c592304cc9" providerId="ADAL" clId="{B47FDCF2-58CB-4B5E-940F-0AAE77F652AB}" dt="2024-02-02T21:34:09.103" v="22" actId="113"/>
          <ac:spMkLst>
            <pc:docMk/>
            <pc:sldMk cId="3244816662" sldId="259"/>
            <ac:spMk id="4" creationId="{4021632C-2200-F051-DA66-CD61110EB799}"/>
          </ac:spMkLst>
        </pc:spChg>
        <pc:spChg chg="mod">
          <ac:chgData name="Lamorette, Laura" userId="231d9543-ee48-4303-8632-b2c592304cc9" providerId="ADAL" clId="{B47FDCF2-58CB-4B5E-940F-0AAE77F652AB}" dt="2024-02-02T21:33:50.362" v="15" actId="207"/>
          <ac:spMkLst>
            <pc:docMk/>
            <pc:sldMk cId="3244816662" sldId="259"/>
            <ac:spMk id="5" creationId="{686ACC07-A098-B8BB-70DF-F29E967E6D03}"/>
          </ac:spMkLst>
        </pc:spChg>
      </pc:sldChg>
      <pc:sldChg chg="addSp delSp modSp mod">
        <pc:chgData name="Lamorette, Laura" userId="231d9543-ee48-4303-8632-b2c592304cc9" providerId="ADAL" clId="{B47FDCF2-58CB-4B5E-940F-0AAE77F652AB}" dt="2024-02-23T18:47:25.852" v="1656" actId="20577"/>
        <pc:sldMkLst>
          <pc:docMk/>
          <pc:sldMk cId="2074455254" sldId="260"/>
        </pc:sldMkLst>
        <pc:spChg chg="add mod">
          <ac:chgData name="Lamorette, Laura" userId="231d9543-ee48-4303-8632-b2c592304cc9" providerId="ADAL" clId="{B47FDCF2-58CB-4B5E-940F-0AAE77F652AB}" dt="2024-02-21T15:01:15.702" v="197"/>
          <ac:spMkLst>
            <pc:docMk/>
            <pc:sldMk cId="2074455254" sldId="260"/>
            <ac:spMk id="4" creationId="{93CA8E35-FE8C-9BA9-AAA3-5505A3B00EA7}"/>
          </ac:spMkLst>
        </pc:spChg>
        <pc:spChg chg="mod">
          <ac:chgData name="Lamorette, Laura" userId="231d9543-ee48-4303-8632-b2c592304cc9" providerId="ADAL" clId="{B47FDCF2-58CB-4B5E-940F-0AAE77F652AB}" dt="2024-02-21T15:01:31.558" v="224" actId="255"/>
          <ac:spMkLst>
            <pc:docMk/>
            <pc:sldMk cId="2074455254" sldId="260"/>
            <ac:spMk id="6" creationId="{3A9D8184-B73A-0143-F22B-6CA8E8EDD363}"/>
          </ac:spMkLst>
        </pc:spChg>
        <pc:spChg chg="mod">
          <ac:chgData name="Lamorette, Laura" userId="231d9543-ee48-4303-8632-b2c592304cc9" providerId="ADAL" clId="{B47FDCF2-58CB-4B5E-940F-0AAE77F652AB}" dt="2024-02-02T21:37:26.472" v="101" actId="688"/>
          <ac:spMkLst>
            <pc:docMk/>
            <pc:sldMk cId="2074455254" sldId="260"/>
            <ac:spMk id="7" creationId="{6100B469-9A47-CCA5-AE6E-8CD2A648382A}"/>
          </ac:spMkLst>
        </pc:spChg>
        <pc:spChg chg="del">
          <ac:chgData name="Lamorette, Laura" userId="231d9543-ee48-4303-8632-b2c592304cc9" providerId="ADAL" clId="{B47FDCF2-58CB-4B5E-940F-0AAE77F652AB}" dt="2024-02-21T15:01:14.535" v="196" actId="478"/>
          <ac:spMkLst>
            <pc:docMk/>
            <pc:sldMk cId="2074455254" sldId="260"/>
            <ac:spMk id="9" creationId="{145C3141-113D-186E-E539-706928234524}"/>
          </ac:spMkLst>
        </pc:spChg>
        <pc:spChg chg="add mod">
          <ac:chgData name="Lamorette, Laura" userId="231d9543-ee48-4303-8632-b2c592304cc9" providerId="ADAL" clId="{B47FDCF2-58CB-4B5E-940F-0AAE77F652AB}" dt="2024-02-21T15:01:15.702" v="197"/>
          <ac:spMkLst>
            <pc:docMk/>
            <pc:sldMk cId="2074455254" sldId="260"/>
            <ac:spMk id="11" creationId="{697A35FE-FE63-6198-CAC7-69E97A9BE571}"/>
          </ac:spMkLst>
        </pc:spChg>
        <pc:spChg chg="add mod">
          <ac:chgData name="Lamorette, Laura" userId="231d9543-ee48-4303-8632-b2c592304cc9" providerId="ADAL" clId="{B47FDCF2-58CB-4B5E-940F-0AAE77F652AB}" dt="2024-02-23T18:47:25.852" v="1656" actId="20577"/>
          <ac:spMkLst>
            <pc:docMk/>
            <pc:sldMk cId="2074455254" sldId="260"/>
            <ac:spMk id="12" creationId="{00A2AB98-16FA-FE99-CBDF-66222DA8F3B9}"/>
          </ac:spMkLst>
        </pc:spChg>
        <pc:spChg chg="mod">
          <ac:chgData name="Lamorette, Laura" userId="231d9543-ee48-4303-8632-b2c592304cc9" providerId="ADAL" clId="{B47FDCF2-58CB-4B5E-940F-0AAE77F652AB}" dt="2024-02-21T15:01:38.223" v="242" actId="1035"/>
          <ac:spMkLst>
            <pc:docMk/>
            <pc:sldMk cId="2074455254" sldId="260"/>
            <ac:spMk id="17" creationId="{F70EBB0F-9527-AC8E-C3EE-0D3CDE5FB04A}"/>
          </ac:spMkLst>
        </pc:spChg>
        <pc:spChg chg="del mod">
          <ac:chgData name="Lamorette, Laura" userId="231d9543-ee48-4303-8632-b2c592304cc9" providerId="ADAL" clId="{B47FDCF2-58CB-4B5E-940F-0AAE77F652AB}" dt="2024-02-21T15:01:09.471" v="192" actId="478"/>
          <ac:spMkLst>
            <pc:docMk/>
            <pc:sldMk cId="2074455254" sldId="260"/>
            <ac:spMk id="21" creationId="{372A31CE-4E87-DD82-96B2-1608B919FC74}"/>
          </ac:spMkLst>
        </pc:spChg>
        <pc:spChg chg="del">
          <ac:chgData name="Lamorette, Laura" userId="231d9543-ee48-4303-8632-b2c592304cc9" providerId="ADAL" clId="{B47FDCF2-58CB-4B5E-940F-0AAE77F652AB}" dt="2024-02-21T15:01:11.526" v="193" actId="478"/>
          <ac:spMkLst>
            <pc:docMk/>
            <pc:sldMk cId="2074455254" sldId="260"/>
            <ac:spMk id="22" creationId="{08822F82-0902-EF3B-A2D9-3640D77C7DFE}"/>
          </ac:spMkLst>
        </pc:spChg>
        <pc:picChg chg="add mod">
          <ac:chgData name="Lamorette, Laura" userId="231d9543-ee48-4303-8632-b2c592304cc9" providerId="ADAL" clId="{B47FDCF2-58CB-4B5E-940F-0AAE77F652AB}" dt="2024-02-02T21:37:19.562" v="100" actId="1076"/>
          <ac:picMkLst>
            <pc:docMk/>
            <pc:sldMk cId="2074455254" sldId="260"/>
            <ac:picMk id="2" creationId="{ACF77C6E-5F6D-A513-6719-DB178C55E7B4}"/>
          </ac:picMkLst>
        </pc:picChg>
        <pc:picChg chg="add mod">
          <ac:chgData name="Lamorette, Laura" userId="231d9543-ee48-4303-8632-b2c592304cc9" providerId="ADAL" clId="{B47FDCF2-58CB-4B5E-940F-0AAE77F652AB}" dt="2024-02-02T21:37:12.926" v="99" actId="1076"/>
          <ac:picMkLst>
            <pc:docMk/>
            <pc:sldMk cId="2074455254" sldId="260"/>
            <ac:picMk id="3" creationId="{1E038E62-6126-45BD-1AAE-4CE540D41F74}"/>
          </ac:picMkLst>
        </pc:picChg>
        <pc:picChg chg="add mod">
          <ac:chgData name="Lamorette, Laura" userId="231d9543-ee48-4303-8632-b2c592304cc9" providerId="ADAL" clId="{B47FDCF2-58CB-4B5E-940F-0AAE77F652AB}" dt="2024-02-21T15:01:15.702" v="197"/>
          <ac:picMkLst>
            <pc:docMk/>
            <pc:sldMk cId="2074455254" sldId="260"/>
            <ac:picMk id="5" creationId="{4B7AD6A1-DEAB-9134-774E-54B982D39FA9}"/>
          </ac:picMkLst>
        </pc:picChg>
        <pc:picChg chg="add mod">
          <ac:chgData name="Lamorette, Laura" userId="231d9543-ee48-4303-8632-b2c592304cc9" providerId="ADAL" clId="{B47FDCF2-58CB-4B5E-940F-0AAE77F652AB}" dt="2024-02-21T15:01:15.702" v="197"/>
          <ac:picMkLst>
            <pc:docMk/>
            <pc:sldMk cId="2074455254" sldId="260"/>
            <ac:picMk id="8" creationId="{73C81801-376E-98EF-D641-A3C041F164D1}"/>
          </ac:picMkLst>
        </pc:picChg>
        <pc:picChg chg="add mod">
          <ac:chgData name="Lamorette, Laura" userId="231d9543-ee48-4303-8632-b2c592304cc9" providerId="ADAL" clId="{B47FDCF2-58CB-4B5E-940F-0AAE77F652AB}" dt="2024-02-21T15:01:15.702" v="197"/>
          <ac:picMkLst>
            <pc:docMk/>
            <pc:sldMk cId="2074455254" sldId="260"/>
            <ac:picMk id="10" creationId="{75BEA4A4-8957-BC20-6EB6-7D7F5EE77A69}"/>
          </ac:picMkLst>
        </pc:picChg>
        <pc:picChg chg="del">
          <ac:chgData name="Lamorette, Laura" userId="231d9543-ee48-4303-8632-b2c592304cc9" providerId="ADAL" clId="{B47FDCF2-58CB-4B5E-940F-0AAE77F652AB}" dt="2024-02-02T21:35:44.777" v="34" actId="478"/>
          <ac:picMkLst>
            <pc:docMk/>
            <pc:sldMk cId="2074455254" sldId="260"/>
            <ac:picMk id="11" creationId="{3EE6BB3B-E825-EFFD-A8EC-DB8DC4ACC921}"/>
          </ac:picMkLst>
        </pc:picChg>
        <pc:picChg chg="del">
          <ac:chgData name="Lamorette, Laura" userId="231d9543-ee48-4303-8632-b2c592304cc9" providerId="ADAL" clId="{B47FDCF2-58CB-4B5E-940F-0AAE77F652AB}" dt="2024-02-02T21:37:07.714" v="97" actId="478"/>
          <ac:picMkLst>
            <pc:docMk/>
            <pc:sldMk cId="2074455254" sldId="260"/>
            <ac:picMk id="15" creationId="{90A2AAD1-1988-8B12-302E-398412FF3F14}"/>
          </ac:picMkLst>
        </pc:picChg>
        <pc:picChg chg="del">
          <ac:chgData name="Lamorette, Laura" userId="231d9543-ee48-4303-8632-b2c592304cc9" providerId="ADAL" clId="{B47FDCF2-58CB-4B5E-940F-0AAE77F652AB}" dt="2024-02-21T15:01:13.847" v="195" actId="478"/>
          <ac:picMkLst>
            <pc:docMk/>
            <pc:sldMk cId="2074455254" sldId="260"/>
            <ac:picMk id="16" creationId="{5CE61489-C04A-E73F-D4C3-8887EC1A1A17}"/>
          </ac:picMkLst>
        </pc:picChg>
        <pc:picChg chg="del mod">
          <ac:chgData name="Lamorette, Laura" userId="231d9543-ee48-4303-8632-b2c592304cc9" providerId="ADAL" clId="{B47FDCF2-58CB-4B5E-940F-0AAE77F652AB}" dt="2024-02-21T15:01:12.727" v="194" actId="478"/>
          <ac:picMkLst>
            <pc:docMk/>
            <pc:sldMk cId="2074455254" sldId="260"/>
            <ac:picMk id="19" creationId="{39DCE977-6838-EFA9-9089-8CDAC1BB8ADA}"/>
          </ac:picMkLst>
        </pc:picChg>
        <pc:picChg chg="del mod">
          <ac:chgData name="Lamorette, Laura" userId="231d9543-ee48-4303-8632-b2c592304cc9" providerId="ADAL" clId="{B47FDCF2-58CB-4B5E-940F-0AAE77F652AB}" dt="2024-02-21T15:01:06.031" v="190" actId="478"/>
          <ac:picMkLst>
            <pc:docMk/>
            <pc:sldMk cId="2074455254" sldId="260"/>
            <ac:picMk id="20" creationId="{5A674D22-B945-7147-5859-A07D3175DE16}"/>
          </ac:picMkLst>
        </pc:picChg>
      </pc:sldChg>
    </pc:docChg>
  </pc:docChgLst>
  <pc:docChgLst>
    <pc:chgData name="Fazio, Nick" userId="62d8213f-bbd0-4e8d-a82a-fdeec7eea687" providerId="ADAL" clId="{A0862E9E-731A-4069-A417-E6EAFA16E42B}"/>
    <pc:docChg chg="undo custSel delSld modSld delSection modSection">
      <pc:chgData name="Fazio, Nick" userId="62d8213f-bbd0-4e8d-a82a-fdeec7eea687" providerId="ADAL" clId="{A0862E9E-731A-4069-A417-E6EAFA16E42B}" dt="2023-11-16T20:14:02.111" v="161" actId="17851"/>
      <pc:docMkLst>
        <pc:docMk/>
      </pc:docMkLst>
      <pc:sldChg chg="addSp delSp modSp mod">
        <pc:chgData name="Fazio, Nick" userId="62d8213f-bbd0-4e8d-a82a-fdeec7eea687" providerId="ADAL" clId="{A0862E9E-731A-4069-A417-E6EAFA16E42B}" dt="2023-11-16T20:13:34.396" v="158" actId="1076"/>
        <pc:sldMkLst>
          <pc:docMk/>
          <pc:sldMk cId="995262919" sldId="256"/>
        </pc:sldMkLst>
        <pc:spChg chg="add mod">
          <ac:chgData name="Fazio, Nick" userId="62d8213f-bbd0-4e8d-a82a-fdeec7eea687" providerId="ADAL" clId="{A0862E9E-731A-4069-A417-E6EAFA16E42B}" dt="2023-11-16T20:13:29.656" v="157" actId="1076"/>
          <ac:spMkLst>
            <pc:docMk/>
            <pc:sldMk cId="995262919" sldId="256"/>
            <ac:spMk id="2" creationId="{3910BBE2-6DC1-B67C-0476-D7E5FC410B75}"/>
          </ac:spMkLst>
        </pc:spChg>
        <pc:spChg chg="del">
          <ac:chgData name="Fazio, Nick" userId="62d8213f-bbd0-4e8d-a82a-fdeec7eea687" providerId="ADAL" clId="{A0862E9E-731A-4069-A417-E6EAFA16E42B}" dt="2023-11-16T20:11:46.831" v="101" actId="478"/>
          <ac:spMkLst>
            <pc:docMk/>
            <pc:sldMk cId="995262919" sldId="256"/>
            <ac:spMk id="4" creationId="{D4D47845-3FCD-4055-E5E7-7A2E6E259EF4}"/>
          </ac:spMkLst>
        </pc:spChg>
        <pc:spChg chg="del">
          <ac:chgData name="Fazio, Nick" userId="62d8213f-bbd0-4e8d-a82a-fdeec7eea687" providerId="ADAL" clId="{A0862E9E-731A-4069-A417-E6EAFA16E42B}" dt="2023-11-16T20:11:27.047" v="53" actId="478"/>
          <ac:spMkLst>
            <pc:docMk/>
            <pc:sldMk cId="995262919" sldId="256"/>
            <ac:spMk id="5" creationId="{02B06D6B-4986-B39D-3E89-76A32D2893CA}"/>
          </ac:spMkLst>
        </pc:spChg>
        <pc:spChg chg="mod">
          <ac:chgData name="Fazio, Nick" userId="62d8213f-bbd0-4e8d-a82a-fdeec7eea687" providerId="ADAL" clId="{A0862E9E-731A-4069-A417-E6EAFA16E42B}" dt="2023-11-16T20:13:34.396" v="158" actId="1076"/>
          <ac:spMkLst>
            <pc:docMk/>
            <pc:sldMk cId="995262919" sldId="256"/>
            <ac:spMk id="6" creationId="{3A9D8184-B73A-0143-F22B-6CA8E8EDD363}"/>
          </ac:spMkLst>
        </pc:spChg>
        <pc:spChg chg="del">
          <ac:chgData name="Fazio, Nick" userId="62d8213f-bbd0-4e8d-a82a-fdeec7eea687" providerId="ADAL" clId="{A0862E9E-731A-4069-A417-E6EAFA16E42B}" dt="2023-11-16T20:11:28.118" v="54" actId="478"/>
          <ac:spMkLst>
            <pc:docMk/>
            <pc:sldMk cId="995262919" sldId="256"/>
            <ac:spMk id="7" creationId="{6100B469-9A47-CCA5-AE6E-8CD2A648382A}"/>
          </ac:spMkLst>
        </pc:spChg>
        <pc:spChg chg="del">
          <ac:chgData name="Fazio, Nick" userId="62d8213f-bbd0-4e8d-a82a-fdeec7eea687" providerId="ADAL" clId="{A0862E9E-731A-4069-A417-E6EAFA16E42B}" dt="2023-11-16T20:11:47.835" v="102" actId="478"/>
          <ac:spMkLst>
            <pc:docMk/>
            <pc:sldMk cId="995262919" sldId="256"/>
            <ac:spMk id="8" creationId="{05425F25-8E00-850B-0CF1-8DB395380E0C}"/>
          </ac:spMkLst>
        </pc:spChg>
        <pc:spChg chg="mod">
          <ac:chgData name="Fazio, Nick" userId="62d8213f-bbd0-4e8d-a82a-fdeec7eea687" providerId="ADAL" clId="{A0862E9E-731A-4069-A417-E6EAFA16E42B}" dt="2023-11-16T20:13:34.396" v="158" actId="1076"/>
          <ac:spMkLst>
            <pc:docMk/>
            <pc:sldMk cId="995262919" sldId="256"/>
            <ac:spMk id="17" creationId="{F70EBB0F-9527-AC8E-C3EE-0D3CDE5FB04A}"/>
          </ac:spMkLst>
        </pc:spChg>
        <pc:spChg chg="mod">
          <ac:chgData name="Fazio, Nick" userId="62d8213f-bbd0-4e8d-a82a-fdeec7eea687" providerId="ADAL" clId="{A0862E9E-731A-4069-A417-E6EAFA16E42B}" dt="2023-11-16T20:13:15.022" v="153" actId="1076"/>
          <ac:spMkLst>
            <pc:docMk/>
            <pc:sldMk cId="995262919" sldId="256"/>
            <ac:spMk id="21" creationId="{372A31CE-4E87-DD82-96B2-1608B919FC74}"/>
          </ac:spMkLst>
        </pc:spChg>
        <pc:spChg chg="mod">
          <ac:chgData name="Fazio, Nick" userId="62d8213f-bbd0-4e8d-a82a-fdeec7eea687" providerId="ADAL" clId="{A0862E9E-731A-4069-A417-E6EAFA16E42B}" dt="2023-11-16T20:13:15.022" v="153" actId="1076"/>
          <ac:spMkLst>
            <pc:docMk/>
            <pc:sldMk cId="995262919" sldId="256"/>
            <ac:spMk id="22" creationId="{08822F82-0902-EF3B-A2D9-3640D77C7DFE}"/>
          </ac:spMkLst>
        </pc:spChg>
        <pc:spChg chg="del mod">
          <ac:chgData name="Fazio, Nick" userId="62d8213f-bbd0-4e8d-a82a-fdeec7eea687" providerId="ADAL" clId="{A0862E9E-731A-4069-A417-E6EAFA16E42B}" dt="2023-11-16T20:09:28.775" v="3" actId="478"/>
          <ac:spMkLst>
            <pc:docMk/>
            <pc:sldMk cId="995262919" sldId="256"/>
            <ac:spMk id="23" creationId="{EA5EED7F-2619-47B6-8554-449E7E29D5BF}"/>
          </ac:spMkLst>
        </pc:spChg>
        <pc:picChg chg="mod">
          <ac:chgData name="Fazio, Nick" userId="62d8213f-bbd0-4e8d-a82a-fdeec7eea687" providerId="ADAL" clId="{A0862E9E-731A-4069-A417-E6EAFA16E42B}" dt="2023-11-16T20:11:35.328" v="88" actId="1035"/>
          <ac:picMkLst>
            <pc:docMk/>
            <pc:sldMk cId="995262919" sldId="256"/>
            <ac:picMk id="12" creationId="{E713A0E2-8658-3670-EA7A-D9927E83BAD3}"/>
          </ac:picMkLst>
        </pc:picChg>
        <pc:picChg chg="mod">
          <ac:chgData name="Fazio, Nick" userId="62d8213f-bbd0-4e8d-a82a-fdeec7eea687" providerId="ADAL" clId="{A0862E9E-731A-4069-A417-E6EAFA16E42B}" dt="2023-11-16T20:11:35.328" v="88" actId="1035"/>
          <ac:picMkLst>
            <pc:docMk/>
            <pc:sldMk cId="995262919" sldId="256"/>
            <ac:picMk id="14" creationId="{28FF7916-4174-1F01-DBFE-85AB4348CD47}"/>
          </ac:picMkLst>
        </pc:picChg>
        <pc:picChg chg="mod">
          <ac:chgData name="Fazio, Nick" userId="62d8213f-bbd0-4e8d-a82a-fdeec7eea687" providerId="ADAL" clId="{A0862E9E-731A-4069-A417-E6EAFA16E42B}" dt="2023-11-16T20:13:15.022" v="153" actId="1076"/>
          <ac:picMkLst>
            <pc:docMk/>
            <pc:sldMk cId="995262919" sldId="256"/>
            <ac:picMk id="19" creationId="{39DCE977-6838-EFA9-9089-8CDAC1BB8ADA}"/>
          </ac:picMkLst>
        </pc:picChg>
        <pc:picChg chg="mod">
          <ac:chgData name="Fazio, Nick" userId="62d8213f-bbd0-4e8d-a82a-fdeec7eea687" providerId="ADAL" clId="{A0862E9E-731A-4069-A417-E6EAFA16E42B}" dt="2023-11-16T20:13:15.022" v="153" actId="1076"/>
          <ac:picMkLst>
            <pc:docMk/>
            <pc:sldMk cId="995262919" sldId="256"/>
            <ac:picMk id="20" creationId="{5A674D22-B945-7147-5859-A07D3175DE16}"/>
          </ac:picMkLst>
        </pc:picChg>
      </pc:sldChg>
      <pc:sldChg chg="addSp delSp modSp mod">
        <pc:chgData name="Fazio, Nick" userId="62d8213f-bbd0-4e8d-a82a-fdeec7eea687" providerId="ADAL" clId="{A0862E9E-731A-4069-A417-E6EAFA16E42B}" dt="2023-11-16T20:12:51.548" v="147" actId="20577"/>
        <pc:sldMkLst>
          <pc:docMk/>
          <pc:sldMk cId="2074455254" sldId="260"/>
        </pc:sldMkLst>
        <pc:spChg chg="del">
          <ac:chgData name="Fazio, Nick" userId="62d8213f-bbd0-4e8d-a82a-fdeec7eea687" providerId="ADAL" clId="{A0862E9E-731A-4069-A417-E6EAFA16E42B}" dt="2023-11-16T20:11:50.032" v="103" actId="478"/>
          <ac:spMkLst>
            <pc:docMk/>
            <pc:sldMk cId="2074455254" sldId="260"/>
            <ac:spMk id="4" creationId="{D4D47845-3FCD-4055-E5E7-7A2E6E259EF4}"/>
          </ac:spMkLst>
        </pc:spChg>
        <pc:spChg chg="del">
          <ac:chgData name="Fazio, Nick" userId="62d8213f-bbd0-4e8d-a82a-fdeec7eea687" providerId="ADAL" clId="{A0862E9E-731A-4069-A417-E6EAFA16E42B}" dt="2023-11-16T20:10:53.587" v="47" actId="478"/>
          <ac:spMkLst>
            <pc:docMk/>
            <pc:sldMk cId="2074455254" sldId="260"/>
            <ac:spMk id="5" creationId="{02B06D6B-4986-B39D-3E89-76A32D2893CA}"/>
          </ac:spMkLst>
        </pc:spChg>
        <pc:spChg chg="mod">
          <ac:chgData name="Fazio, Nick" userId="62d8213f-bbd0-4e8d-a82a-fdeec7eea687" providerId="ADAL" clId="{A0862E9E-731A-4069-A417-E6EAFA16E42B}" dt="2023-11-16T20:10:11.821" v="17" actId="20577"/>
          <ac:spMkLst>
            <pc:docMk/>
            <pc:sldMk cId="2074455254" sldId="260"/>
            <ac:spMk id="6" creationId="{3A9D8184-B73A-0143-F22B-6CA8E8EDD363}"/>
          </ac:spMkLst>
        </pc:spChg>
        <pc:spChg chg="add del">
          <ac:chgData name="Fazio, Nick" userId="62d8213f-bbd0-4e8d-a82a-fdeec7eea687" providerId="ADAL" clId="{A0862E9E-731A-4069-A417-E6EAFA16E42B}" dt="2023-11-16T20:11:02.775" v="49" actId="478"/>
          <ac:spMkLst>
            <pc:docMk/>
            <pc:sldMk cId="2074455254" sldId="260"/>
            <ac:spMk id="7" creationId="{6100B469-9A47-CCA5-AE6E-8CD2A648382A}"/>
          </ac:spMkLst>
        </pc:spChg>
        <pc:spChg chg="del">
          <ac:chgData name="Fazio, Nick" userId="62d8213f-bbd0-4e8d-a82a-fdeec7eea687" providerId="ADAL" clId="{A0862E9E-731A-4069-A417-E6EAFA16E42B}" dt="2023-11-16T20:11:50.586" v="104" actId="478"/>
          <ac:spMkLst>
            <pc:docMk/>
            <pc:sldMk cId="2074455254" sldId="260"/>
            <ac:spMk id="8" creationId="{05425F25-8E00-850B-0CF1-8DB395380E0C}"/>
          </ac:spMkLst>
        </pc:spChg>
        <pc:spChg chg="mod">
          <ac:chgData name="Fazio, Nick" userId="62d8213f-bbd0-4e8d-a82a-fdeec7eea687" providerId="ADAL" clId="{A0862E9E-731A-4069-A417-E6EAFA16E42B}" dt="2023-11-16T20:11:15.709" v="51" actId="1076"/>
          <ac:spMkLst>
            <pc:docMk/>
            <pc:sldMk cId="2074455254" sldId="260"/>
            <ac:spMk id="17" creationId="{F70EBB0F-9527-AC8E-C3EE-0D3CDE5FB04A}"/>
          </ac:spMkLst>
        </pc:spChg>
        <pc:spChg chg="mod">
          <ac:chgData name="Fazio, Nick" userId="62d8213f-bbd0-4e8d-a82a-fdeec7eea687" providerId="ADAL" clId="{A0862E9E-731A-4069-A417-E6EAFA16E42B}" dt="2023-11-16T20:12:51.548" v="147" actId="20577"/>
          <ac:spMkLst>
            <pc:docMk/>
            <pc:sldMk cId="2074455254" sldId="260"/>
            <ac:spMk id="18" creationId="{61F07A49-EC55-63D1-F14D-A898AD4CE69F}"/>
          </ac:spMkLst>
        </pc:spChg>
        <pc:spChg chg="mod">
          <ac:chgData name="Fazio, Nick" userId="62d8213f-bbd0-4e8d-a82a-fdeec7eea687" providerId="ADAL" clId="{A0862E9E-731A-4069-A417-E6EAFA16E42B}" dt="2023-11-16T20:11:19.793" v="52" actId="20577"/>
          <ac:spMkLst>
            <pc:docMk/>
            <pc:sldMk cId="2074455254" sldId="260"/>
            <ac:spMk id="22" creationId="{08822F82-0902-EF3B-A2D9-3640D77C7DFE}"/>
          </ac:spMkLst>
        </pc:spChg>
        <pc:spChg chg="del">
          <ac:chgData name="Fazio, Nick" userId="62d8213f-bbd0-4e8d-a82a-fdeec7eea687" providerId="ADAL" clId="{A0862E9E-731A-4069-A417-E6EAFA16E42B}" dt="2023-11-16T20:09:24.688" v="1" actId="478"/>
          <ac:spMkLst>
            <pc:docMk/>
            <pc:sldMk cId="2074455254" sldId="260"/>
            <ac:spMk id="23" creationId="{EA5EED7F-2619-47B6-8554-449E7E29D5BF}"/>
          </ac:spMkLst>
        </pc:spChg>
        <pc:picChg chg="mod">
          <ac:chgData name="Fazio, Nick" userId="62d8213f-bbd0-4e8d-a82a-fdeec7eea687" providerId="ADAL" clId="{A0862E9E-731A-4069-A417-E6EAFA16E42B}" dt="2023-11-16T20:11:10.372" v="50" actId="1076"/>
          <ac:picMkLst>
            <pc:docMk/>
            <pc:sldMk cId="2074455254" sldId="260"/>
            <ac:picMk id="15" creationId="{90A2AAD1-1988-8B12-302E-398412FF3F14}"/>
          </ac:picMkLst>
        </pc:picChg>
      </pc:sldChg>
      <pc:sldChg chg="addSp delSp modSp del mod">
        <pc:chgData name="Fazio, Nick" userId="62d8213f-bbd0-4e8d-a82a-fdeec7eea687" providerId="ADAL" clId="{A0862E9E-731A-4069-A417-E6EAFA16E42B}" dt="2023-11-16T20:13:58.884" v="160" actId="2696"/>
        <pc:sldMkLst>
          <pc:docMk/>
          <pc:sldMk cId="1251122109" sldId="261"/>
        </pc:sldMkLst>
        <pc:spChg chg="del">
          <ac:chgData name="Fazio, Nick" userId="62d8213f-bbd0-4e8d-a82a-fdeec7eea687" providerId="ADAL" clId="{A0862E9E-731A-4069-A417-E6EAFA16E42B}" dt="2023-11-16T20:11:54.354" v="107" actId="478"/>
          <ac:spMkLst>
            <pc:docMk/>
            <pc:sldMk cId="1251122109" sldId="261"/>
            <ac:spMk id="4" creationId="{D4D47845-3FCD-4055-E5E7-7A2E6E259EF4}"/>
          </ac:spMkLst>
        </pc:spChg>
        <pc:spChg chg="del">
          <ac:chgData name="Fazio, Nick" userId="62d8213f-bbd0-4e8d-a82a-fdeec7eea687" providerId="ADAL" clId="{A0862E9E-731A-4069-A417-E6EAFA16E42B}" dt="2023-11-16T20:10:24.496" v="25" actId="478"/>
          <ac:spMkLst>
            <pc:docMk/>
            <pc:sldMk cId="1251122109" sldId="261"/>
            <ac:spMk id="5" creationId="{02B06D6B-4986-B39D-3E89-76A32D2893CA}"/>
          </ac:spMkLst>
        </pc:spChg>
        <pc:spChg chg="mod">
          <ac:chgData name="Fazio, Nick" userId="62d8213f-bbd0-4e8d-a82a-fdeec7eea687" providerId="ADAL" clId="{A0862E9E-731A-4069-A417-E6EAFA16E42B}" dt="2023-11-16T20:11:59.398" v="108" actId="1076"/>
          <ac:spMkLst>
            <pc:docMk/>
            <pc:sldMk cId="1251122109" sldId="261"/>
            <ac:spMk id="6" creationId="{3A9D8184-B73A-0143-F22B-6CA8E8EDD363}"/>
          </ac:spMkLst>
        </pc:spChg>
        <pc:spChg chg="del">
          <ac:chgData name="Fazio, Nick" userId="62d8213f-bbd0-4e8d-a82a-fdeec7eea687" providerId="ADAL" clId="{A0862E9E-731A-4069-A417-E6EAFA16E42B}" dt="2023-11-16T20:11:52.181" v="105" actId="478"/>
          <ac:spMkLst>
            <pc:docMk/>
            <pc:sldMk cId="1251122109" sldId="261"/>
            <ac:spMk id="7" creationId="{6100B469-9A47-CCA5-AE6E-8CD2A648382A}"/>
          </ac:spMkLst>
        </pc:spChg>
        <pc:spChg chg="del">
          <ac:chgData name="Fazio, Nick" userId="62d8213f-bbd0-4e8d-a82a-fdeec7eea687" providerId="ADAL" clId="{A0862E9E-731A-4069-A417-E6EAFA16E42B}" dt="2023-11-16T20:11:53.601" v="106" actId="478"/>
          <ac:spMkLst>
            <pc:docMk/>
            <pc:sldMk cId="1251122109" sldId="261"/>
            <ac:spMk id="8" creationId="{05425F25-8E00-850B-0CF1-8DB395380E0C}"/>
          </ac:spMkLst>
        </pc:spChg>
        <pc:spChg chg="add mod">
          <ac:chgData name="Fazio, Nick" userId="62d8213f-bbd0-4e8d-a82a-fdeec7eea687" providerId="ADAL" clId="{A0862E9E-731A-4069-A417-E6EAFA16E42B}" dt="2023-11-16T20:13:43.072" v="159"/>
          <ac:spMkLst>
            <pc:docMk/>
            <pc:sldMk cId="1251122109" sldId="261"/>
            <ac:spMk id="9" creationId="{90F3097D-31BA-B84A-8718-2FBAA9A749F7}"/>
          </ac:spMkLst>
        </pc:spChg>
        <pc:spChg chg="mod">
          <ac:chgData name="Fazio, Nick" userId="62d8213f-bbd0-4e8d-a82a-fdeec7eea687" providerId="ADAL" clId="{A0862E9E-731A-4069-A417-E6EAFA16E42B}" dt="2023-11-16T20:11:59.398" v="108" actId="1076"/>
          <ac:spMkLst>
            <pc:docMk/>
            <pc:sldMk cId="1251122109" sldId="261"/>
            <ac:spMk id="17" creationId="{F70EBB0F-9527-AC8E-C3EE-0D3CDE5FB04A}"/>
          </ac:spMkLst>
        </pc:spChg>
        <pc:spChg chg="del">
          <ac:chgData name="Fazio, Nick" userId="62d8213f-bbd0-4e8d-a82a-fdeec7eea687" providerId="ADAL" clId="{A0862E9E-731A-4069-A417-E6EAFA16E42B}" dt="2023-11-16T20:09:22.255" v="0" actId="478"/>
          <ac:spMkLst>
            <pc:docMk/>
            <pc:sldMk cId="1251122109" sldId="261"/>
            <ac:spMk id="23" creationId="{EA5EED7F-2619-47B6-8554-449E7E29D5BF}"/>
          </ac:spMkLst>
        </pc:spChg>
        <pc:picChg chg="mod">
          <ac:chgData name="Fazio, Nick" userId="62d8213f-bbd0-4e8d-a82a-fdeec7eea687" providerId="ADAL" clId="{A0862E9E-731A-4069-A417-E6EAFA16E42B}" dt="2023-11-16T20:11:59.398" v="108" actId="1076"/>
          <ac:picMkLst>
            <pc:docMk/>
            <pc:sldMk cId="1251122109" sldId="261"/>
            <ac:picMk id="3" creationId="{E86CE2D6-F57F-9991-8B5D-808650176492}"/>
          </ac:picMkLst>
        </pc:picChg>
        <pc:picChg chg="mod">
          <ac:chgData name="Fazio, Nick" userId="62d8213f-bbd0-4e8d-a82a-fdeec7eea687" providerId="ADAL" clId="{A0862E9E-731A-4069-A417-E6EAFA16E42B}" dt="2023-11-16T20:11:59.398" v="108" actId="1076"/>
          <ac:picMkLst>
            <pc:docMk/>
            <pc:sldMk cId="1251122109" sldId="261"/>
            <ac:picMk id="10" creationId="{4C314FCB-7D35-89C7-8C26-85262CDEBDD7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489C34-F5EA-D8CF-2FAD-E17DE8CBC9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00800" y="4526864"/>
            <a:ext cx="38404800" cy="9629987"/>
          </a:xfrm>
        </p:spPr>
        <p:txBody>
          <a:bodyPr anchor="b"/>
          <a:lstStyle>
            <a:lvl1pPr algn="ctr">
              <a:defRPr sz="500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49D462-052F-2B47-4D18-71B352C61B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0800" y="14528220"/>
            <a:ext cx="38404800" cy="6678240"/>
          </a:xfrm>
        </p:spPr>
        <p:txBody>
          <a:bodyPr/>
          <a:lstStyle>
            <a:lvl1pPr marL="0" indent="0" algn="ctr">
              <a:buNone/>
              <a:defRPr sz="2003"/>
            </a:lvl1pPr>
            <a:lvl2pPr marL="381533" indent="0" algn="ctr">
              <a:buNone/>
              <a:defRPr sz="1669"/>
            </a:lvl2pPr>
            <a:lvl3pPr marL="763067" indent="0" algn="ctr">
              <a:buNone/>
              <a:defRPr sz="1502"/>
            </a:lvl3pPr>
            <a:lvl4pPr marL="1144600" indent="0" algn="ctr">
              <a:buNone/>
              <a:defRPr sz="1335"/>
            </a:lvl4pPr>
            <a:lvl5pPr marL="1526134" indent="0" algn="ctr">
              <a:buNone/>
              <a:defRPr sz="1335"/>
            </a:lvl5pPr>
            <a:lvl6pPr marL="1907667" indent="0" algn="ctr">
              <a:buNone/>
              <a:defRPr sz="1335"/>
            </a:lvl6pPr>
            <a:lvl7pPr marL="2289200" indent="0" algn="ctr">
              <a:buNone/>
              <a:defRPr sz="1335"/>
            </a:lvl7pPr>
            <a:lvl8pPr marL="2670734" indent="0" algn="ctr">
              <a:buNone/>
              <a:defRPr sz="1335"/>
            </a:lvl8pPr>
            <a:lvl9pPr marL="3052267" indent="0" algn="ctr">
              <a:buNone/>
              <a:defRPr sz="1335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C0076B-00D9-2B31-D2E0-85A5BAB5AA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7E011-B116-4BA1-A490-19252ED30051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461D1E-BA36-D637-D8B8-F0B1DB8ED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6241EB-3496-BD98-AE69-A04C47F5F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88083-463D-4D01-A5ED-A67D11911D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372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712" userDrawn="1">
          <p15:clr>
            <a:srgbClr val="FBAE40"/>
          </p15:clr>
        </p15:guide>
        <p15:guide id="2" pos="16128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9AE9C-4BBD-C7B9-7E06-EBFC17A00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C4D80E-B231-3BDA-87CE-12B9AAF423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A66F31-E5B6-A289-DE6C-1110634D7E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7E011-B116-4BA1-A490-19252ED30051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44C1A8-C2F9-4A4D-CE85-6CF68454A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0F09DE-B81A-1E39-D43F-27DB923DD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88083-463D-4D01-A5ED-A67D11911D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19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5274FA-274B-536A-8A19-4131F9C76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3770" y="6895946"/>
            <a:ext cx="44165520" cy="11506039"/>
          </a:xfrm>
        </p:spPr>
        <p:txBody>
          <a:bodyPr anchor="b"/>
          <a:lstStyle>
            <a:lvl1pPr>
              <a:defRPr sz="500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36D723-0F6E-6C46-8CAF-C76B14CCA4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93770" y="18510836"/>
            <a:ext cx="44165520" cy="6050754"/>
          </a:xfrm>
        </p:spPr>
        <p:txBody>
          <a:bodyPr/>
          <a:lstStyle>
            <a:lvl1pPr marL="0" indent="0">
              <a:buNone/>
              <a:defRPr sz="2003">
                <a:solidFill>
                  <a:schemeClr val="tx1">
                    <a:tint val="75000"/>
                  </a:schemeClr>
                </a:solidFill>
              </a:defRPr>
            </a:lvl1pPr>
            <a:lvl2pPr marL="381533" indent="0">
              <a:buNone/>
              <a:defRPr sz="1669">
                <a:solidFill>
                  <a:schemeClr val="tx1">
                    <a:tint val="75000"/>
                  </a:schemeClr>
                </a:solidFill>
              </a:defRPr>
            </a:lvl2pPr>
            <a:lvl3pPr marL="763067" indent="0">
              <a:buNone/>
              <a:defRPr sz="1502">
                <a:solidFill>
                  <a:schemeClr val="tx1">
                    <a:tint val="75000"/>
                  </a:schemeClr>
                </a:solidFill>
              </a:defRPr>
            </a:lvl3pPr>
            <a:lvl4pPr marL="1144600" indent="0">
              <a:buNone/>
              <a:defRPr sz="1335">
                <a:solidFill>
                  <a:schemeClr val="tx1">
                    <a:tint val="75000"/>
                  </a:schemeClr>
                </a:solidFill>
              </a:defRPr>
            </a:lvl4pPr>
            <a:lvl5pPr marL="1526134" indent="0">
              <a:buNone/>
              <a:defRPr sz="1335">
                <a:solidFill>
                  <a:schemeClr val="tx1">
                    <a:tint val="75000"/>
                  </a:schemeClr>
                </a:solidFill>
              </a:defRPr>
            </a:lvl5pPr>
            <a:lvl6pPr marL="1907667" indent="0">
              <a:buNone/>
              <a:defRPr sz="1335">
                <a:solidFill>
                  <a:schemeClr val="tx1">
                    <a:tint val="75000"/>
                  </a:schemeClr>
                </a:solidFill>
              </a:defRPr>
            </a:lvl6pPr>
            <a:lvl7pPr marL="2289200" indent="0">
              <a:buNone/>
              <a:defRPr sz="1335">
                <a:solidFill>
                  <a:schemeClr val="tx1">
                    <a:tint val="75000"/>
                  </a:schemeClr>
                </a:solidFill>
              </a:defRPr>
            </a:lvl7pPr>
            <a:lvl8pPr marL="2670734" indent="0">
              <a:buNone/>
              <a:defRPr sz="1335">
                <a:solidFill>
                  <a:schemeClr val="tx1">
                    <a:tint val="75000"/>
                  </a:schemeClr>
                </a:solidFill>
              </a:defRPr>
            </a:lvl8pPr>
            <a:lvl9pPr marL="3052267" indent="0">
              <a:buNone/>
              <a:defRPr sz="133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C21C1C-8A25-46A4-D237-3ADB0A4E67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7E011-B116-4BA1-A490-19252ED30051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FD1D89-AC8D-8FF4-2C86-209F7B2083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566569-5439-9E72-D1CD-EF4B8F8E7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88083-463D-4D01-A5ED-A67D11911D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184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1BD38E-813F-B4BD-0FB0-846813FB6A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75E83C-6476-340A-FA00-EAAD93E1FA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520440" y="7363354"/>
            <a:ext cx="21762720" cy="1755039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0AA645-F64A-E275-19A1-69FF01811E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5923240" y="7363354"/>
            <a:ext cx="21762720" cy="1755039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21A6D6-C6C8-3715-220B-367C3C1767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7E011-B116-4BA1-A490-19252ED30051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DE23F3-61C6-2A4D-AF26-00FA0E2EA9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A856D4-B4BE-DCBC-552B-C920E01334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88083-463D-4D01-A5ED-A67D11911D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9627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41BE1B-ABEB-4439-2422-F53B11FF5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7110" y="1472672"/>
            <a:ext cx="44165520" cy="534643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9F2858-5651-EE18-C663-7047C7D6D4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27112" y="6780691"/>
            <a:ext cx="21662705" cy="3323111"/>
          </a:xfrm>
        </p:spPr>
        <p:txBody>
          <a:bodyPr anchor="b"/>
          <a:lstStyle>
            <a:lvl1pPr marL="0" indent="0">
              <a:buNone/>
              <a:defRPr sz="2003" b="1"/>
            </a:lvl1pPr>
            <a:lvl2pPr marL="381533" indent="0">
              <a:buNone/>
              <a:defRPr sz="1669" b="1"/>
            </a:lvl2pPr>
            <a:lvl3pPr marL="763067" indent="0">
              <a:buNone/>
              <a:defRPr sz="1502" b="1"/>
            </a:lvl3pPr>
            <a:lvl4pPr marL="1144600" indent="0">
              <a:buNone/>
              <a:defRPr sz="1335" b="1"/>
            </a:lvl4pPr>
            <a:lvl5pPr marL="1526134" indent="0">
              <a:buNone/>
              <a:defRPr sz="1335" b="1"/>
            </a:lvl5pPr>
            <a:lvl6pPr marL="1907667" indent="0">
              <a:buNone/>
              <a:defRPr sz="1335" b="1"/>
            </a:lvl6pPr>
            <a:lvl7pPr marL="2289200" indent="0">
              <a:buNone/>
              <a:defRPr sz="1335" b="1"/>
            </a:lvl7pPr>
            <a:lvl8pPr marL="2670734" indent="0">
              <a:buNone/>
              <a:defRPr sz="1335" b="1"/>
            </a:lvl8pPr>
            <a:lvl9pPr marL="3052267" indent="0">
              <a:buNone/>
              <a:defRPr sz="1335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7C94AD-C457-A7A2-AC93-D1C992AEB1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527112" y="10103803"/>
            <a:ext cx="21662705" cy="148611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69CC9A9-543A-4B89-8217-81891D6131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25923240" y="6780691"/>
            <a:ext cx="21769390" cy="3323111"/>
          </a:xfrm>
        </p:spPr>
        <p:txBody>
          <a:bodyPr anchor="b"/>
          <a:lstStyle>
            <a:lvl1pPr marL="0" indent="0">
              <a:buNone/>
              <a:defRPr sz="2003" b="1"/>
            </a:lvl1pPr>
            <a:lvl2pPr marL="381533" indent="0">
              <a:buNone/>
              <a:defRPr sz="1669" b="1"/>
            </a:lvl2pPr>
            <a:lvl3pPr marL="763067" indent="0">
              <a:buNone/>
              <a:defRPr sz="1502" b="1"/>
            </a:lvl3pPr>
            <a:lvl4pPr marL="1144600" indent="0">
              <a:buNone/>
              <a:defRPr sz="1335" b="1"/>
            </a:lvl4pPr>
            <a:lvl5pPr marL="1526134" indent="0">
              <a:buNone/>
              <a:defRPr sz="1335" b="1"/>
            </a:lvl5pPr>
            <a:lvl6pPr marL="1907667" indent="0">
              <a:buNone/>
              <a:defRPr sz="1335" b="1"/>
            </a:lvl6pPr>
            <a:lvl7pPr marL="2289200" indent="0">
              <a:buNone/>
              <a:defRPr sz="1335" b="1"/>
            </a:lvl7pPr>
            <a:lvl8pPr marL="2670734" indent="0">
              <a:buNone/>
              <a:defRPr sz="1335" b="1"/>
            </a:lvl8pPr>
            <a:lvl9pPr marL="3052267" indent="0">
              <a:buNone/>
              <a:defRPr sz="1335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AEE8F92-FF3A-6348-FD73-592E6F6F0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25923240" y="10103803"/>
            <a:ext cx="21769390" cy="148611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C0E321E-7F66-3CBE-9140-8F2FB8F20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7E011-B116-4BA1-A490-19252ED30051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C9D8827-8E76-27E6-0C95-B0EFCED0A9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7C5CA25-8365-25AD-3602-AD7A04951D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88083-463D-4D01-A5ED-A67D11911D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5810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141EC9-1C6D-5532-7A26-9B7F2F53E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0586CA0-F931-43E0-C23F-7136A02A67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7E011-B116-4BA1-A490-19252ED30051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1E5486-6901-F13F-E13E-041FD4E542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93054E9-C1DA-055B-A793-B78FE1071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88083-463D-4D01-A5ED-A67D11911D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0780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49BBFE-3DE3-BABF-658C-33E210B0A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7E011-B116-4BA1-A490-19252ED30051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ED521C2-8ACB-B655-B4DC-5AEB5E687F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7BCA90-1F0E-24CC-12E7-E52B79ED2D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88083-463D-4D01-A5ED-A67D11911D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8578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6752B-3B65-C10F-10D8-5A17280C8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7113" y="1844040"/>
            <a:ext cx="16515395" cy="6454140"/>
          </a:xfrm>
        </p:spPr>
        <p:txBody>
          <a:bodyPr anchor="b"/>
          <a:lstStyle>
            <a:lvl1pPr>
              <a:defRPr sz="267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F4DDFB-7C9D-9491-814D-BADF7C7607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69390" y="3982617"/>
            <a:ext cx="25923240" cy="19656954"/>
          </a:xfrm>
        </p:spPr>
        <p:txBody>
          <a:bodyPr/>
          <a:lstStyle>
            <a:lvl1pPr>
              <a:defRPr sz="2670"/>
            </a:lvl1pPr>
            <a:lvl2pPr>
              <a:defRPr sz="2337"/>
            </a:lvl2pPr>
            <a:lvl3pPr>
              <a:defRPr sz="2003"/>
            </a:lvl3pPr>
            <a:lvl4pPr>
              <a:defRPr sz="1669"/>
            </a:lvl4pPr>
            <a:lvl5pPr>
              <a:defRPr sz="1669"/>
            </a:lvl5pPr>
            <a:lvl6pPr>
              <a:defRPr sz="1669"/>
            </a:lvl6pPr>
            <a:lvl7pPr>
              <a:defRPr sz="1669"/>
            </a:lvl7pPr>
            <a:lvl8pPr>
              <a:defRPr sz="1669"/>
            </a:lvl8pPr>
            <a:lvl9pPr>
              <a:defRPr sz="166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6187B8-99E2-67C1-5AFD-2513559B70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527113" y="8298180"/>
            <a:ext cx="16515395" cy="15373405"/>
          </a:xfrm>
        </p:spPr>
        <p:txBody>
          <a:bodyPr/>
          <a:lstStyle>
            <a:lvl1pPr marL="0" indent="0">
              <a:buNone/>
              <a:defRPr sz="1335"/>
            </a:lvl1pPr>
            <a:lvl2pPr marL="381533" indent="0">
              <a:buNone/>
              <a:defRPr sz="1168"/>
            </a:lvl2pPr>
            <a:lvl3pPr marL="763067" indent="0">
              <a:buNone/>
              <a:defRPr sz="1001"/>
            </a:lvl3pPr>
            <a:lvl4pPr marL="1144600" indent="0">
              <a:buNone/>
              <a:defRPr sz="835"/>
            </a:lvl4pPr>
            <a:lvl5pPr marL="1526134" indent="0">
              <a:buNone/>
              <a:defRPr sz="835"/>
            </a:lvl5pPr>
            <a:lvl6pPr marL="1907667" indent="0">
              <a:buNone/>
              <a:defRPr sz="835"/>
            </a:lvl6pPr>
            <a:lvl7pPr marL="2289200" indent="0">
              <a:buNone/>
              <a:defRPr sz="835"/>
            </a:lvl7pPr>
            <a:lvl8pPr marL="2670734" indent="0">
              <a:buNone/>
              <a:defRPr sz="835"/>
            </a:lvl8pPr>
            <a:lvl9pPr marL="3052267" indent="0">
              <a:buNone/>
              <a:defRPr sz="83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0268A2-A7FC-C49C-6C59-1688C5EFF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7E011-B116-4BA1-A490-19252ED30051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F6BEFD-326C-A3E7-48EE-1EDFC9E28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334C6B-EB6F-9119-DAB2-2CC14477B0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88083-463D-4D01-A5ED-A67D11911D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386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234B2F-1D2A-0863-4A21-F3BF77E78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7113" y="1844040"/>
            <a:ext cx="16515395" cy="6454140"/>
          </a:xfrm>
        </p:spPr>
        <p:txBody>
          <a:bodyPr anchor="b"/>
          <a:lstStyle>
            <a:lvl1pPr>
              <a:defRPr sz="267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9BBA81B-6C5C-7799-19DD-691FACD1A2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1769390" y="3982617"/>
            <a:ext cx="25923240" cy="19656954"/>
          </a:xfrm>
        </p:spPr>
        <p:txBody>
          <a:bodyPr/>
          <a:lstStyle>
            <a:lvl1pPr marL="0" indent="0">
              <a:buNone/>
              <a:defRPr sz="2670"/>
            </a:lvl1pPr>
            <a:lvl2pPr marL="381533" indent="0">
              <a:buNone/>
              <a:defRPr sz="2337"/>
            </a:lvl2pPr>
            <a:lvl3pPr marL="763067" indent="0">
              <a:buNone/>
              <a:defRPr sz="2003"/>
            </a:lvl3pPr>
            <a:lvl4pPr marL="1144600" indent="0">
              <a:buNone/>
              <a:defRPr sz="1669"/>
            </a:lvl4pPr>
            <a:lvl5pPr marL="1526134" indent="0">
              <a:buNone/>
              <a:defRPr sz="1669"/>
            </a:lvl5pPr>
            <a:lvl6pPr marL="1907667" indent="0">
              <a:buNone/>
              <a:defRPr sz="1669"/>
            </a:lvl6pPr>
            <a:lvl7pPr marL="2289200" indent="0">
              <a:buNone/>
              <a:defRPr sz="1669"/>
            </a:lvl7pPr>
            <a:lvl8pPr marL="2670734" indent="0">
              <a:buNone/>
              <a:defRPr sz="1669"/>
            </a:lvl8pPr>
            <a:lvl9pPr marL="3052267" indent="0">
              <a:buNone/>
              <a:defRPr sz="1669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A139B8-328A-F8BF-A33C-CFC53F949A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527113" y="8298180"/>
            <a:ext cx="16515395" cy="15373405"/>
          </a:xfrm>
        </p:spPr>
        <p:txBody>
          <a:bodyPr/>
          <a:lstStyle>
            <a:lvl1pPr marL="0" indent="0">
              <a:buNone/>
              <a:defRPr sz="1335"/>
            </a:lvl1pPr>
            <a:lvl2pPr marL="381533" indent="0">
              <a:buNone/>
              <a:defRPr sz="1168"/>
            </a:lvl2pPr>
            <a:lvl3pPr marL="763067" indent="0">
              <a:buNone/>
              <a:defRPr sz="1001"/>
            </a:lvl3pPr>
            <a:lvl4pPr marL="1144600" indent="0">
              <a:buNone/>
              <a:defRPr sz="835"/>
            </a:lvl4pPr>
            <a:lvl5pPr marL="1526134" indent="0">
              <a:buNone/>
              <a:defRPr sz="835"/>
            </a:lvl5pPr>
            <a:lvl6pPr marL="1907667" indent="0">
              <a:buNone/>
              <a:defRPr sz="835"/>
            </a:lvl6pPr>
            <a:lvl7pPr marL="2289200" indent="0">
              <a:buNone/>
              <a:defRPr sz="835"/>
            </a:lvl7pPr>
            <a:lvl8pPr marL="2670734" indent="0">
              <a:buNone/>
              <a:defRPr sz="835"/>
            </a:lvl8pPr>
            <a:lvl9pPr marL="3052267" indent="0">
              <a:buNone/>
              <a:defRPr sz="83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824D41-688E-CEDB-8023-741BC421E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7E011-B116-4BA1-A490-19252ED30051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DA0A47-1548-9113-EB9A-0E0C60BCE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B7D3DD-C0A7-A5CC-74EA-51C5E60C59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88083-463D-4D01-A5ED-A67D11911D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4487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1C1EB-D84C-F56E-92AE-51C1CE67CE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E99063-7EBA-31B2-30EF-8043B664E6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5D225F-C614-DCAC-4384-8D37E26B5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7E011-B116-4BA1-A490-19252ED30051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B4CF73-059B-DF72-FA3B-035DD5307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6A0D98-20DF-7F7C-51BC-233383C47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88083-463D-4D01-A5ED-A67D11911D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1248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07A1EB8-B90D-83D0-3E0C-0B0298AD9D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36644580" y="1472671"/>
            <a:ext cx="11041380" cy="234410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7A3BFBA-2044-F595-93AE-A2739DBF71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3520440" y="1472671"/>
            <a:ext cx="32484060" cy="234410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771A1C-D137-BD29-8EDA-60D08DF1FF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7E011-B116-4BA1-A490-19252ED30051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8B6AEC-7DE7-E8CF-3CB7-858A8DBD6E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7CE8E3-D2D5-F6F9-30C6-802A647107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88083-463D-4D01-A5ED-A67D11911D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644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6CECD61-8A61-0E22-2F49-848A995D12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0440" y="1472672"/>
            <a:ext cx="44165520" cy="53464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98E048-E98F-E600-1ED2-FDFB88872D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20440" y="7363354"/>
            <a:ext cx="44165520" cy="175503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868E47-28EA-A162-5CE8-790A0B4F9E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520440" y="25637281"/>
            <a:ext cx="11521440" cy="14726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67E011-B116-4BA1-A490-19252ED30051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58CDAF-24FE-4F90-8A79-06E599FD64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962120" y="25637281"/>
            <a:ext cx="17282160" cy="14726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921079-9CAA-6D06-B179-3A64371C1B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6164520" y="25637281"/>
            <a:ext cx="11521440" cy="14726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088083-463D-4D01-A5ED-A67D11911D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897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763067" rtl="0" eaLnBrk="1" latinLnBrk="0" hangingPunct="1">
        <a:lnSpc>
          <a:spcPct val="90000"/>
        </a:lnSpc>
        <a:spcBef>
          <a:spcPct val="0"/>
        </a:spcBef>
        <a:buNone/>
        <a:defRPr sz="367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0767" indent="-190767" algn="l" defTabSz="763067" rtl="0" eaLnBrk="1" latinLnBrk="0" hangingPunct="1">
        <a:lnSpc>
          <a:spcPct val="90000"/>
        </a:lnSpc>
        <a:spcBef>
          <a:spcPts val="835"/>
        </a:spcBef>
        <a:buFont typeface="Arial" panose="020B0604020202020204" pitchFamily="34" charset="0"/>
        <a:buChar char="•"/>
        <a:defRPr sz="2337" kern="1200">
          <a:solidFill>
            <a:schemeClr val="tx1"/>
          </a:solidFill>
          <a:latin typeface="+mn-lt"/>
          <a:ea typeface="+mn-ea"/>
          <a:cs typeface="+mn-cs"/>
        </a:defRPr>
      </a:lvl1pPr>
      <a:lvl2pPr marL="572300" indent="-190767" algn="l" defTabSz="763067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2003" kern="1200">
          <a:solidFill>
            <a:schemeClr val="tx1"/>
          </a:solidFill>
          <a:latin typeface="+mn-lt"/>
          <a:ea typeface="+mn-ea"/>
          <a:cs typeface="+mn-cs"/>
        </a:defRPr>
      </a:lvl2pPr>
      <a:lvl3pPr marL="953834" indent="-190767" algn="l" defTabSz="763067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669" kern="1200">
          <a:solidFill>
            <a:schemeClr val="tx1"/>
          </a:solidFill>
          <a:latin typeface="+mn-lt"/>
          <a:ea typeface="+mn-ea"/>
          <a:cs typeface="+mn-cs"/>
        </a:defRPr>
      </a:lvl3pPr>
      <a:lvl4pPr marL="1335367" indent="-190767" algn="l" defTabSz="763067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2" kern="1200">
          <a:solidFill>
            <a:schemeClr val="tx1"/>
          </a:solidFill>
          <a:latin typeface="+mn-lt"/>
          <a:ea typeface="+mn-ea"/>
          <a:cs typeface="+mn-cs"/>
        </a:defRPr>
      </a:lvl4pPr>
      <a:lvl5pPr marL="1716900" indent="-190767" algn="l" defTabSz="763067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2" kern="1200">
          <a:solidFill>
            <a:schemeClr val="tx1"/>
          </a:solidFill>
          <a:latin typeface="+mn-lt"/>
          <a:ea typeface="+mn-ea"/>
          <a:cs typeface="+mn-cs"/>
        </a:defRPr>
      </a:lvl5pPr>
      <a:lvl6pPr marL="2098434" indent="-190767" algn="l" defTabSz="763067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2" kern="1200">
          <a:solidFill>
            <a:schemeClr val="tx1"/>
          </a:solidFill>
          <a:latin typeface="+mn-lt"/>
          <a:ea typeface="+mn-ea"/>
          <a:cs typeface="+mn-cs"/>
        </a:defRPr>
      </a:lvl6pPr>
      <a:lvl7pPr marL="2479967" indent="-190767" algn="l" defTabSz="763067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2" kern="1200">
          <a:solidFill>
            <a:schemeClr val="tx1"/>
          </a:solidFill>
          <a:latin typeface="+mn-lt"/>
          <a:ea typeface="+mn-ea"/>
          <a:cs typeface="+mn-cs"/>
        </a:defRPr>
      </a:lvl7pPr>
      <a:lvl8pPr marL="2861501" indent="-190767" algn="l" defTabSz="763067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2" kern="1200">
          <a:solidFill>
            <a:schemeClr val="tx1"/>
          </a:solidFill>
          <a:latin typeface="+mn-lt"/>
          <a:ea typeface="+mn-ea"/>
          <a:cs typeface="+mn-cs"/>
        </a:defRPr>
      </a:lvl8pPr>
      <a:lvl9pPr marL="3243034" indent="-190767" algn="l" defTabSz="763067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63067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1pPr>
      <a:lvl2pPr marL="381533" algn="l" defTabSz="763067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2pPr>
      <a:lvl3pPr marL="763067" algn="l" defTabSz="763067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3pPr>
      <a:lvl4pPr marL="1144600" algn="l" defTabSz="763067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4pPr>
      <a:lvl5pPr marL="1526134" algn="l" defTabSz="763067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5pPr>
      <a:lvl6pPr marL="1907667" algn="l" defTabSz="763067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6pPr>
      <a:lvl7pPr marL="2289200" algn="l" defTabSz="763067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7pPr>
      <a:lvl8pPr marL="2670734" algn="l" defTabSz="763067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8pPr>
      <a:lvl9pPr marL="3052267" algn="l" defTabSz="763067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fonts.google.com/specimen/Montserrat?query=Mont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Relationship Id="rId9" Type="http://schemas.openxmlformats.org/officeDocument/2006/relationships/image" Target="../media/image9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0.png"/><Relationship Id="rId7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5A670-36AB-A920-19D3-AA1C1D5A07C9}"/>
              </a:ext>
            </a:extLst>
          </p:cNvPr>
          <p:cNvSpPr txBox="1">
            <a:spLocks/>
          </p:cNvSpPr>
          <p:nvPr/>
        </p:nvSpPr>
        <p:spPr>
          <a:xfrm>
            <a:off x="1017761" y="1196848"/>
            <a:ext cx="31155572" cy="228690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58293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5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9600" dirty="0">
                <a:solidFill>
                  <a:schemeClr val="accent1"/>
                </a:solidFill>
              </a:rPr>
              <a:t>Before working with this template, please download the correct fonts!</a:t>
            </a:r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5F3B4DFA-3530-32CB-9EC9-7CD61F14B834}"/>
              </a:ext>
            </a:extLst>
          </p:cNvPr>
          <p:cNvSpPr txBox="1">
            <a:spLocks/>
          </p:cNvSpPr>
          <p:nvPr/>
        </p:nvSpPr>
        <p:spPr>
          <a:xfrm>
            <a:off x="1017760" y="4219432"/>
            <a:ext cx="47445440" cy="413641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400" indent="-914400">
              <a:lnSpc>
                <a:spcPct val="117500"/>
              </a:lnSpc>
              <a:spcBef>
                <a:spcPts val="0"/>
              </a:spcBef>
              <a:buClr>
                <a:schemeClr val="accent1"/>
              </a:buClr>
            </a:pPr>
            <a:r>
              <a:rPr lang="en-US" sz="8000" dirty="0">
                <a:solidFill>
                  <a:schemeClr val="tx1"/>
                </a:solidFill>
              </a:rPr>
              <a:t>Montserrat is our body copy font. Download the entire font family so you have all the styles you will need for your presentation (Regular</a:t>
            </a:r>
            <a:r>
              <a:rPr lang="en-US" sz="8000">
                <a:solidFill>
                  <a:schemeClr val="tx1"/>
                </a:solidFill>
              </a:rPr>
              <a:t>, </a:t>
            </a:r>
            <a:r>
              <a:rPr lang="en-US" sz="8000" i="1">
                <a:solidFill>
                  <a:schemeClr val="tx1"/>
                </a:solidFill>
              </a:rPr>
              <a:t>Italic, </a:t>
            </a:r>
            <a:r>
              <a:rPr lang="en-US" sz="8000" dirty="0" err="1">
                <a:solidFill>
                  <a:schemeClr val="tx1"/>
                </a:solidFill>
                <a:latin typeface="Montserrat SemiBold" panose="00000700000000000000" pitchFamily="2" charset="0"/>
              </a:rPr>
              <a:t>Semibold</a:t>
            </a:r>
            <a:r>
              <a:rPr lang="en-US" sz="8000" dirty="0">
                <a:solidFill>
                  <a:schemeClr val="tx1"/>
                </a:solidFill>
              </a:rPr>
              <a:t>, </a:t>
            </a:r>
            <a:r>
              <a:rPr lang="en-US" sz="8000" b="1" dirty="0">
                <a:solidFill>
                  <a:schemeClr val="tx1"/>
                </a:solidFill>
              </a:rPr>
              <a:t>Bold, </a:t>
            </a:r>
            <a:r>
              <a:rPr lang="en-US" sz="8000" b="1" dirty="0">
                <a:solidFill>
                  <a:schemeClr val="tx1"/>
                </a:solidFill>
                <a:latin typeface="Montserrat Black" panose="00000A00000000000000" pitchFamily="2" charset="0"/>
              </a:rPr>
              <a:t>Black</a:t>
            </a:r>
            <a:r>
              <a:rPr lang="en-US" sz="8000" b="1" dirty="0">
                <a:solidFill>
                  <a:schemeClr val="tx1"/>
                </a:solidFill>
              </a:rPr>
              <a:t>, </a:t>
            </a:r>
            <a:r>
              <a:rPr lang="en-US" sz="8000" b="1" dirty="0">
                <a:solidFill>
                  <a:schemeClr val="tx1"/>
                </a:solidFill>
                <a:latin typeface="Montserrat ExtraBold" panose="00000900000000000000" pitchFamily="2" charset="0"/>
              </a:rPr>
              <a:t>Extra Bold,</a:t>
            </a:r>
            <a:r>
              <a:rPr lang="en-US" sz="8000" b="1" dirty="0">
                <a:solidFill>
                  <a:schemeClr val="tx1"/>
                </a:solidFill>
              </a:rPr>
              <a:t> </a:t>
            </a:r>
            <a:r>
              <a:rPr lang="en-US" sz="8000" dirty="0">
                <a:solidFill>
                  <a:schemeClr val="tx1"/>
                </a:solidFill>
              </a:rPr>
              <a:t>etc.)</a:t>
            </a:r>
          </a:p>
          <a:p>
            <a:pPr marL="1828800" lvl="1" indent="-630238">
              <a:lnSpc>
                <a:spcPct val="117500"/>
              </a:lnSpc>
              <a:spcBef>
                <a:spcPts val="0"/>
              </a:spcBef>
            </a:pPr>
            <a:r>
              <a:rPr lang="en-US" sz="8000" dirty="0">
                <a:solidFill>
                  <a:schemeClr val="tx1"/>
                </a:solidFill>
              </a:rPr>
              <a:t>Download for free here:</a:t>
            </a:r>
            <a:br>
              <a:rPr lang="en-US" sz="8000" dirty="0"/>
            </a:br>
            <a:r>
              <a:rPr lang="en-US" sz="8000" dirty="0">
                <a:hlinkClick r:id="rId2"/>
              </a:rPr>
              <a:t>https://fonts.google.com/specimen/Montserrat?query=Mont</a:t>
            </a:r>
            <a:endParaRPr lang="en-US" sz="8000" dirty="0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95900A1E-D838-CF61-EAC4-B92D6D0CA82E}"/>
              </a:ext>
            </a:extLst>
          </p:cNvPr>
          <p:cNvSpPr txBox="1">
            <a:spLocks/>
          </p:cNvSpPr>
          <p:nvPr/>
        </p:nvSpPr>
        <p:spPr>
          <a:xfrm>
            <a:off x="1865437" y="11725585"/>
            <a:ext cx="9343471" cy="210471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6600" dirty="0">
                <a:solidFill>
                  <a:schemeClr val="accent1"/>
                </a:solidFill>
                <a:latin typeface="+mj-lt"/>
              </a:rPr>
              <a:t>For Windows users:</a:t>
            </a:r>
          </a:p>
        </p:txBody>
      </p:sp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D217570E-1EE1-1169-B42A-54B5618C04DD}"/>
              </a:ext>
            </a:extLst>
          </p:cNvPr>
          <p:cNvSpPr txBox="1">
            <a:spLocks/>
          </p:cNvSpPr>
          <p:nvPr/>
        </p:nvSpPr>
        <p:spPr>
          <a:xfrm>
            <a:off x="1747396" y="13262462"/>
            <a:ext cx="20663102" cy="746235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400" indent="-914400">
              <a:lnSpc>
                <a:spcPct val="100000"/>
              </a:lnSpc>
              <a:spcBef>
                <a:spcPts val="0"/>
              </a:spcBef>
              <a:spcAft>
                <a:spcPts val="1714"/>
              </a:spcAft>
              <a:buClr>
                <a:schemeClr val="accent1"/>
              </a:buClr>
            </a:pPr>
            <a:r>
              <a:rPr lang="en-US" sz="6000" dirty="0">
                <a:solidFill>
                  <a:schemeClr val="tx1"/>
                </a:solidFill>
              </a:rPr>
              <a:t>Download the font files to your computer.</a:t>
            </a:r>
          </a:p>
          <a:p>
            <a:pPr marL="914400" indent="-914400">
              <a:lnSpc>
                <a:spcPct val="100000"/>
              </a:lnSpc>
              <a:spcBef>
                <a:spcPts val="0"/>
              </a:spcBef>
              <a:spcAft>
                <a:spcPts val="1714"/>
              </a:spcAft>
              <a:buClr>
                <a:schemeClr val="accent1"/>
              </a:buClr>
            </a:pPr>
            <a:r>
              <a:rPr lang="en-US" sz="6000" dirty="0">
                <a:solidFill>
                  <a:schemeClr val="tx1"/>
                </a:solidFill>
              </a:rPr>
              <a:t>Unzip the font file anywhere you like.</a:t>
            </a:r>
          </a:p>
          <a:p>
            <a:pPr marL="914400" indent="-914400">
              <a:lnSpc>
                <a:spcPct val="100000"/>
              </a:lnSpc>
              <a:spcBef>
                <a:spcPts val="0"/>
              </a:spcBef>
              <a:spcAft>
                <a:spcPts val="1714"/>
              </a:spcAft>
              <a:buClr>
                <a:schemeClr val="accent1"/>
              </a:buClr>
            </a:pPr>
            <a:r>
              <a:rPr lang="en-US" sz="6000" dirty="0">
                <a:solidFill>
                  <a:schemeClr val="tx1"/>
                </a:solidFill>
              </a:rPr>
              <a:t>Locate the file, right-click, and select Install.</a:t>
            </a:r>
          </a:p>
          <a:p>
            <a:pPr marL="1890713" lvl="1" indent="-519113">
              <a:lnSpc>
                <a:spcPct val="100000"/>
              </a:lnSpc>
              <a:spcBef>
                <a:spcPts val="0"/>
              </a:spcBef>
              <a:spcAft>
                <a:spcPts val="1714"/>
              </a:spcAft>
            </a:pPr>
            <a:r>
              <a:rPr lang="en-US" sz="6000" dirty="0">
                <a:solidFill>
                  <a:schemeClr val="tx1"/>
                </a:solidFill>
              </a:rPr>
              <a:t>There are three types of font files you can use with Windows: TrueType (.</a:t>
            </a:r>
            <a:r>
              <a:rPr lang="en-US" sz="6000" dirty="0" err="1">
                <a:solidFill>
                  <a:schemeClr val="tx1"/>
                </a:solidFill>
              </a:rPr>
              <a:t>ttf</a:t>
            </a:r>
            <a:r>
              <a:rPr lang="en-US" sz="6000" dirty="0">
                <a:solidFill>
                  <a:schemeClr val="tx1"/>
                </a:solidFill>
              </a:rPr>
              <a:t>), OpenType (.</a:t>
            </a:r>
            <a:r>
              <a:rPr lang="en-US" sz="6000" dirty="0" err="1">
                <a:solidFill>
                  <a:schemeClr val="tx1"/>
                </a:solidFill>
              </a:rPr>
              <a:t>otf</a:t>
            </a:r>
            <a:r>
              <a:rPr lang="en-US" sz="6000" dirty="0">
                <a:solidFill>
                  <a:schemeClr val="tx1"/>
                </a:solidFill>
              </a:rPr>
              <a:t>), and PostScript (.</a:t>
            </a:r>
            <a:r>
              <a:rPr lang="en-US" sz="6000" dirty="0" err="1">
                <a:solidFill>
                  <a:schemeClr val="tx1"/>
                </a:solidFill>
              </a:rPr>
              <a:t>ps</a:t>
            </a:r>
            <a:r>
              <a:rPr lang="en-US" sz="6000" dirty="0">
                <a:solidFill>
                  <a:schemeClr val="tx1"/>
                </a:solidFill>
              </a:rPr>
              <a:t>). Right-click the corresponding file to install it.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F3C6B572-F5AF-6587-6FDC-BA25C5DBBA76}"/>
              </a:ext>
            </a:extLst>
          </p:cNvPr>
          <p:cNvSpPr txBox="1">
            <a:spLocks/>
          </p:cNvSpPr>
          <p:nvPr/>
        </p:nvSpPr>
        <p:spPr>
          <a:xfrm>
            <a:off x="26654829" y="11725585"/>
            <a:ext cx="8685851" cy="210471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6600" dirty="0">
                <a:solidFill>
                  <a:schemeClr val="accent1"/>
                </a:solidFill>
                <a:latin typeface="+mj-lt"/>
              </a:rPr>
              <a:t>For Mac users:</a:t>
            </a:r>
          </a:p>
        </p:txBody>
      </p:sp>
      <p:sp>
        <p:nvSpPr>
          <p:cNvPr id="7" name="Content Placeholder 7">
            <a:extLst>
              <a:ext uri="{FF2B5EF4-FFF2-40B4-BE49-F238E27FC236}">
                <a16:creationId xmlns:a16="http://schemas.microsoft.com/office/drawing/2014/main" id="{825FFFE4-92BF-04D8-CB99-AE8F7AE7CFF1}"/>
              </a:ext>
            </a:extLst>
          </p:cNvPr>
          <p:cNvSpPr txBox="1">
            <a:spLocks/>
          </p:cNvSpPr>
          <p:nvPr/>
        </p:nvSpPr>
        <p:spPr>
          <a:xfrm>
            <a:off x="26654828" y="13262462"/>
            <a:ext cx="20399642" cy="1024357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400" indent="-914400">
              <a:lnSpc>
                <a:spcPct val="100000"/>
              </a:lnSpc>
              <a:spcAft>
                <a:spcPts val="1714"/>
              </a:spcAft>
              <a:buClr>
                <a:schemeClr val="accent1"/>
              </a:buClr>
            </a:pPr>
            <a:r>
              <a:rPr lang="en-US" sz="6000" dirty="0">
                <a:solidFill>
                  <a:schemeClr val="tx1"/>
                </a:solidFill>
              </a:rPr>
              <a:t>Download the font files to your Mac.</a:t>
            </a:r>
          </a:p>
          <a:p>
            <a:pPr marL="914400" indent="-914400">
              <a:lnSpc>
                <a:spcPct val="100000"/>
              </a:lnSpc>
              <a:spcAft>
                <a:spcPts val="1714"/>
              </a:spcAft>
              <a:buClr>
                <a:schemeClr val="accent1"/>
              </a:buClr>
            </a:pPr>
            <a:r>
              <a:rPr lang="en-US" sz="6000" dirty="0">
                <a:solidFill>
                  <a:schemeClr val="tx1"/>
                </a:solidFill>
              </a:rPr>
              <a:t>Unzip the font file anywhere you like.</a:t>
            </a:r>
          </a:p>
          <a:p>
            <a:pPr marL="914400" indent="-914400">
              <a:lnSpc>
                <a:spcPct val="100000"/>
              </a:lnSpc>
              <a:spcAft>
                <a:spcPts val="1714"/>
              </a:spcAft>
              <a:buClr>
                <a:schemeClr val="accent1"/>
              </a:buClr>
            </a:pPr>
            <a:r>
              <a:rPr lang="en-US" sz="6000" dirty="0">
                <a:solidFill>
                  <a:schemeClr val="tx1"/>
                </a:solidFill>
              </a:rPr>
              <a:t>Double-click a .</a:t>
            </a:r>
            <a:r>
              <a:rPr lang="en-US" sz="6000" dirty="0" err="1">
                <a:solidFill>
                  <a:schemeClr val="tx1"/>
                </a:solidFill>
              </a:rPr>
              <a:t>ttf</a:t>
            </a:r>
            <a:r>
              <a:rPr lang="en-US" sz="6000" dirty="0">
                <a:solidFill>
                  <a:schemeClr val="tx1"/>
                </a:solidFill>
              </a:rPr>
              <a:t> or .</a:t>
            </a:r>
            <a:r>
              <a:rPr lang="en-US" sz="6000" dirty="0" err="1">
                <a:solidFill>
                  <a:schemeClr val="tx1"/>
                </a:solidFill>
              </a:rPr>
              <a:t>otf</a:t>
            </a:r>
            <a:r>
              <a:rPr lang="en-US" sz="6000" dirty="0">
                <a:solidFill>
                  <a:schemeClr val="tx1"/>
                </a:solidFill>
              </a:rPr>
              <a:t> file to open Font Book.</a:t>
            </a:r>
          </a:p>
          <a:p>
            <a:pPr marL="914400" indent="-914400">
              <a:lnSpc>
                <a:spcPct val="100000"/>
              </a:lnSpc>
              <a:spcAft>
                <a:spcPts val="1714"/>
              </a:spcAft>
              <a:buClr>
                <a:schemeClr val="accent1"/>
              </a:buClr>
            </a:pPr>
            <a:r>
              <a:rPr lang="en-US" sz="6000" dirty="0">
                <a:solidFill>
                  <a:schemeClr val="tx1"/>
                </a:solidFill>
              </a:rPr>
              <a:t>Preview the font to make sure it appears how you want it to.</a:t>
            </a:r>
          </a:p>
          <a:p>
            <a:pPr marL="914400" indent="-914400">
              <a:lnSpc>
                <a:spcPct val="100000"/>
              </a:lnSpc>
              <a:spcAft>
                <a:spcPts val="1714"/>
              </a:spcAft>
              <a:buClr>
                <a:schemeClr val="accent1"/>
              </a:buClr>
            </a:pPr>
            <a:r>
              <a:rPr lang="en-US" sz="6000" dirty="0">
                <a:solidFill>
                  <a:schemeClr val="tx1"/>
                </a:solidFill>
              </a:rPr>
              <a:t>Select Install in Font Book.</a:t>
            </a:r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BBC87432-3901-CA72-AF5F-87F38AC1C1A9}"/>
              </a:ext>
            </a:extLst>
          </p:cNvPr>
          <p:cNvSpPr txBox="1">
            <a:spLocks/>
          </p:cNvSpPr>
          <p:nvPr/>
        </p:nvSpPr>
        <p:spPr>
          <a:xfrm>
            <a:off x="1017760" y="21777173"/>
            <a:ext cx="48969439" cy="4801005"/>
          </a:xfrm>
          <a:prstGeom prst="rect">
            <a:avLst/>
          </a:prstGeom>
          <a:solidFill>
            <a:schemeClr val="accent1"/>
          </a:solidFill>
        </p:spPr>
        <p:txBody>
          <a:bodyPr vert="horz" lIns="274320" tIns="274320" rIns="27432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4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4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400" indent="-914400">
              <a:lnSpc>
                <a:spcPct val="110000"/>
              </a:lnSpc>
              <a:spcBef>
                <a:spcPts val="0"/>
              </a:spcBef>
              <a:spcAft>
                <a:spcPts val="1857"/>
              </a:spcAft>
              <a:buFont typeface="+mj-lt"/>
              <a:buAutoNum type="arabicPeriod"/>
            </a:pPr>
            <a:r>
              <a:rPr lang="en-US" sz="5400" dirty="0">
                <a:solidFill>
                  <a:schemeClr val="bg1"/>
                </a:solidFill>
                <a:ea typeface="Montserrat Regular"/>
              </a:rPr>
              <a:t>To start creating a new document, click </a:t>
            </a:r>
            <a:r>
              <a:rPr lang="en-US" sz="5400" b="1" dirty="0">
                <a:solidFill>
                  <a:schemeClr val="bg1"/>
                </a:solidFill>
                <a:ea typeface="Montserrat Regular"/>
              </a:rPr>
              <a:t>File &gt; Save As </a:t>
            </a:r>
            <a:r>
              <a:rPr lang="en-US" sz="5400" dirty="0">
                <a:solidFill>
                  <a:schemeClr val="bg1"/>
                </a:solidFill>
                <a:ea typeface="Montserrat Regular"/>
              </a:rPr>
              <a:t>and save this template with a new name. These instruction slides can all be deleted and replaced once you no longer need them.</a:t>
            </a:r>
          </a:p>
          <a:p>
            <a:pPr marL="914400" indent="-914400">
              <a:lnSpc>
                <a:spcPct val="110000"/>
              </a:lnSpc>
              <a:spcBef>
                <a:spcPts val="0"/>
              </a:spcBef>
              <a:spcAft>
                <a:spcPts val="1857"/>
              </a:spcAft>
              <a:buFont typeface="+mj-lt"/>
              <a:buAutoNum type="arabicPeriod"/>
            </a:pPr>
            <a:r>
              <a:rPr lang="en-US" sz="5400" dirty="0">
                <a:solidFill>
                  <a:schemeClr val="bg1"/>
                </a:solidFill>
                <a:ea typeface="Montserrat Regular"/>
              </a:rPr>
              <a:t>After installing the fonts on your computer, you will most likely need to quit PowerPoint and restart your computer. </a:t>
            </a:r>
          </a:p>
          <a:p>
            <a:pPr marL="914400" indent="-914400">
              <a:lnSpc>
                <a:spcPct val="110000"/>
              </a:lnSpc>
              <a:spcBef>
                <a:spcPts val="0"/>
              </a:spcBef>
              <a:spcAft>
                <a:spcPts val="1857"/>
              </a:spcAft>
              <a:buFont typeface="+mj-lt"/>
              <a:buAutoNum type="arabicPeriod"/>
            </a:pPr>
            <a:r>
              <a:rPr lang="en-US" sz="5400" dirty="0">
                <a:solidFill>
                  <a:schemeClr val="bg1"/>
                </a:solidFill>
                <a:ea typeface="Montserrat Regular"/>
              </a:rPr>
              <a:t>After restarting your computer, locate and reopen this template and the correct fonts should automatically be updated in this template. </a:t>
            </a:r>
          </a:p>
        </p:txBody>
      </p:sp>
    </p:spTree>
    <p:extLst>
      <p:ext uri="{BB962C8B-B14F-4D97-AF65-F5344CB8AC3E}">
        <p14:creationId xmlns:p14="http://schemas.microsoft.com/office/powerpoint/2010/main" val="22883555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F78758-2A87-3D87-8CC3-1320ACC54D5B}"/>
              </a:ext>
            </a:extLst>
          </p:cNvPr>
          <p:cNvSpPr txBox="1">
            <a:spLocks/>
          </p:cNvSpPr>
          <p:nvPr/>
        </p:nvSpPr>
        <p:spPr>
          <a:xfrm>
            <a:off x="1464175" y="1158260"/>
            <a:ext cx="28372358" cy="144153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58293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5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8800" dirty="0">
                <a:solidFill>
                  <a:schemeClr val="accent1"/>
                </a:solidFill>
              </a:rPr>
              <a:t>Instructions for using this template</a:t>
            </a:r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249C18DD-6949-05C7-33EC-05AC3F2213E0}"/>
              </a:ext>
            </a:extLst>
          </p:cNvPr>
          <p:cNvSpPr txBox="1">
            <a:spLocks/>
          </p:cNvSpPr>
          <p:nvPr/>
        </p:nvSpPr>
        <p:spPr>
          <a:xfrm>
            <a:off x="1464175" y="2599797"/>
            <a:ext cx="23123024" cy="851334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3413" indent="-633413">
              <a:lnSpc>
                <a:spcPct val="100000"/>
              </a:lnSpc>
              <a:spcAft>
                <a:spcPts val="3036"/>
              </a:spcAft>
              <a:buClr>
                <a:schemeClr val="accent1"/>
              </a:buClr>
            </a:pPr>
            <a:r>
              <a:rPr lang="en-US" sz="5400" dirty="0">
                <a:solidFill>
                  <a:schemeClr val="tx1"/>
                </a:solidFill>
              </a:rPr>
              <a:t>Choose the section with your desired layout/colors and delete the sections you are not using.</a:t>
            </a:r>
          </a:p>
          <a:p>
            <a:pPr marL="633413" indent="-633413">
              <a:lnSpc>
                <a:spcPct val="100000"/>
              </a:lnSpc>
              <a:spcAft>
                <a:spcPts val="3036"/>
              </a:spcAft>
              <a:buClr>
                <a:schemeClr val="accent1"/>
              </a:buClr>
            </a:pPr>
            <a:r>
              <a:rPr lang="en-US" sz="5400" dirty="0">
                <a:solidFill>
                  <a:schemeClr val="tx1"/>
                </a:solidFill>
              </a:rPr>
              <a:t>Replace headlines and body copy with your content.</a:t>
            </a:r>
          </a:p>
          <a:p>
            <a:pPr marL="633413" indent="-633413">
              <a:lnSpc>
                <a:spcPct val="100000"/>
              </a:lnSpc>
              <a:spcAft>
                <a:spcPts val="3036"/>
              </a:spcAft>
              <a:buClr>
                <a:schemeClr val="accent1"/>
              </a:buClr>
            </a:pPr>
            <a:r>
              <a:rPr lang="en-US" sz="5400" dirty="0">
                <a:solidFill>
                  <a:schemeClr val="tx1"/>
                </a:solidFill>
              </a:rPr>
              <a:t>Replace image placeholders using instructions below.</a:t>
            </a:r>
          </a:p>
          <a:p>
            <a:pPr marL="633413" indent="-633413">
              <a:lnSpc>
                <a:spcPct val="100000"/>
              </a:lnSpc>
              <a:spcAft>
                <a:spcPts val="3036"/>
              </a:spcAft>
              <a:buClr>
                <a:schemeClr val="accent1"/>
              </a:buClr>
            </a:pPr>
            <a:r>
              <a:rPr lang="en-US" sz="5400" dirty="0">
                <a:solidFill>
                  <a:schemeClr val="tx1"/>
                </a:solidFill>
              </a:rPr>
              <a:t>Be careful not to leave any placeholder text in your final document.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C1C9F5E9-7A1B-088D-7F32-D20C0A25EB75}"/>
              </a:ext>
            </a:extLst>
          </p:cNvPr>
          <p:cNvSpPr txBox="1">
            <a:spLocks/>
          </p:cNvSpPr>
          <p:nvPr/>
        </p:nvSpPr>
        <p:spPr>
          <a:xfrm>
            <a:off x="1464175" y="11113139"/>
            <a:ext cx="18827543" cy="110609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6000" dirty="0">
                <a:solidFill>
                  <a:schemeClr val="accent1"/>
                </a:solidFill>
                <a:latin typeface="+mj-lt"/>
              </a:rPr>
              <a:t>To insert your own photos:</a:t>
            </a:r>
          </a:p>
        </p:txBody>
      </p:sp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509A2F0E-CF7F-CDD7-4C45-BFB76F7589E0}"/>
              </a:ext>
            </a:extLst>
          </p:cNvPr>
          <p:cNvSpPr txBox="1">
            <a:spLocks/>
          </p:cNvSpPr>
          <p:nvPr/>
        </p:nvSpPr>
        <p:spPr>
          <a:xfrm>
            <a:off x="1464175" y="12206751"/>
            <a:ext cx="23123024" cy="882445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3413" indent="-633413">
              <a:lnSpc>
                <a:spcPct val="100000"/>
              </a:lnSpc>
              <a:spcBef>
                <a:spcPts val="0"/>
              </a:spcBef>
              <a:spcAft>
                <a:spcPts val="3179"/>
              </a:spcAft>
              <a:buClr>
                <a:schemeClr val="accent1"/>
              </a:buClr>
            </a:pPr>
            <a:r>
              <a:rPr lang="en-US" sz="5400" dirty="0">
                <a:solidFill>
                  <a:schemeClr val="tx1"/>
                </a:solidFill>
              </a:rPr>
              <a:t>Make sure the photo you want to use is saved to your computer.</a:t>
            </a:r>
          </a:p>
          <a:p>
            <a:pPr marL="633413" indent="-633413">
              <a:lnSpc>
                <a:spcPct val="100000"/>
              </a:lnSpc>
              <a:spcBef>
                <a:spcPts val="0"/>
              </a:spcBef>
              <a:spcAft>
                <a:spcPts val="3179"/>
              </a:spcAft>
              <a:buClr>
                <a:schemeClr val="accent1"/>
              </a:buClr>
            </a:pPr>
            <a:r>
              <a:rPr lang="en-US" sz="5400" dirty="0">
                <a:solidFill>
                  <a:schemeClr val="tx1"/>
                </a:solidFill>
              </a:rPr>
              <a:t>Select the image placeholder you are replacing.</a:t>
            </a:r>
          </a:p>
          <a:p>
            <a:pPr marL="633413" indent="-633413">
              <a:lnSpc>
                <a:spcPct val="100000"/>
              </a:lnSpc>
              <a:spcBef>
                <a:spcPts val="0"/>
              </a:spcBef>
              <a:spcAft>
                <a:spcPts val="3179"/>
              </a:spcAft>
              <a:buClr>
                <a:schemeClr val="accent1"/>
              </a:buClr>
            </a:pPr>
            <a:r>
              <a:rPr lang="en-US" sz="5400" dirty="0">
                <a:solidFill>
                  <a:schemeClr val="tx1"/>
                </a:solidFill>
              </a:rPr>
              <a:t>Go to the </a:t>
            </a:r>
            <a:r>
              <a:rPr lang="en-US" sz="5400" b="1" dirty="0">
                <a:solidFill>
                  <a:schemeClr val="tx1"/>
                </a:solidFill>
              </a:rPr>
              <a:t>Picture Format</a:t>
            </a:r>
            <a:r>
              <a:rPr lang="en-US" sz="5400" dirty="0">
                <a:solidFill>
                  <a:schemeClr val="tx1"/>
                </a:solidFill>
              </a:rPr>
              <a:t> tab at the top of the toolbar.</a:t>
            </a:r>
          </a:p>
          <a:p>
            <a:pPr marL="633413" indent="-633413">
              <a:lnSpc>
                <a:spcPct val="100000"/>
              </a:lnSpc>
              <a:spcBef>
                <a:spcPts val="0"/>
              </a:spcBef>
              <a:spcAft>
                <a:spcPts val="3179"/>
              </a:spcAft>
              <a:buClr>
                <a:schemeClr val="accent1"/>
              </a:buClr>
            </a:pPr>
            <a:r>
              <a:rPr lang="en-US" sz="5400" dirty="0">
                <a:solidFill>
                  <a:schemeClr val="tx1"/>
                </a:solidFill>
              </a:rPr>
              <a:t>Select </a:t>
            </a:r>
            <a:r>
              <a:rPr lang="en-US" sz="5400" b="1" dirty="0">
                <a:solidFill>
                  <a:schemeClr val="tx1"/>
                </a:solidFill>
              </a:rPr>
              <a:t>Change Picture </a:t>
            </a:r>
            <a:r>
              <a:rPr lang="en-US" sz="5400" dirty="0">
                <a:solidFill>
                  <a:schemeClr val="tx1"/>
                </a:solidFill>
              </a:rPr>
              <a:t>&gt; </a:t>
            </a:r>
            <a:r>
              <a:rPr lang="en-US" sz="5400" b="1" dirty="0">
                <a:solidFill>
                  <a:schemeClr val="tx1"/>
                </a:solidFill>
              </a:rPr>
              <a:t>from this device </a:t>
            </a:r>
            <a:r>
              <a:rPr lang="en-US" sz="5400" dirty="0">
                <a:solidFill>
                  <a:schemeClr val="tx1"/>
                </a:solidFill>
              </a:rPr>
              <a:t>and navigate to where the photo you would like to use is on your device. The image should automatically maintain correct sizing for this layout. </a:t>
            </a:r>
            <a:endParaRPr lang="en-US" sz="5400" b="1" dirty="0">
              <a:solidFill>
                <a:schemeClr val="tx1"/>
              </a:solidFill>
            </a:endParaRPr>
          </a:p>
          <a:p>
            <a:pPr marL="1547813" lvl="1" indent="-527050">
              <a:lnSpc>
                <a:spcPct val="100000"/>
              </a:lnSpc>
              <a:spcBef>
                <a:spcPts val="0"/>
              </a:spcBef>
              <a:spcAft>
                <a:spcPts val="3179"/>
              </a:spcAft>
            </a:pPr>
            <a:r>
              <a:rPr lang="en-US" sz="5400" dirty="0">
                <a:solidFill>
                  <a:schemeClr val="tx1"/>
                </a:solidFill>
              </a:rPr>
              <a:t>Alternatively, you can also right-click on the image placeholder and choose Change Picture from that menu.</a:t>
            </a:r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E921B3F0-F664-8AC4-7FB3-07D588D1F43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5646338"/>
              </p:ext>
            </p:extLst>
          </p:nvPr>
        </p:nvGraphicFramePr>
        <p:xfrm>
          <a:off x="27618459" y="11666187"/>
          <a:ext cx="19544636" cy="93650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5142600" imgH="2463480" progId="">
                  <p:embed/>
                </p:oleObj>
              </mc:Choice>
              <mc:Fallback>
                <p:oleObj r:id="rId2" imgW="5142600" imgH="2463480" progId="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E921B3F0-F664-8AC4-7FB3-07D588D1F43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7618459" y="11666187"/>
                        <a:ext cx="19544636" cy="936501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033974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756C44-2649-682E-F911-D8882E3D17FD}"/>
              </a:ext>
            </a:extLst>
          </p:cNvPr>
          <p:cNvSpPr txBox="1">
            <a:spLocks/>
          </p:cNvSpPr>
          <p:nvPr/>
        </p:nvSpPr>
        <p:spPr>
          <a:xfrm>
            <a:off x="781543" y="888001"/>
            <a:ext cx="42242578" cy="284414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58293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5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9600" dirty="0">
                <a:solidFill>
                  <a:schemeClr val="accent1"/>
                </a:solidFill>
              </a:rPr>
              <a:t>Instructions for exporting your final document</a:t>
            </a:r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165618F2-2738-0418-9452-F700EBA446FB}"/>
              </a:ext>
            </a:extLst>
          </p:cNvPr>
          <p:cNvSpPr txBox="1">
            <a:spLocks/>
          </p:cNvSpPr>
          <p:nvPr/>
        </p:nvSpPr>
        <p:spPr>
          <a:xfrm>
            <a:off x="1673072" y="5116795"/>
            <a:ext cx="48751785" cy="1963444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400" indent="-914400">
              <a:lnSpc>
                <a:spcPct val="150000"/>
              </a:lnSpc>
              <a:buClr>
                <a:schemeClr val="accent1"/>
              </a:buClr>
            </a:pPr>
            <a:r>
              <a:rPr lang="en-US" sz="7200" dirty="0">
                <a:solidFill>
                  <a:schemeClr val="tx1"/>
                </a:solidFill>
              </a:rPr>
              <a:t>Check to make there is no placeholder text in your final document.</a:t>
            </a:r>
          </a:p>
          <a:p>
            <a:pPr marL="914400" indent="-914400">
              <a:lnSpc>
                <a:spcPct val="150000"/>
              </a:lnSpc>
              <a:buClr>
                <a:schemeClr val="accent1"/>
              </a:buClr>
            </a:pPr>
            <a:r>
              <a:rPr lang="en-US" sz="7200" dirty="0">
                <a:solidFill>
                  <a:schemeClr val="tx1"/>
                </a:solidFill>
              </a:rPr>
              <a:t>Remember to delete the instruction slides.</a:t>
            </a:r>
          </a:p>
          <a:p>
            <a:pPr marL="914400" indent="-914400">
              <a:lnSpc>
                <a:spcPct val="150000"/>
              </a:lnSpc>
              <a:buClr>
                <a:schemeClr val="accent1"/>
              </a:buClr>
            </a:pPr>
            <a:r>
              <a:rPr lang="en-US" sz="7200" dirty="0">
                <a:solidFill>
                  <a:schemeClr val="tx1"/>
                </a:solidFill>
              </a:rPr>
              <a:t>Go to the </a:t>
            </a:r>
            <a:r>
              <a:rPr lang="en-US" sz="7200" b="1" dirty="0">
                <a:solidFill>
                  <a:schemeClr val="tx1"/>
                </a:solidFill>
              </a:rPr>
              <a:t>File </a:t>
            </a:r>
            <a:r>
              <a:rPr lang="en-US" sz="7200" dirty="0">
                <a:solidFill>
                  <a:schemeClr val="tx1"/>
                </a:solidFill>
              </a:rPr>
              <a:t>tab at the top of the toolbar.</a:t>
            </a:r>
          </a:p>
          <a:p>
            <a:pPr marL="914400" indent="-914400">
              <a:lnSpc>
                <a:spcPct val="150000"/>
              </a:lnSpc>
              <a:buClr>
                <a:schemeClr val="accent1"/>
              </a:buClr>
            </a:pPr>
            <a:r>
              <a:rPr lang="en-US" sz="7200" dirty="0">
                <a:solidFill>
                  <a:schemeClr val="tx1"/>
                </a:solidFill>
              </a:rPr>
              <a:t>Select </a:t>
            </a:r>
            <a:r>
              <a:rPr lang="en-US" sz="7200" b="1" dirty="0">
                <a:solidFill>
                  <a:schemeClr val="tx1"/>
                </a:solidFill>
              </a:rPr>
              <a:t>Save as Adobe PDF. </a:t>
            </a:r>
          </a:p>
          <a:p>
            <a:pPr marL="914400" indent="-914400">
              <a:lnSpc>
                <a:spcPct val="150000"/>
              </a:lnSpc>
              <a:buClr>
                <a:schemeClr val="accent1"/>
              </a:buClr>
            </a:pPr>
            <a:r>
              <a:rPr lang="en-US" sz="7200" dirty="0">
                <a:solidFill>
                  <a:schemeClr val="tx1"/>
                </a:solidFill>
              </a:rPr>
              <a:t>Name your file and choose the file destination on your device.</a:t>
            </a:r>
          </a:p>
          <a:p>
            <a:pPr marL="914400" indent="-914400">
              <a:lnSpc>
                <a:spcPct val="150000"/>
              </a:lnSpc>
              <a:buClr>
                <a:schemeClr val="accent1"/>
              </a:buClr>
            </a:pPr>
            <a:r>
              <a:rPr lang="en-US" sz="7200" dirty="0">
                <a:solidFill>
                  <a:schemeClr val="tx1"/>
                </a:solidFill>
              </a:rPr>
              <a:t>Click “Save”.</a:t>
            </a:r>
          </a:p>
          <a:p>
            <a:pPr marL="914400" indent="-914400">
              <a:lnSpc>
                <a:spcPct val="150000"/>
              </a:lnSpc>
              <a:buClr>
                <a:schemeClr val="accent1"/>
              </a:buClr>
            </a:pPr>
            <a:r>
              <a:rPr lang="en-US" sz="7200" dirty="0">
                <a:solidFill>
                  <a:schemeClr val="tx1"/>
                </a:solidFill>
              </a:rPr>
              <a:t>Your PDF is ready!</a:t>
            </a:r>
          </a:p>
          <a:p>
            <a:pPr marL="2286000" lvl="1" indent="-914400">
              <a:lnSpc>
                <a:spcPct val="150000"/>
              </a:lnSpc>
            </a:pPr>
            <a:r>
              <a:rPr lang="en-US" sz="7200" i="1" dirty="0">
                <a:solidFill>
                  <a:schemeClr val="tx1"/>
                </a:solidFill>
              </a:rPr>
              <a:t>Note: this file has .125 inch bleeds built into the document, the cut size will be slightly smaller than 56x30 inches.</a:t>
            </a:r>
          </a:p>
          <a:p>
            <a:pPr marL="2286000" lvl="1" indent="-914400">
              <a:lnSpc>
                <a:spcPct val="150000"/>
              </a:lnSpc>
            </a:pPr>
            <a:r>
              <a:rPr lang="en-US" sz="7200" i="1" dirty="0">
                <a:solidFill>
                  <a:schemeClr val="tx1"/>
                </a:solidFill>
              </a:rPr>
              <a:t>This file is professional printer-ready when you save to PDF with the instructions above.</a:t>
            </a:r>
          </a:p>
        </p:txBody>
      </p:sp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4021632C-2200-F051-DA66-CD61110EB799}"/>
              </a:ext>
            </a:extLst>
          </p:cNvPr>
          <p:cNvSpPr txBox="1">
            <a:spLocks/>
          </p:cNvSpPr>
          <p:nvPr/>
        </p:nvSpPr>
        <p:spPr>
          <a:xfrm>
            <a:off x="1673072" y="24259783"/>
            <a:ext cx="49298360" cy="2844142"/>
          </a:xfrm>
          <a:prstGeom prst="rect">
            <a:avLst/>
          </a:prstGeom>
          <a:solidFill>
            <a:schemeClr val="accent1"/>
          </a:solidFill>
        </p:spPr>
        <p:txBody>
          <a:bodyPr vert="horz" lIns="274320" tIns="274320" rIns="27432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4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4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6600" b="1" dirty="0">
                <a:solidFill>
                  <a:schemeClr val="bg2"/>
                </a:solidFill>
                <a:ea typeface="Montserrat Regular"/>
              </a:rPr>
              <a:t>Don’t forget to delete these instruction slides first before exporting your final document.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86ACC07-A098-B8BB-70DF-F29E967E6D03}"/>
              </a:ext>
            </a:extLst>
          </p:cNvPr>
          <p:cNvSpPr txBox="1">
            <a:spLocks/>
          </p:cNvSpPr>
          <p:nvPr/>
        </p:nvSpPr>
        <p:spPr>
          <a:xfrm>
            <a:off x="781543" y="3732143"/>
            <a:ext cx="23596770" cy="195368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7200" dirty="0">
                <a:solidFill>
                  <a:schemeClr val="accent1"/>
                </a:solidFill>
                <a:latin typeface="+mj-lt"/>
              </a:rPr>
              <a:t>Prepare document for export as PDF:</a:t>
            </a:r>
          </a:p>
        </p:txBody>
      </p:sp>
    </p:spTree>
    <p:extLst>
      <p:ext uri="{BB962C8B-B14F-4D97-AF65-F5344CB8AC3E}">
        <p14:creationId xmlns:p14="http://schemas.microsoft.com/office/powerpoint/2010/main" val="32448166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A9D8184-B73A-0143-F22B-6CA8E8EDD363}"/>
              </a:ext>
            </a:extLst>
          </p:cNvPr>
          <p:cNvSpPr txBox="1"/>
          <p:nvPr/>
        </p:nvSpPr>
        <p:spPr>
          <a:xfrm>
            <a:off x="2056848" y="6841034"/>
            <a:ext cx="47092704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4286"/>
              </a:lnSpc>
              <a:spcAft>
                <a:spcPts val="4703"/>
              </a:spcAft>
            </a:pPr>
            <a:r>
              <a:rPr lang="en-US" sz="30000" cap="all" dirty="0">
                <a:solidFill>
                  <a:schemeClr val="accent1"/>
                </a:solidFill>
                <a:latin typeface="Montserrat SemiBold" panose="00000700000000000000" pitchFamily="2" charset="0"/>
              </a:rPr>
              <a:t>Public MEETING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45C3141-113D-186E-E539-706928234524}"/>
              </a:ext>
            </a:extLst>
          </p:cNvPr>
          <p:cNvSpPr/>
          <p:nvPr/>
        </p:nvSpPr>
        <p:spPr>
          <a:xfrm>
            <a:off x="40005552" y="15910690"/>
            <a:ext cx="10058401" cy="983385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77"/>
          </a:p>
        </p:txBody>
      </p:sp>
      <p:pic>
        <p:nvPicPr>
          <p:cNvPr id="16" name="Picture 15" descr="A white background with grey text&#10;&#10;Description automatically generated">
            <a:extLst>
              <a:ext uri="{FF2B5EF4-FFF2-40B4-BE49-F238E27FC236}">
                <a16:creationId xmlns:a16="http://schemas.microsoft.com/office/drawing/2014/main" id="{5CE61489-C04A-E73F-D4C3-8887EC1A1A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19952" y="16712818"/>
            <a:ext cx="8229600" cy="82296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F70EBB0F-9527-AC8E-C3EE-0D3CDE5FB04A}"/>
              </a:ext>
            </a:extLst>
          </p:cNvPr>
          <p:cNvSpPr txBox="1"/>
          <p:nvPr/>
        </p:nvSpPr>
        <p:spPr>
          <a:xfrm>
            <a:off x="10104690" y="11079869"/>
            <a:ext cx="31606620" cy="5034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4286"/>
              </a:lnSpc>
              <a:spcAft>
                <a:spcPts val="4703"/>
              </a:spcAft>
            </a:pPr>
            <a:r>
              <a:rPr lang="en-US" sz="15000" dirty="0">
                <a:latin typeface="Montserrat SemiBold" panose="00000700000000000000" pitchFamily="2" charset="0"/>
              </a:rPr>
              <a:t>Date or Dates</a:t>
            </a:r>
          </a:p>
          <a:p>
            <a:pPr algn="ctr">
              <a:lnSpc>
                <a:spcPct val="94286"/>
              </a:lnSpc>
              <a:spcAft>
                <a:spcPts val="4703"/>
              </a:spcAft>
            </a:pPr>
            <a:r>
              <a:rPr lang="en-US" sz="15000" dirty="0">
                <a:latin typeface="Montserrat SemiBold" panose="00000700000000000000" pitchFamily="2" charset="0"/>
              </a:rPr>
              <a:t>Location</a:t>
            </a: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39DCE977-6838-EFA9-9089-8CDAC1BB8A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35939" y="23678886"/>
            <a:ext cx="2895437" cy="2010721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5A674D22-B945-7147-5859-A07D3175DE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94652" y="18935702"/>
            <a:ext cx="3378010" cy="337801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372A31CE-4E87-DD82-96B2-1608B919FC74}"/>
              </a:ext>
            </a:extLst>
          </p:cNvPr>
          <p:cNvSpPr txBox="1"/>
          <p:nvPr/>
        </p:nvSpPr>
        <p:spPr>
          <a:xfrm>
            <a:off x="5789752" y="19870103"/>
            <a:ext cx="31606620" cy="1755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4286"/>
              </a:lnSpc>
              <a:spcAft>
                <a:spcPts val="4703"/>
              </a:spcAft>
            </a:pPr>
            <a:r>
              <a:rPr lang="en-US" sz="11500" dirty="0">
                <a:latin typeface="Montserrat SemiBold" panose="00000700000000000000" pitchFamily="2" charset="0"/>
              </a:rPr>
              <a:t>www.projectwebsitehere.com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8822F82-0902-EF3B-A2D9-3640D77C7DFE}"/>
              </a:ext>
            </a:extLst>
          </p:cNvPr>
          <p:cNvSpPr txBox="1"/>
          <p:nvPr/>
        </p:nvSpPr>
        <p:spPr>
          <a:xfrm>
            <a:off x="5789752" y="23830134"/>
            <a:ext cx="31606620" cy="1755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4286"/>
              </a:lnSpc>
              <a:spcAft>
                <a:spcPts val="4703"/>
              </a:spcAft>
            </a:pPr>
            <a:r>
              <a:rPr lang="en-US" sz="11500" dirty="0">
                <a:latin typeface="Montserrat SemiBold" panose="00000700000000000000" pitchFamily="2" charset="0"/>
              </a:rPr>
              <a:t>emailaddress@address.com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910BBE2-6DC1-B67C-0476-D7E5FC410B75}"/>
              </a:ext>
            </a:extLst>
          </p:cNvPr>
          <p:cNvSpPr txBox="1"/>
          <p:nvPr/>
        </p:nvSpPr>
        <p:spPr>
          <a:xfrm>
            <a:off x="19105309" y="898523"/>
            <a:ext cx="12995782" cy="37718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[Name, Logo, or Highway Shield of Project Location here]</a:t>
            </a:r>
          </a:p>
        </p:txBody>
      </p:sp>
      <p:pic>
        <p:nvPicPr>
          <p:cNvPr id="4" name="Picture 3" descr="A red blue and yellow logo&#10;&#10;Description automatically generated">
            <a:extLst>
              <a:ext uri="{FF2B5EF4-FFF2-40B4-BE49-F238E27FC236}">
                <a16:creationId xmlns:a16="http://schemas.microsoft.com/office/drawing/2014/main" id="{4B37D0AA-5866-609D-7FF8-1619EB413E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447" y="613644"/>
            <a:ext cx="12196607" cy="5034712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FD86C7D9-B53B-45A1-5AC6-4C5FEFEF3C6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0436800" y="1094767"/>
            <a:ext cx="10024534" cy="4072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2629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100B469-9A47-CCA5-AE6E-8CD2A648382A}"/>
              </a:ext>
            </a:extLst>
          </p:cNvPr>
          <p:cNvSpPr/>
          <p:nvPr/>
        </p:nvSpPr>
        <p:spPr>
          <a:xfrm rot="10800000">
            <a:off x="-1" y="-13336"/>
            <a:ext cx="51206399" cy="4834836"/>
          </a:xfrm>
          <a:prstGeom prst="rect">
            <a:avLst/>
          </a:prstGeom>
          <a:gradFill>
            <a:gsLst>
              <a:gs pos="21000">
                <a:schemeClr val="bg1"/>
              </a:gs>
              <a:gs pos="71000">
                <a:schemeClr val="accent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77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A9D8184-B73A-0143-F22B-6CA8E8EDD363}"/>
              </a:ext>
            </a:extLst>
          </p:cNvPr>
          <p:cNvSpPr txBox="1"/>
          <p:nvPr/>
        </p:nvSpPr>
        <p:spPr>
          <a:xfrm>
            <a:off x="1142447" y="6168748"/>
            <a:ext cx="31606620" cy="37087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4286"/>
              </a:lnSpc>
              <a:spcAft>
                <a:spcPts val="4703"/>
              </a:spcAft>
            </a:pPr>
            <a:r>
              <a:rPr lang="en-US" sz="25000" cap="all" dirty="0">
                <a:solidFill>
                  <a:schemeClr val="accent1"/>
                </a:solidFill>
                <a:latin typeface="Montserrat SemiBold" panose="00000700000000000000" pitchFamily="2" charset="0"/>
              </a:rPr>
              <a:t>Public MEETING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70EBB0F-9527-AC8E-C3EE-0D3CDE5FB04A}"/>
              </a:ext>
            </a:extLst>
          </p:cNvPr>
          <p:cNvSpPr txBox="1"/>
          <p:nvPr/>
        </p:nvSpPr>
        <p:spPr>
          <a:xfrm>
            <a:off x="1142447" y="10606058"/>
            <a:ext cx="31606620" cy="5034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4286"/>
              </a:lnSpc>
              <a:spcAft>
                <a:spcPts val="4703"/>
              </a:spcAft>
            </a:pPr>
            <a:r>
              <a:rPr lang="en-US" sz="15000" dirty="0">
                <a:latin typeface="Montserrat SemiBold" panose="00000700000000000000" pitchFamily="2" charset="0"/>
              </a:rPr>
              <a:t>Date or Dates</a:t>
            </a:r>
          </a:p>
          <a:p>
            <a:pPr>
              <a:lnSpc>
                <a:spcPct val="94286"/>
              </a:lnSpc>
              <a:spcAft>
                <a:spcPts val="4703"/>
              </a:spcAft>
            </a:pPr>
            <a:r>
              <a:rPr lang="en-US" sz="15000" dirty="0">
                <a:latin typeface="Montserrat SemiBold" panose="00000700000000000000" pitchFamily="2" charset="0"/>
              </a:rPr>
              <a:t>Location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1F07A49-EC55-63D1-F14D-A898AD4CE69F}"/>
              </a:ext>
            </a:extLst>
          </p:cNvPr>
          <p:cNvSpPr txBox="1"/>
          <p:nvPr/>
        </p:nvSpPr>
        <p:spPr>
          <a:xfrm>
            <a:off x="32088667" y="7506891"/>
            <a:ext cx="18321866" cy="254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[Name, Logo, or Highway Shield of Project Location here]</a:t>
            </a:r>
          </a:p>
        </p:txBody>
      </p:sp>
      <p:pic>
        <p:nvPicPr>
          <p:cNvPr id="2" name="Picture 1" descr="A red blue and yellow logo&#10;&#10;Description automatically generated">
            <a:extLst>
              <a:ext uri="{FF2B5EF4-FFF2-40B4-BE49-F238E27FC236}">
                <a16:creationId xmlns:a16="http://schemas.microsoft.com/office/drawing/2014/main" id="{ACF77C6E-5F6D-A513-6719-DB178C55E7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22447" y="31953"/>
            <a:ext cx="12196607" cy="5034712"/>
          </a:xfrm>
          <a:prstGeom prst="rect">
            <a:avLst/>
          </a:prstGeom>
        </p:spPr>
      </p:pic>
      <p:pic>
        <p:nvPicPr>
          <p:cNvPr id="3" name="Picture 2" descr="A blue circle with black text&#10;&#10;Description automatically generated">
            <a:extLst>
              <a:ext uri="{FF2B5EF4-FFF2-40B4-BE49-F238E27FC236}">
                <a16:creationId xmlns:a16="http://schemas.microsoft.com/office/drawing/2014/main" id="{1E038E62-6126-45BD-1AAE-4CE540D41F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24674" y="403209"/>
            <a:ext cx="4785859" cy="483483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3CA8E35-FE8C-9BA9-AAA3-5505A3B00EA7}"/>
              </a:ext>
            </a:extLst>
          </p:cNvPr>
          <p:cNvSpPr/>
          <p:nvPr/>
        </p:nvSpPr>
        <p:spPr>
          <a:xfrm>
            <a:off x="40005552" y="15910690"/>
            <a:ext cx="10058401" cy="983385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77"/>
          </a:p>
        </p:txBody>
      </p:sp>
      <p:pic>
        <p:nvPicPr>
          <p:cNvPr id="5" name="Picture 4" descr="A white background with grey text&#10;&#10;Description automatically generated">
            <a:extLst>
              <a:ext uri="{FF2B5EF4-FFF2-40B4-BE49-F238E27FC236}">
                <a16:creationId xmlns:a16="http://schemas.microsoft.com/office/drawing/2014/main" id="{4B7AD6A1-DEAB-9134-774E-54B982D39F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19952" y="16712818"/>
            <a:ext cx="8229600" cy="82296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73C81801-376E-98EF-D641-A3C041F164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435939" y="23678886"/>
            <a:ext cx="2895437" cy="2010721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75BEA4A4-8957-BC20-6EB6-7D7F5EE77A6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94652" y="18935702"/>
            <a:ext cx="3378010" cy="337801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97A35FE-FE63-6198-CAC7-69E97A9BE571}"/>
              </a:ext>
            </a:extLst>
          </p:cNvPr>
          <p:cNvSpPr txBox="1"/>
          <p:nvPr/>
        </p:nvSpPr>
        <p:spPr>
          <a:xfrm>
            <a:off x="5789752" y="19870103"/>
            <a:ext cx="31606620" cy="1755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4286"/>
              </a:lnSpc>
              <a:spcAft>
                <a:spcPts val="4703"/>
              </a:spcAft>
            </a:pPr>
            <a:r>
              <a:rPr lang="en-US" sz="11500" dirty="0">
                <a:latin typeface="Montserrat SemiBold" panose="00000700000000000000" pitchFamily="2" charset="0"/>
              </a:rPr>
              <a:t>www.projectwebsitehere.com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0A2AB98-16FA-FE99-CBDF-66222DA8F3B9}"/>
              </a:ext>
            </a:extLst>
          </p:cNvPr>
          <p:cNvSpPr txBox="1"/>
          <p:nvPr/>
        </p:nvSpPr>
        <p:spPr>
          <a:xfrm>
            <a:off x="5789752" y="23830134"/>
            <a:ext cx="31606620" cy="1755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4286"/>
              </a:lnSpc>
              <a:spcAft>
                <a:spcPts val="4703"/>
              </a:spcAft>
            </a:pPr>
            <a:r>
              <a:rPr lang="en-US" sz="11500" dirty="0">
                <a:latin typeface="Montserrat SemiBold" panose="00000700000000000000" pitchFamily="2" charset="0"/>
              </a:rPr>
              <a:t>emailaddress@address.com</a:t>
            </a:r>
          </a:p>
        </p:txBody>
      </p:sp>
    </p:spTree>
    <p:extLst>
      <p:ext uri="{BB962C8B-B14F-4D97-AF65-F5344CB8AC3E}">
        <p14:creationId xmlns:p14="http://schemas.microsoft.com/office/powerpoint/2010/main" val="20744552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MDOT NEW Color Palette">
      <a:dk1>
        <a:srgbClr val="333333"/>
      </a:dk1>
      <a:lt1>
        <a:srgbClr val="FFFFFF"/>
      </a:lt1>
      <a:dk2>
        <a:srgbClr val="878787"/>
      </a:dk2>
      <a:lt2>
        <a:srgbClr val="F2F2F2"/>
      </a:lt2>
      <a:accent1>
        <a:srgbClr val="5753AF"/>
      </a:accent1>
      <a:accent2>
        <a:srgbClr val="F4834E"/>
      </a:accent2>
      <a:accent3>
        <a:srgbClr val="27969C"/>
      </a:accent3>
      <a:accent4>
        <a:srgbClr val="2F639E"/>
      </a:accent4>
      <a:accent5>
        <a:srgbClr val="FEDE29"/>
      </a:accent5>
      <a:accent6>
        <a:srgbClr val="AF53AB"/>
      </a:accent6>
      <a:hlink>
        <a:srgbClr val="2F639E"/>
      </a:hlink>
      <a:folHlink>
        <a:srgbClr val="A6433E"/>
      </a:folHlink>
    </a:clrScheme>
    <a:fontScheme name="NMDOT Fonts">
      <a:majorFont>
        <a:latin typeface="Montserrat ExtraBold"/>
        <a:ea typeface=""/>
        <a:cs typeface=""/>
      </a:majorFont>
      <a:minorFont>
        <a:latin typeface="Montser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3d234255-e20f-4205-88a5-9658a402999b}" enabled="0" method="" siteId="{3d234255-e20f-4205-88a5-9658a402999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335</TotalTime>
  <Words>599</Words>
  <Application>Microsoft Office PowerPoint</Application>
  <PresentationFormat>Custom</PresentationFormat>
  <Paragraphs>52</Paragraphs>
  <Slides>5</Slides>
  <Notes>0</Notes>
  <HiddenSlides>3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Arial</vt:lpstr>
      <vt:lpstr>Montserrat</vt:lpstr>
      <vt:lpstr>Montserrat Black</vt:lpstr>
      <vt:lpstr>Montserrat ExtraBold</vt:lpstr>
      <vt:lpstr>Montserrat Regular</vt:lpstr>
      <vt:lpstr>Montserrat SemiBold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Lamorette, Laura</dc:creator>
  <cp:lastModifiedBy>Lamorette, Laura</cp:lastModifiedBy>
  <cp:revision>1</cp:revision>
  <dcterms:created xsi:type="dcterms:W3CDTF">2023-11-15T22:22:53Z</dcterms:created>
  <dcterms:modified xsi:type="dcterms:W3CDTF">2024-02-27T18:24:55Z</dcterms:modified>
</cp:coreProperties>
</file>