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56" r:id="rId6"/>
    <p:sldId id="261" r:id="rId7"/>
    <p:sldId id="262" r:id="rId8"/>
    <p:sldId id="263" r:id="rId9"/>
    <p:sldId id="264" r:id="rId10"/>
  </p:sldIdLst>
  <p:sldSz cx="8458200" cy="5943600"/>
  <p:notesSz cx="6858000" cy="9144000"/>
  <p:defaultTextStyle>
    <a:defPPr>
      <a:defRPr lang="en-US"/>
    </a:defPPr>
    <a:lvl1pPr marL="0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1pPr>
    <a:lvl2pPr marL="345614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2pPr>
    <a:lvl3pPr marL="691228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3pPr>
    <a:lvl4pPr marL="1036842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4pPr>
    <a:lvl5pPr marL="1382457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5pPr>
    <a:lvl6pPr marL="1728071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6pPr>
    <a:lvl7pPr marL="2073684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7pPr>
    <a:lvl8pPr marL="2419299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8pPr>
    <a:lvl9pPr marL="2764913" algn="l" defTabSz="691228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3E4D41D6-3225-41ED-A6B4-0BEAEE8FAE55}">
          <p14:sldIdLst>
            <p14:sldId id="258"/>
            <p14:sldId id="259"/>
            <p14:sldId id="260"/>
          </p14:sldIdLst>
        </p14:section>
        <p14:section name="Option 1" id="{BE696D77-94CA-470F-BB96-D5AEFC998640}">
          <p14:sldIdLst>
            <p14:sldId id="257"/>
            <p14:sldId id="256"/>
          </p14:sldIdLst>
        </p14:section>
        <p14:section name="Option 2" id="{137FDF9A-F8D2-4B27-9AB9-80D781D18DA1}">
          <p14:sldIdLst>
            <p14:sldId id="261"/>
            <p14:sldId id="262"/>
          </p14:sldIdLst>
        </p14:section>
        <p14:section name="Option 3" id="{1D545604-C614-4561-96CF-7B2491F54024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6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B9C5CA-C65B-4DC3-9F77-738587D95630}" v="26" dt="2024-02-27T18:18:49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1338" y="114"/>
      </p:cViewPr>
      <p:guideLst>
        <p:guide orient="horz" pos="1872"/>
        <p:guide pos="2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84B9C5CA-C65B-4DC3-9F77-738587D95630}"/>
    <pc:docChg chg="undo custSel modSld modMainMaster">
      <pc:chgData name="Lamorette, Laura" userId="231d9543-ee48-4303-8632-b2c592304cc9" providerId="ADAL" clId="{84B9C5CA-C65B-4DC3-9F77-738587D95630}" dt="2024-02-27T18:19:25.640" v="2386" actId="729"/>
      <pc:docMkLst>
        <pc:docMk/>
      </pc:docMkLst>
      <pc:sldChg chg="addSp delSp modSp mod">
        <pc:chgData name="Lamorette, Laura" userId="231d9543-ee48-4303-8632-b2c592304cc9" providerId="ADAL" clId="{84B9C5CA-C65B-4DC3-9F77-738587D95630}" dt="2024-02-27T18:17:36.527" v="1734" actId="1076"/>
        <pc:sldMkLst>
          <pc:docMk/>
          <pc:sldMk cId="3386517296" sldId="256"/>
        </pc:sldMkLst>
        <pc:spChg chg="add mod">
          <ac:chgData name="Lamorette, Laura" userId="231d9543-ee48-4303-8632-b2c592304cc9" providerId="ADAL" clId="{84B9C5CA-C65B-4DC3-9F77-738587D95630}" dt="2024-02-27T18:17:36.527" v="1734" actId="1076"/>
          <ac:spMkLst>
            <pc:docMk/>
            <pc:sldMk cId="3386517296" sldId="256"/>
            <ac:spMk id="4" creationId="{4B57FC48-F2CF-AF06-4A6C-CF3BAC6C63C8}"/>
          </ac:spMkLst>
        </pc:spChg>
        <pc:spChg chg="del">
          <ac:chgData name="Lamorette, Laura" userId="231d9543-ee48-4303-8632-b2c592304cc9" providerId="ADAL" clId="{84B9C5CA-C65B-4DC3-9F77-738587D95630}" dt="2024-02-02T18:19:33.572" v="885" actId="478"/>
          <ac:spMkLst>
            <pc:docMk/>
            <pc:sldMk cId="3386517296" sldId="256"/>
            <ac:spMk id="11" creationId="{565848AB-1468-6E96-C344-7B8E1F14FFB1}"/>
          </ac:spMkLst>
        </pc:spChg>
        <pc:spChg chg="mod">
          <ac:chgData name="Lamorette, Laura" userId="231d9543-ee48-4303-8632-b2c592304cc9" providerId="ADAL" clId="{84B9C5CA-C65B-4DC3-9F77-738587D95630}" dt="2024-02-02T18:19:53.867" v="890" actId="1076"/>
          <ac:spMkLst>
            <pc:docMk/>
            <pc:sldMk cId="3386517296" sldId="256"/>
            <ac:spMk id="14" creationId="{86A776CB-675A-9225-E68E-20F9296589AC}"/>
          </ac:spMkLst>
        </pc:spChg>
        <pc:spChg chg="mod">
          <ac:chgData name="Lamorette, Laura" userId="231d9543-ee48-4303-8632-b2c592304cc9" providerId="ADAL" clId="{84B9C5CA-C65B-4DC3-9F77-738587D95630}" dt="2024-02-02T18:20:11.074" v="894" actId="207"/>
          <ac:spMkLst>
            <pc:docMk/>
            <pc:sldMk cId="3386517296" sldId="256"/>
            <ac:spMk id="15" creationId="{62AC7549-CF0E-BEB5-6F0F-DEFB062846E4}"/>
          </ac:spMkLst>
        </pc:spChg>
        <pc:spChg chg="del">
          <ac:chgData name="Lamorette, Laura" userId="231d9543-ee48-4303-8632-b2c592304cc9" providerId="ADAL" clId="{84B9C5CA-C65B-4DC3-9F77-738587D95630}" dt="2024-02-02T18:19:55.971" v="891" actId="478"/>
          <ac:spMkLst>
            <pc:docMk/>
            <pc:sldMk cId="3386517296" sldId="256"/>
            <ac:spMk id="16" creationId="{22B500BE-D5F6-739F-8EFB-8381A9FB1EA3}"/>
          </ac:spMkLst>
        </pc:spChg>
        <pc:spChg chg="mod">
          <ac:chgData name="Lamorette, Laura" userId="231d9543-ee48-4303-8632-b2c592304cc9" providerId="ADAL" clId="{84B9C5CA-C65B-4DC3-9F77-738587D95630}" dt="2024-02-02T18:20:04.839" v="893" actId="14100"/>
          <ac:spMkLst>
            <pc:docMk/>
            <pc:sldMk cId="3386517296" sldId="256"/>
            <ac:spMk id="17" creationId="{09520687-F48E-85B8-51C7-745631004C9F}"/>
          </ac:spMkLst>
        </pc:spChg>
        <pc:picChg chg="add mod">
          <ac:chgData name="Lamorette, Laura" userId="231d9543-ee48-4303-8632-b2c592304cc9" providerId="ADAL" clId="{84B9C5CA-C65B-4DC3-9F77-738587D95630}" dt="2024-02-02T18:19:31.290" v="884"/>
          <ac:picMkLst>
            <pc:docMk/>
            <pc:sldMk cId="3386517296" sldId="256"/>
            <ac:picMk id="2" creationId="{82A78719-6F45-7A94-CA0E-6D15014DC38E}"/>
          </ac:picMkLst>
        </pc:picChg>
        <pc:picChg chg="add mod">
          <ac:chgData name="Lamorette, Laura" userId="231d9543-ee48-4303-8632-b2c592304cc9" providerId="ADAL" clId="{84B9C5CA-C65B-4DC3-9F77-738587D95630}" dt="2024-02-02T18:19:31.290" v="884"/>
          <ac:picMkLst>
            <pc:docMk/>
            <pc:sldMk cId="3386517296" sldId="256"/>
            <ac:picMk id="3" creationId="{1CF0A2E0-F24F-FB43-9B95-2207517E493D}"/>
          </ac:picMkLst>
        </pc:picChg>
        <pc:picChg chg="del">
          <ac:chgData name="Lamorette, Laura" userId="231d9543-ee48-4303-8632-b2c592304cc9" providerId="ADAL" clId="{84B9C5CA-C65B-4DC3-9F77-738587D95630}" dt="2024-02-02T18:19:35.483" v="886" actId="478"/>
          <ac:picMkLst>
            <pc:docMk/>
            <pc:sldMk cId="3386517296" sldId="256"/>
            <ac:picMk id="7" creationId="{CFAC99CE-92CE-24A8-B0A7-1F82A57BDB98}"/>
          </ac:picMkLst>
        </pc:picChg>
        <pc:picChg chg="mod modCrop">
          <ac:chgData name="Lamorette, Laura" userId="231d9543-ee48-4303-8632-b2c592304cc9" providerId="ADAL" clId="{84B9C5CA-C65B-4DC3-9F77-738587D95630}" dt="2024-02-02T18:20:29.553" v="896" actId="18131"/>
          <ac:picMkLst>
            <pc:docMk/>
            <pc:sldMk cId="3386517296" sldId="256"/>
            <ac:picMk id="10" creationId="{E6C5D137-FD55-B303-9A5D-2D7933774F15}"/>
          </ac:picMkLst>
        </pc:picChg>
        <pc:picChg chg="del">
          <ac:chgData name="Lamorette, Laura" userId="231d9543-ee48-4303-8632-b2c592304cc9" providerId="ADAL" clId="{84B9C5CA-C65B-4DC3-9F77-738587D95630}" dt="2024-02-02T18:19:30.083" v="883" actId="478"/>
          <ac:picMkLst>
            <pc:docMk/>
            <pc:sldMk cId="3386517296" sldId="256"/>
            <ac:picMk id="12" creationId="{24F71E0C-5909-BE66-03B4-9F84DDFB9D59}"/>
          </ac:picMkLst>
        </pc:picChg>
        <pc:picChg chg="del">
          <ac:chgData name="Lamorette, Laura" userId="231d9543-ee48-4303-8632-b2c592304cc9" providerId="ADAL" clId="{84B9C5CA-C65B-4DC3-9F77-738587D95630}" dt="2024-02-02T18:19:29.202" v="882" actId="478"/>
          <ac:picMkLst>
            <pc:docMk/>
            <pc:sldMk cId="3386517296" sldId="256"/>
            <ac:picMk id="13" creationId="{084C1BF1-43E3-E070-CECC-38C8EA006456}"/>
          </ac:picMkLst>
        </pc:picChg>
      </pc:sldChg>
      <pc:sldChg chg="addSp delSp modSp mod">
        <pc:chgData name="Lamorette, Laura" userId="231d9543-ee48-4303-8632-b2c592304cc9" providerId="ADAL" clId="{84B9C5CA-C65B-4DC3-9F77-738587D95630}" dt="2024-02-21T14:41:39.212" v="997" actId="478"/>
        <pc:sldMkLst>
          <pc:docMk/>
          <pc:sldMk cId="1370211016" sldId="257"/>
        </pc:sldMkLst>
        <pc:spChg chg="mod">
          <ac:chgData name="Lamorette, Laura" userId="231d9543-ee48-4303-8632-b2c592304cc9" providerId="ADAL" clId="{84B9C5CA-C65B-4DC3-9F77-738587D95630}" dt="2024-02-02T18:14:09.974" v="52" actId="207"/>
          <ac:spMkLst>
            <pc:docMk/>
            <pc:sldMk cId="1370211016" sldId="257"/>
            <ac:spMk id="2" creationId="{4480AFB6-183F-123D-BE41-08E9A051F2E7}"/>
          </ac:spMkLst>
        </pc:spChg>
        <pc:spChg chg="add mod">
          <ac:chgData name="Lamorette, Laura" userId="231d9543-ee48-4303-8632-b2c592304cc9" providerId="ADAL" clId="{84B9C5CA-C65B-4DC3-9F77-738587D95630}" dt="2024-02-21T14:39:26.600" v="982" actId="12789"/>
          <ac:spMkLst>
            <pc:docMk/>
            <pc:sldMk cId="1370211016" sldId="257"/>
            <ac:spMk id="4" creationId="{F2963E68-D5A9-46D9-FB32-9ABB51EDC7F7}"/>
          </ac:spMkLst>
        </pc:spChg>
        <pc:spChg chg="add del mod ord">
          <ac:chgData name="Lamorette, Laura" userId="231d9543-ee48-4303-8632-b2c592304cc9" providerId="ADAL" clId="{84B9C5CA-C65B-4DC3-9F77-738587D95630}" dt="2024-02-21T14:41:39.212" v="997" actId="478"/>
          <ac:spMkLst>
            <pc:docMk/>
            <pc:sldMk cId="1370211016" sldId="257"/>
            <ac:spMk id="5" creationId="{B5DAE66E-D1A5-16EE-6A13-03587F5DE484}"/>
          </ac:spMkLst>
        </pc:spChg>
        <pc:spChg chg="add mod">
          <ac:chgData name="Lamorette, Laura" userId="231d9543-ee48-4303-8632-b2c592304cc9" providerId="ADAL" clId="{84B9C5CA-C65B-4DC3-9F77-738587D95630}" dt="2024-02-21T14:39:44.176" v="984" actId="12789"/>
          <ac:spMkLst>
            <pc:docMk/>
            <pc:sldMk cId="1370211016" sldId="257"/>
            <ac:spMk id="7" creationId="{01ECEC0F-BF76-3FC5-FD0B-23288F9D916D}"/>
          </ac:spMkLst>
        </pc:spChg>
        <pc:spChg chg="mod">
          <ac:chgData name="Lamorette, Laura" userId="231d9543-ee48-4303-8632-b2c592304cc9" providerId="ADAL" clId="{84B9C5CA-C65B-4DC3-9F77-738587D95630}" dt="2024-02-21T14:41:36.933" v="996" actId="14100"/>
          <ac:spMkLst>
            <pc:docMk/>
            <pc:sldMk cId="1370211016" sldId="257"/>
            <ac:spMk id="9" creationId="{48EE8C72-9600-44A4-C28F-835C356919ED}"/>
          </ac:spMkLst>
        </pc:spChg>
        <pc:spChg chg="add mod">
          <ac:chgData name="Lamorette, Laura" userId="231d9543-ee48-4303-8632-b2c592304cc9" providerId="ADAL" clId="{84B9C5CA-C65B-4DC3-9F77-738587D95630}" dt="2024-02-21T14:39:57.395" v="986" actId="12789"/>
          <ac:spMkLst>
            <pc:docMk/>
            <pc:sldMk cId="1370211016" sldId="257"/>
            <ac:spMk id="13" creationId="{5A32031B-6C73-AA56-AF30-C809A7B3C86A}"/>
          </ac:spMkLst>
        </pc:spChg>
        <pc:spChg chg="mod">
          <ac:chgData name="Lamorette, Laura" userId="231d9543-ee48-4303-8632-b2c592304cc9" providerId="ADAL" clId="{84B9C5CA-C65B-4DC3-9F77-738587D95630}" dt="2024-02-02T18:17:57.156" v="871" actId="1076"/>
          <ac:spMkLst>
            <pc:docMk/>
            <pc:sldMk cId="1370211016" sldId="257"/>
            <ac:spMk id="17" creationId="{629F1B0A-9001-E6D6-22D2-29A414AC5AF5}"/>
          </ac:spMkLst>
        </pc:spChg>
        <pc:spChg chg="add mod">
          <ac:chgData name="Lamorette, Laura" userId="231d9543-ee48-4303-8632-b2c592304cc9" providerId="ADAL" clId="{84B9C5CA-C65B-4DC3-9F77-738587D95630}" dt="2024-02-02T18:18:14.005" v="875" actId="14100"/>
          <ac:spMkLst>
            <pc:docMk/>
            <pc:sldMk cId="1370211016" sldId="257"/>
            <ac:spMk id="23" creationId="{FA0A8E36-AE43-CFB1-9C3F-D0B9C69123B4}"/>
          </ac:spMkLst>
        </pc:spChg>
        <pc:spChg chg="add mod">
          <ac:chgData name="Lamorette, Laura" userId="231d9543-ee48-4303-8632-b2c592304cc9" providerId="ADAL" clId="{84B9C5CA-C65B-4DC3-9F77-738587D95630}" dt="2024-02-02T18:18:45.436" v="881" actId="1076"/>
          <ac:spMkLst>
            <pc:docMk/>
            <pc:sldMk cId="1370211016" sldId="257"/>
            <ac:spMk id="24" creationId="{AD3E1851-1AD5-BBD0-EAD4-BC647C03BBAD}"/>
          </ac:spMkLst>
        </pc:spChg>
        <pc:grpChg chg="add mod">
          <ac:chgData name="Lamorette, Laura" userId="231d9543-ee48-4303-8632-b2c592304cc9" providerId="ADAL" clId="{84B9C5CA-C65B-4DC3-9F77-738587D95630}" dt="2024-02-02T18:15:59.417" v="69" actId="1076"/>
          <ac:grpSpMkLst>
            <pc:docMk/>
            <pc:sldMk cId="1370211016" sldId="257"/>
            <ac:grpSpMk id="20" creationId="{6BDE5E85-DA75-6488-EB11-778F596BDB2A}"/>
          </ac:grpSpMkLst>
        </pc:grpChg>
        <pc:grpChg chg="add mod">
          <ac:chgData name="Lamorette, Laura" userId="231d9543-ee48-4303-8632-b2c592304cc9" providerId="ADAL" clId="{84B9C5CA-C65B-4DC3-9F77-738587D95630}" dt="2024-02-02T18:15:59.417" v="69" actId="1076"/>
          <ac:grpSpMkLst>
            <pc:docMk/>
            <pc:sldMk cId="1370211016" sldId="257"/>
            <ac:grpSpMk id="21" creationId="{2EE37AEB-93F7-F2AE-FF0D-D9D39B936D6C}"/>
          </ac:grpSpMkLst>
        </pc:grpChg>
        <pc:grpChg chg="add mod">
          <ac:chgData name="Lamorette, Laura" userId="231d9543-ee48-4303-8632-b2c592304cc9" providerId="ADAL" clId="{84B9C5CA-C65B-4DC3-9F77-738587D95630}" dt="2024-02-02T18:15:59.417" v="69" actId="1076"/>
          <ac:grpSpMkLst>
            <pc:docMk/>
            <pc:sldMk cId="1370211016" sldId="257"/>
            <ac:grpSpMk id="22" creationId="{716F27A7-DF5C-B2CC-717C-AFE90A356061}"/>
          </ac:grpSpMkLst>
        </pc:grpChg>
        <pc:picChg chg="add mod">
          <ac:chgData name="Lamorette, Laura" userId="231d9543-ee48-4303-8632-b2c592304cc9" providerId="ADAL" clId="{84B9C5CA-C65B-4DC3-9F77-738587D95630}" dt="2024-02-21T14:41:29.485" v="995" actId="12789"/>
          <ac:picMkLst>
            <pc:docMk/>
            <pc:sldMk cId="1370211016" sldId="257"/>
            <ac:picMk id="3" creationId="{52E82244-7BF2-2693-8233-5991DC0474F7}"/>
          </ac:picMkLst>
        </pc:picChg>
        <pc:picChg chg="del">
          <ac:chgData name="Lamorette, Laura" userId="231d9543-ee48-4303-8632-b2c592304cc9" providerId="ADAL" clId="{84B9C5CA-C65B-4DC3-9F77-738587D95630}" dt="2024-02-02T18:12:47.522" v="39" actId="478"/>
          <ac:picMkLst>
            <pc:docMk/>
            <pc:sldMk cId="1370211016" sldId="257"/>
            <ac:picMk id="5" creationId="{176B7D5A-881A-6B1C-B1A8-411331320281}"/>
          </ac:picMkLst>
        </pc:picChg>
        <pc:picChg chg="mod modCrop">
          <ac:chgData name="Lamorette, Laura" userId="231d9543-ee48-4303-8632-b2c592304cc9" providerId="ADAL" clId="{84B9C5CA-C65B-4DC3-9F77-738587D95630}" dt="2024-02-02T18:13:14.955" v="43" actId="1035"/>
          <ac:picMkLst>
            <pc:docMk/>
            <pc:sldMk cId="1370211016" sldId="257"/>
            <ac:picMk id="6" creationId="{79363ADD-35AA-C517-ABAC-2BF059E50569}"/>
          </ac:picMkLst>
        </pc:picChg>
        <pc:picChg chg="add mod">
          <ac:chgData name="Lamorette, Laura" userId="231d9543-ee48-4303-8632-b2c592304cc9" providerId="ADAL" clId="{84B9C5CA-C65B-4DC3-9F77-738587D95630}" dt="2024-02-21T14:39:26.600" v="982" actId="12789"/>
          <ac:picMkLst>
            <pc:docMk/>
            <pc:sldMk cId="1370211016" sldId="257"/>
            <ac:picMk id="14" creationId="{35F0086F-D2EC-9F18-6119-D4C5DB4211FB}"/>
          </ac:picMkLst>
        </pc:picChg>
        <pc:picChg chg="del">
          <ac:chgData name="Lamorette, Laura" userId="231d9543-ee48-4303-8632-b2c592304cc9" providerId="ADAL" clId="{84B9C5CA-C65B-4DC3-9F77-738587D95630}" dt="2024-02-02T18:12:23.819" v="36" actId="478"/>
          <ac:picMkLst>
            <pc:docMk/>
            <pc:sldMk cId="1370211016" sldId="257"/>
            <ac:picMk id="15" creationId="{FEFB0823-A526-2222-B926-C1B75EFF135B}"/>
          </ac:picMkLst>
        </pc:picChg>
        <pc:picChg chg="add mod">
          <ac:chgData name="Lamorette, Laura" userId="231d9543-ee48-4303-8632-b2c592304cc9" providerId="ADAL" clId="{84B9C5CA-C65B-4DC3-9F77-738587D95630}" dt="2024-02-21T14:39:57.395" v="986" actId="12789"/>
          <ac:picMkLst>
            <pc:docMk/>
            <pc:sldMk cId="1370211016" sldId="257"/>
            <ac:picMk id="18" creationId="{704A4901-B211-A8F8-A89C-6EF2B7555DCE}"/>
          </ac:picMkLst>
        </pc:picChg>
        <pc:picChg chg="add mod">
          <ac:chgData name="Lamorette, Laura" userId="231d9543-ee48-4303-8632-b2c592304cc9" providerId="ADAL" clId="{84B9C5CA-C65B-4DC3-9F77-738587D95630}" dt="2024-02-21T14:39:44.176" v="984" actId="12789"/>
          <ac:picMkLst>
            <pc:docMk/>
            <pc:sldMk cId="1370211016" sldId="257"/>
            <ac:picMk id="19" creationId="{E4CDEDDA-9DC2-1054-1271-86604CC29D5E}"/>
          </ac:picMkLst>
        </pc:picChg>
      </pc:sldChg>
      <pc:sldChg chg="modSp mod modShow">
        <pc:chgData name="Lamorette, Laura" userId="231d9543-ee48-4303-8632-b2c592304cc9" providerId="ADAL" clId="{84B9C5CA-C65B-4DC3-9F77-738587D95630}" dt="2024-02-27T18:19:25.640" v="2386" actId="729"/>
        <pc:sldMkLst>
          <pc:docMk/>
          <pc:sldMk cId="3028694059" sldId="258"/>
        </pc:sldMkLst>
        <pc:spChg chg="mod">
          <ac:chgData name="Lamorette, Laura" userId="231d9543-ee48-4303-8632-b2c592304cc9" providerId="ADAL" clId="{84B9C5CA-C65B-4DC3-9F77-738587D95630}" dt="2024-02-02T18:09:15.301" v="1" actId="207"/>
          <ac:spMkLst>
            <pc:docMk/>
            <pc:sldMk cId="3028694059" sldId="258"/>
            <ac:spMk id="2" creationId="{37414F11-9231-BB37-E6DF-0A4C007A07CA}"/>
          </ac:spMkLst>
        </pc:spChg>
        <pc:spChg chg="mod">
          <ac:chgData name="Lamorette, Laura" userId="231d9543-ee48-4303-8632-b2c592304cc9" providerId="ADAL" clId="{84B9C5CA-C65B-4DC3-9F77-738587D95630}" dt="2024-02-23T15:17:05.876" v="1732" actId="948"/>
          <ac:spMkLst>
            <pc:docMk/>
            <pc:sldMk cId="3028694059" sldId="258"/>
            <ac:spMk id="3" creationId="{E09AF505-F9C6-750A-680C-22603BE3744E}"/>
          </ac:spMkLst>
        </pc:spChg>
        <pc:spChg chg="mod">
          <ac:chgData name="Lamorette, Laura" userId="231d9543-ee48-4303-8632-b2c592304cc9" providerId="ADAL" clId="{84B9C5CA-C65B-4DC3-9F77-738587D95630}" dt="2024-02-23T15:10:36.666" v="1014" actId="14100"/>
          <ac:spMkLst>
            <pc:docMk/>
            <pc:sldMk cId="3028694059" sldId="258"/>
            <ac:spMk id="4" creationId="{184C476B-B969-684C-EAD2-0704A25C7A0F}"/>
          </ac:spMkLst>
        </pc:spChg>
        <pc:spChg chg="mod">
          <ac:chgData name="Lamorette, Laura" userId="231d9543-ee48-4303-8632-b2c592304cc9" providerId="ADAL" clId="{84B9C5CA-C65B-4DC3-9F77-738587D95630}" dt="2024-02-23T15:11:00.179" v="1027" actId="20577"/>
          <ac:spMkLst>
            <pc:docMk/>
            <pc:sldMk cId="3028694059" sldId="258"/>
            <ac:spMk id="5" creationId="{3B58E0C1-BD35-D32D-7EBD-D831B6B763D1}"/>
          </ac:spMkLst>
        </pc:spChg>
        <pc:spChg chg="mod">
          <ac:chgData name="Lamorette, Laura" userId="231d9543-ee48-4303-8632-b2c592304cc9" providerId="ADAL" clId="{84B9C5CA-C65B-4DC3-9F77-738587D95630}" dt="2024-02-23T15:10:33.595" v="1013" actId="14100"/>
          <ac:spMkLst>
            <pc:docMk/>
            <pc:sldMk cId="3028694059" sldId="258"/>
            <ac:spMk id="6" creationId="{028111C3-2D73-79D1-DCFF-7BDAE1A00E71}"/>
          </ac:spMkLst>
        </pc:spChg>
        <pc:spChg chg="mod">
          <ac:chgData name="Lamorette, Laura" userId="231d9543-ee48-4303-8632-b2c592304cc9" providerId="ADAL" clId="{84B9C5CA-C65B-4DC3-9F77-738587D95630}" dt="2024-02-23T15:10:46.579" v="1024" actId="20577"/>
          <ac:spMkLst>
            <pc:docMk/>
            <pc:sldMk cId="3028694059" sldId="258"/>
            <ac:spMk id="7" creationId="{B17CE36C-24CF-1C47-F755-BA6C97E4DC14}"/>
          </ac:spMkLst>
        </pc:spChg>
      </pc:sldChg>
      <pc:sldChg chg="modSp mod modShow">
        <pc:chgData name="Lamorette, Laura" userId="231d9543-ee48-4303-8632-b2c592304cc9" providerId="ADAL" clId="{84B9C5CA-C65B-4DC3-9F77-738587D95630}" dt="2024-02-27T18:19:25.640" v="2386" actId="729"/>
        <pc:sldMkLst>
          <pc:docMk/>
          <pc:sldMk cId="2237576090" sldId="259"/>
        </pc:sldMkLst>
        <pc:spChg chg="mod">
          <ac:chgData name="Lamorette, Laura" userId="231d9543-ee48-4303-8632-b2c592304cc9" providerId="ADAL" clId="{84B9C5CA-C65B-4DC3-9F77-738587D95630}" dt="2024-02-23T15:12:09.506" v="1421" actId="948"/>
          <ac:spMkLst>
            <pc:docMk/>
            <pc:sldMk cId="2237576090" sldId="259"/>
            <ac:spMk id="2" creationId="{7B3F2530-56EF-2D7A-3CF1-75EF4B6D5935}"/>
          </ac:spMkLst>
        </pc:spChg>
        <pc:spChg chg="mod">
          <ac:chgData name="Lamorette, Laura" userId="231d9543-ee48-4303-8632-b2c592304cc9" providerId="ADAL" clId="{84B9C5CA-C65B-4DC3-9F77-738587D95630}" dt="2024-02-02T18:10:49.138" v="21" actId="1076"/>
          <ac:spMkLst>
            <pc:docMk/>
            <pc:sldMk cId="2237576090" sldId="259"/>
            <ac:spMk id="3" creationId="{D0AA91BD-8F72-1F70-410A-96DD66ED323C}"/>
          </ac:spMkLst>
        </pc:spChg>
        <pc:spChg chg="mod">
          <ac:chgData name="Lamorette, Laura" userId="231d9543-ee48-4303-8632-b2c592304cc9" providerId="ADAL" clId="{84B9C5CA-C65B-4DC3-9F77-738587D95630}" dt="2024-02-02T18:10:49.138" v="21" actId="1076"/>
          <ac:spMkLst>
            <pc:docMk/>
            <pc:sldMk cId="2237576090" sldId="259"/>
            <ac:spMk id="4" creationId="{C4E14658-4827-170A-F441-50FD075D94C1}"/>
          </ac:spMkLst>
        </pc:spChg>
        <pc:spChg chg="mod">
          <ac:chgData name="Lamorette, Laura" userId="231d9543-ee48-4303-8632-b2c592304cc9" providerId="ADAL" clId="{84B9C5CA-C65B-4DC3-9F77-738587D95630}" dt="2024-02-23T15:12:55.862" v="1435" actId="1036"/>
          <ac:spMkLst>
            <pc:docMk/>
            <pc:sldMk cId="2237576090" sldId="259"/>
            <ac:spMk id="5" creationId="{61BDA200-D082-113A-4A30-7B734906463E}"/>
          </ac:spMkLst>
        </pc:spChg>
        <pc:spChg chg="mod">
          <ac:chgData name="Lamorette, Laura" userId="231d9543-ee48-4303-8632-b2c592304cc9" providerId="ADAL" clId="{84B9C5CA-C65B-4DC3-9F77-738587D95630}" dt="2024-02-23T15:15:21.505" v="1446" actId="14100"/>
          <ac:spMkLst>
            <pc:docMk/>
            <pc:sldMk cId="2237576090" sldId="259"/>
            <ac:spMk id="6" creationId="{FA9BF46B-D4D5-075E-529E-A2AF0DD7F6F6}"/>
          </ac:spMkLst>
        </pc:spChg>
        <pc:graphicFrameChg chg="mod">
          <ac:chgData name="Lamorette, Laura" userId="231d9543-ee48-4303-8632-b2c592304cc9" providerId="ADAL" clId="{84B9C5CA-C65B-4DC3-9F77-738587D95630}" dt="2024-02-23T15:15:26.719" v="1448" actId="1076"/>
          <ac:graphicFrameMkLst>
            <pc:docMk/>
            <pc:sldMk cId="2237576090" sldId="259"/>
            <ac:graphicFrameMk id="7" creationId="{1AE205B8-D639-BB9A-6594-ACD443137D27}"/>
          </ac:graphicFrameMkLst>
        </pc:graphicFrameChg>
      </pc:sldChg>
      <pc:sldChg chg="modSp mod modShow">
        <pc:chgData name="Lamorette, Laura" userId="231d9543-ee48-4303-8632-b2c592304cc9" providerId="ADAL" clId="{84B9C5CA-C65B-4DC3-9F77-738587D95630}" dt="2024-02-27T18:19:25.640" v="2386" actId="729"/>
        <pc:sldMkLst>
          <pc:docMk/>
          <pc:sldMk cId="3589733023" sldId="260"/>
        </pc:sldMkLst>
        <pc:spChg chg="mod">
          <ac:chgData name="Lamorette, Laura" userId="231d9543-ee48-4303-8632-b2c592304cc9" providerId="ADAL" clId="{84B9C5CA-C65B-4DC3-9F77-738587D95630}" dt="2024-02-02T18:11:43.301" v="30" actId="207"/>
          <ac:spMkLst>
            <pc:docMk/>
            <pc:sldMk cId="3589733023" sldId="260"/>
            <ac:spMk id="2" creationId="{26B63D2B-AEE9-AE08-AA81-0A265DB5D511}"/>
          </ac:spMkLst>
        </pc:spChg>
        <pc:spChg chg="mod">
          <ac:chgData name="Lamorette, Laura" userId="231d9543-ee48-4303-8632-b2c592304cc9" providerId="ADAL" clId="{84B9C5CA-C65B-4DC3-9F77-738587D95630}" dt="2024-02-23T15:16:21.190" v="1474" actId="1035"/>
          <ac:spMkLst>
            <pc:docMk/>
            <pc:sldMk cId="3589733023" sldId="260"/>
            <ac:spMk id="3" creationId="{444D42B7-FE26-5469-3D99-052A60ADAAC0}"/>
          </ac:spMkLst>
        </pc:spChg>
        <pc:spChg chg="mod">
          <ac:chgData name="Lamorette, Laura" userId="231d9543-ee48-4303-8632-b2c592304cc9" providerId="ADAL" clId="{84B9C5CA-C65B-4DC3-9F77-738587D95630}" dt="2024-02-23T15:16:28.574" v="1475" actId="14100"/>
          <ac:spMkLst>
            <pc:docMk/>
            <pc:sldMk cId="3589733023" sldId="260"/>
            <ac:spMk id="4" creationId="{263B5122-C2DE-95F0-988C-640B34C0B02E}"/>
          </ac:spMkLst>
        </pc:spChg>
        <pc:spChg chg="mod">
          <ac:chgData name="Lamorette, Laura" userId="231d9543-ee48-4303-8632-b2c592304cc9" providerId="ADAL" clId="{84B9C5CA-C65B-4DC3-9F77-738587D95630}" dt="2024-02-23T15:16:42.998" v="1490" actId="1035"/>
          <ac:spMkLst>
            <pc:docMk/>
            <pc:sldMk cId="3589733023" sldId="260"/>
            <ac:spMk id="5" creationId="{3BE2CA53-FFAE-7DBB-E7C9-A59FDA6E1E97}"/>
          </ac:spMkLst>
        </pc:spChg>
      </pc:sldChg>
      <pc:sldChg chg="addSp delSp modSp mod">
        <pc:chgData name="Lamorette, Laura" userId="231d9543-ee48-4303-8632-b2c592304cc9" providerId="ADAL" clId="{84B9C5CA-C65B-4DC3-9F77-738587D95630}" dt="2024-02-27T18:18:25.085" v="2383" actId="948"/>
        <pc:sldMkLst>
          <pc:docMk/>
          <pc:sldMk cId="1564921588" sldId="261"/>
        </pc:sldMkLst>
        <pc:spChg chg="mod">
          <ac:chgData name="Lamorette, Laura" userId="231d9543-ee48-4303-8632-b2c592304cc9" providerId="ADAL" clId="{84B9C5CA-C65B-4DC3-9F77-738587D95630}" dt="2024-02-02T18:21:03.673" v="899" actId="207"/>
          <ac:spMkLst>
            <pc:docMk/>
            <pc:sldMk cId="1564921588" sldId="261"/>
            <ac:spMk id="2" creationId="{4480AFB6-183F-123D-BE41-08E9A051F2E7}"/>
          </ac:spMkLst>
        </pc:spChg>
        <pc:spChg chg="add mod">
          <ac:chgData name="Lamorette, Laura" userId="231d9543-ee48-4303-8632-b2c592304cc9" providerId="ADAL" clId="{84B9C5CA-C65B-4DC3-9F77-738587D95630}" dt="2024-02-02T18:22:18.369" v="911"/>
          <ac:spMkLst>
            <pc:docMk/>
            <pc:sldMk cId="1564921588" sldId="261"/>
            <ac:spMk id="4" creationId="{77730AD3-B6C0-59EF-604F-2E9F0E231AEE}"/>
          </ac:spMkLst>
        </pc:spChg>
        <pc:spChg chg="add del mod ord">
          <ac:chgData name="Lamorette, Laura" userId="231d9543-ee48-4303-8632-b2c592304cc9" providerId="ADAL" clId="{84B9C5CA-C65B-4DC3-9F77-738587D95630}" dt="2024-02-21T14:41:09.003" v="991" actId="21"/>
          <ac:spMkLst>
            <pc:docMk/>
            <pc:sldMk cId="1564921588" sldId="261"/>
            <ac:spMk id="5" creationId="{B5DAE66E-D1A5-16EE-6A13-03587F5DE484}"/>
          </ac:spMkLst>
        </pc:spChg>
        <pc:spChg chg="add mod">
          <ac:chgData name="Lamorette, Laura" userId="231d9543-ee48-4303-8632-b2c592304cc9" providerId="ADAL" clId="{84B9C5CA-C65B-4DC3-9F77-738587D95630}" dt="2024-02-27T18:18:25.085" v="2383" actId="948"/>
          <ac:spMkLst>
            <pc:docMk/>
            <pc:sldMk cId="1564921588" sldId="261"/>
            <ac:spMk id="7" creationId="{4055EB12-630B-C65A-8D41-CD4253D34686}"/>
          </ac:spMkLst>
        </pc:spChg>
        <pc:spChg chg="mod">
          <ac:chgData name="Lamorette, Laura" userId="231d9543-ee48-4303-8632-b2c592304cc9" providerId="ADAL" clId="{84B9C5CA-C65B-4DC3-9F77-738587D95630}" dt="2024-02-02T18:21:16.558" v="902" actId="14100"/>
          <ac:spMkLst>
            <pc:docMk/>
            <pc:sldMk cId="1564921588" sldId="261"/>
            <ac:spMk id="9" creationId="{48EE8C72-9600-44A4-C28F-835C356919ED}"/>
          </ac:spMkLst>
        </pc:spChg>
        <pc:spChg chg="add mod">
          <ac:chgData name="Lamorette, Laura" userId="231d9543-ee48-4303-8632-b2c592304cc9" providerId="ADAL" clId="{84B9C5CA-C65B-4DC3-9F77-738587D95630}" dt="2024-02-02T18:22:18.369" v="911"/>
          <ac:spMkLst>
            <pc:docMk/>
            <pc:sldMk cId="1564921588" sldId="261"/>
            <ac:spMk id="13" creationId="{8F26A6A6-D2BD-8147-238F-296560B0A1AE}"/>
          </ac:spMkLst>
        </pc:spChg>
        <pc:spChg chg="mod">
          <ac:chgData name="Lamorette, Laura" userId="231d9543-ee48-4303-8632-b2c592304cc9" providerId="ADAL" clId="{84B9C5CA-C65B-4DC3-9F77-738587D95630}" dt="2024-02-02T18:22:05.585" v="909" actId="207"/>
          <ac:spMkLst>
            <pc:docMk/>
            <pc:sldMk cId="1564921588" sldId="261"/>
            <ac:spMk id="16" creationId="{98110F96-42CD-B018-7E67-3FFF8F36B39C}"/>
          </ac:spMkLst>
        </pc:spChg>
        <pc:spChg chg="del">
          <ac:chgData name="Lamorette, Laura" userId="231d9543-ee48-4303-8632-b2c592304cc9" providerId="ADAL" clId="{84B9C5CA-C65B-4DC3-9F77-738587D95630}" dt="2024-02-02T18:22:17.219" v="910" actId="478"/>
          <ac:spMkLst>
            <pc:docMk/>
            <pc:sldMk cId="1564921588" sldId="261"/>
            <ac:spMk id="17" creationId="{629F1B0A-9001-E6D6-22D2-29A414AC5AF5}"/>
          </ac:spMkLst>
        </pc:spChg>
        <pc:picChg chg="add mod">
          <ac:chgData name="Lamorette, Laura" userId="231d9543-ee48-4303-8632-b2c592304cc9" providerId="ADAL" clId="{84B9C5CA-C65B-4DC3-9F77-738587D95630}" dt="2024-02-21T14:41:04.130" v="990" actId="12789"/>
          <ac:picMkLst>
            <pc:docMk/>
            <pc:sldMk cId="1564921588" sldId="261"/>
            <ac:picMk id="3" creationId="{BE5AC7D0-79F7-B2D1-2B0B-5C5A6C89AFBF}"/>
          </ac:picMkLst>
        </pc:picChg>
        <pc:picChg chg="del">
          <ac:chgData name="Lamorette, Laura" userId="231d9543-ee48-4303-8632-b2c592304cc9" providerId="ADAL" clId="{84B9C5CA-C65B-4DC3-9F77-738587D95630}" dt="2024-02-02T18:21:27.971" v="904" actId="478"/>
          <ac:picMkLst>
            <pc:docMk/>
            <pc:sldMk cId="1564921588" sldId="261"/>
            <ac:picMk id="5" creationId="{176B7D5A-881A-6B1C-B1A8-411331320281}"/>
          </ac:picMkLst>
        </pc:picChg>
        <pc:picChg chg="mod modCrop">
          <ac:chgData name="Lamorette, Laura" userId="231d9543-ee48-4303-8632-b2c592304cc9" providerId="ADAL" clId="{84B9C5CA-C65B-4DC3-9F77-738587D95630}" dt="2024-02-02T18:21:53.421" v="908" actId="18131"/>
          <ac:picMkLst>
            <pc:docMk/>
            <pc:sldMk cId="1564921588" sldId="261"/>
            <ac:picMk id="6" creationId="{79363ADD-35AA-C517-ABAC-2BF059E50569}"/>
          </ac:picMkLst>
        </pc:picChg>
        <pc:picChg chg="add mod">
          <ac:chgData name="Lamorette, Laura" userId="231d9543-ee48-4303-8632-b2c592304cc9" providerId="ADAL" clId="{84B9C5CA-C65B-4DC3-9F77-738587D95630}" dt="2024-02-02T18:22:43.238" v="913" actId="1076"/>
          <ac:picMkLst>
            <pc:docMk/>
            <pc:sldMk cId="1564921588" sldId="261"/>
            <ac:picMk id="14" creationId="{BBD2A58D-C1A5-34F6-68F0-8A26CBEBA054}"/>
          </ac:picMkLst>
        </pc:picChg>
        <pc:picChg chg="del">
          <ac:chgData name="Lamorette, Laura" userId="231d9543-ee48-4303-8632-b2c592304cc9" providerId="ADAL" clId="{84B9C5CA-C65B-4DC3-9F77-738587D95630}" dt="2024-02-02T18:21:06.734" v="900" actId="478"/>
          <ac:picMkLst>
            <pc:docMk/>
            <pc:sldMk cId="1564921588" sldId="261"/>
            <ac:picMk id="15" creationId="{FEFB0823-A526-2222-B926-C1B75EFF135B}"/>
          </ac:picMkLst>
        </pc:picChg>
        <pc:picChg chg="add mod">
          <ac:chgData name="Lamorette, Laura" userId="231d9543-ee48-4303-8632-b2c592304cc9" providerId="ADAL" clId="{84B9C5CA-C65B-4DC3-9F77-738587D95630}" dt="2024-02-02T18:22:43.238" v="913" actId="1076"/>
          <ac:picMkLst>
            <pc:docMk/>
            <pc:sldMk cId="1564921588" sldId="261"/>
            <ac:picMk id="18" creationId="{F5891A5B-EE79-FEB6-D383-7EA9F5F5107C}"/>
          </ac:picMkLst>
        </pc:picChg>
        <pc:picChg chg="add mod">
          <ac:chgData name="Lamorette, Laura" userId="231d9543-ee48-4303-8632-b2c592304cc9" providerId="ADAL" clId="{84B9C5CA-C65B-4DC3-9F77-738587D95630}" dt="2024-02-02T18:22:43.238" v="913" actId="1076"/>
          <ac:picMkLst>
            <pc:docMk/>
            <pc:sldMk cId="1564921588" sldId="261"/>
            <ac:picMk id="19" creationId="{641F0065-1724-0827-4E49-4001F974DE56}"/>
          </ac:picMkLst>
        </pc:picChg>
      </pc:sldChg>
      <pc:sldChg chg="addSp delSp modSp mod">
        <pc:chgData name="Lamorette, Laura" userId="231d9543-ee48-4303-8632-b2c592304cc9" providerId="ADAL" clId="{84B9C5CA-C65B-4DC3-9F77-738587D95630}" dt="2024-02-27T18:18:44.564" v="2384"/>
        <pc:sldMkLst>
          <pc:docMk/>
          <pc:sldMk cId="303000420" sldId="262"/>
        </pc:sldMkLst>
        <pc:spChg chg="add mod">
          <ac:chgData name="Lamorette, Laura" userId="231d9543-ee48-4303-8632-b2c592304cc9" providerId="ADAL" clId="{84B9C5CA-C65B-4DC3-9F77-738587D95630}" dt="2024-02-27T18:18:44.564" v="2384"/>
          <ac:spMkLst>
            <pc:docMk/>
            <pc:sldMk cId="303000420" sldId="262"/>
            <ac:spMk id="4" creationId="{2035BABB-1BAB-A6E5-BDB7-C0838730C14A}"/>
          </ac:spMkLst>
        </pc:spChg>
        <pc:spChg chg="mod">
          <ac:chgData name="Lamorette, Laura" userId="231d9543-ee48-4303-8632-b2c592304cc9" providerId="ADAL" clId="{84B9C5CA-C65B-4DC3-9F77-738587D95630}" dt="2024-02-02T18:23:50.917" v="924" actId="1076"/>
          <ac:spMkLst>
            <pc:docMk/>
            <pc:sldMk cId="303000420" sldId="262"/>
            <ac:spMk id="14" creationId="{86A776CB-675A-9225-E68E-20F9296589AC}"/>
          </ac:spMkLst>
        </pc:spChg>
        <pc:spChg chg="del">
          <ac:chgData name="Lamorette, Laura" userId="231d9543-ee48-4303-8632-b2c592304cc9" providerId="ADAL" clId="{84B9C5CA-C65B-4DC3-9F77-738587D95630}" dt="2024-02-02T18:23:11.963" v="916" actId="478"/>
          <ac:spMkLst>
            <pc:docMk/>
            <pc:sldMk cId="303000420" sldId="262"/>
            <ac:spMk id="15" creationId="{62AC7549-CF0E-BEB5-6F0F-DEFB062846E4}"/>
          </ac:spMkLst>
        </pc:spChg>
        <pc:spChg chg="del">
          <ac:chgData name="Lamorette, Laura" userId="231d9543-ee48-4303-8632-b2c592304cc9" providerId="ADAL" clId="{84B9C5CA-C65B-4DC3-9F77-738587D95630}" dt="2024-02-02T18:23:17.419" v="918" actId="478"/>
          <ac:spMkLst>
            <pc:docMk/>
            <pc:sldMk cId="303000420" sldId="262"/>
            <ac:spMk id="16" creationId="{22B500BE-D5F6-739F-8EFB-8381A9FB1EA3}"/>
          </ac:spMkLst>
        </pc:spChg>
        <pc:spChg chg="mod">
          <ac:chgData name="Lamorette, Laura" userId="231d9543-ee48-4303-8632-b2c592304cc9" providerId="ADAL" clId="{84B9C5CA-C65B-4DC3-9F77-738587D95630}" dt="2024-02-02T18:23:27.594" v="920" actId="1076"/>
          <ac:spMkLst>
            <pc:docMk/>
            <pc:sldMk cId="303000420" sldId="262"/>
            <ac:spMk id="17" creationId="{09520687-F48E-85B8-51C7-745631004C9F}"/>
          </ac:spMkLst>
        </pc:spChg>
        <pc:picChg chg="add mod">
          <ac:chgData name="Lamorette, Laura" userId="231d9543-ee48-4303-8632-b2c592304cc9" providerId="ADAL" clId="{84B9C5CA-C65B-4DC3-9F77-738587D95630}" dt="2024-02-02T18:23:24.549" v="919"/>
          <ac:picMkLst>
            <pc:docMk/>
            <pc:sldMk cId="303000420" sldId="262"/>
            <ac:picMk id="2" creationId="{73E1195A-C89B-6EF0-3658-25162131E66F}"/>
          </ac:picMkLst>
        </pc:picChg>
        <pc:picChg chg="add mod">
          <ac:chgData name="Lamorette, Laura" userId="231d9543-ee48-4303-8632-b2c592304cc9" providerId="ADAL" clId="{84B9C5CA-C65B-4DC3-9F77-738587D95630}" dt="2024-02-02T18:23:24.549" v="919"/>
          <ac:picMkLst>
            <pc:docMk/>
            <pc:sldMk cId="303000420" sldId="262"/>
            <ac:picMk id="3" creationId="{C236FCF9-DADD-064E-6067-86C2F1C95476}"/>
          </ac:picMkLst>
        </pc:picChg>
        <pc:picChg chg="del">
          <ac:chgData name="Lamorette, Laura" userId="231d9543-ee48-4303-8632-b2c592304cc9" providerId="ADAL" clId="{84B9C5CA-C65B-4DC3-9F77-738587D95630}" dt="2024-02-02T18:23:14.324" v="917" actId="478"/>
          <ac:picMkLst>
            <pc:docMk/>
            <pc:sldMk cId="303000420" sldId="262"/>
            <ac:picMk id="7" creationId="{CFAC99CE-92CE-24A8-B0A7-1F82A57BDB98}"/>
          </ac:picMkLst>
        </pc:picChg>
        <pc:picChg chg="mod modCrop">
          <ac:chgData name="Lamorette, Laura" userId="231d9543-ee48-4303-8632-b2c592304cc9" providerId="ADAL" clId="{84B9C5CA-C65B-4DC3-9F77-738587D95630}" dt="2024-02-02T18:24:08.506" v="926" actId="18131"/>
          <ac:picMkLst>
            <pc:docMk/>
            <pc:sldMk cId="303000420" sldId="262"/>
            <ac:picMk id="10" creationId="{E6C5D137-FD55-B303-9A5D-2D7933774F15}"/>
          </ac:picMkLst>
        </pc:picChg>
        <pc:picChg chg="del">
          <ac:chgData name="Lamorette, Laura" userId="231d9543-ee48-4303-8632-b2c592304cc9" providerId="ADAL" clId="{84B9C5CA-C65B-4DC3-9F77-738587D95630}" dt="2024-02-02T18:23:10.827" v="915" actId="478"/>
          <ac:picMkLst>
            <pc:docMk/>
            <pc:sldMk cId="303000420" sldId="262"/>
            <ac:picMk id="12" creationId="{24F71E0C-5909-BE66-03B4-9F84DDFB9D59}"/>
          </ac:picMkLst>
        </pc:picChg>
        <pc:picChg chg="del">
          <ac:chgData name="Lamorette, Laura" userId="231d9543-ee48-4303-8632-b2c592304cc9" providerId="ADAL" clId="{84B9C5CA-C65B-4DC3-9F77-738587D95630}" dt="2024-02-02T18:23:09.988" v="914" actId="478"/>
          <ac:picMkLst>
            <pc:docMk/>
            <pc:sldMk cId="303000420" sldId="262"/>
            <ac:picMk id="13" creationId="{084C1BF1-43E3-E070-CECC-38C8EA006456}"/>
          </ac:picMkLst>
        </pc:picChg>
      </pc:sldChg>
      <pc:sldChg chg="addSp delSp modSp mod">
        <pc:chgData name="Lamorette, Laura" userId="231d9543-ee48-4303-8632-b2c592304cc9" providerId="ADAL" clId="{84B9C5CA-C65B-4DC3-9F77-738587D95630}" dt="2024-02-02T18:26:25.521" v="978" actId="1076"/>
        <pc:sldMkLst>
          <pc:docMk/>
          <pc:sldMk cId="2081037821" sldId="263"/>
        </pc:sldMkLst>
        <pc:spChg chg="del">
          <ac:chgData name="Lamorette, Laura" userId="231d9543-ee48-4303-8632-b2c592304cc9" providerId="ADAL" clId="{84B9C5CA-C65B-4DC3-9F77-738587D95630}" dt="2024-02-02T18:25:05.339" v="931" actId="478"/>
          <ac:spMkLst>
            <pc:docMk/>
            <pc:sldMk cId="2081037821" sldId="263"/>
            <ac:spMk id="2" creationId="{4480AFB6-183F-123D-BE41-08E9A051F2E7}"/>
          </ac:spMkLst>
        </pc:spChg>
        <pc:spChg chg="add mod">
          <ac:chgData name="Lamorette, Laura" userId="231d9543-ee48-4303-8632-b2c592304cc9" providerId="ADAL" clId="{84B9C5CA-C65B-4DC3-9F77-738587D95630}" dt="2024-02-02T18:25:10.947" v="936"/>
          <ac:spMkLst>
            <pc:docMk/>
            <pc:sldMk cId="2081037821" sldId="263"/>
            <ac:spMk id="4" creationId="{E7F53F7A-25CD-48A9-1859-672B2894E358}"/>
          </ac:spMkLst>
        </pc:spChg>
        <pc:spChg chg="add mod">
          <ac:chgData name="Lamorette, Laura" userId="231d9543-ee48-4303-8632-b2c592304cc9" providerId="ADAL" clId="{84B9C5CA-C65B-4DC3-9F77-738587D95630}" dt="2024-02-02T18:25:10.947" v="936"/>
          <ac:spMkLst>
            <pc:docMk/>
            <pc:sldMk cId="2081037821" sldId="263"/>
            <ac:spMk id="7" creationId="{EFF052F3-5166-88F1-B67D-D4A231BC627B}"/>
          </ac:spMkLst>
        </pc:spChg>
        <pc:spChg chg="del">
          <ac:chgData name="Lamorette, Laura" userId="231d9543-ee48-4303-8632-b2c592304cc9" providerId="ADAL" clId="{84B9C5CA-C65B-4DC3-9F77-738587D95630}" dt="2024-02-02T18:25:06.271" v="932" actId="478"/>
          <ac:spMkLst>
            <pc:docMk/>
            <pc:sldMk cId="2081037821" sldId="263"/>
            <ac:spMk id="8" creationId="{F834CE32-348B-68E0-10D9-9B82E80068A3}"/>
          </ac:spMkLst>
        </pc:spChg>
        <pc:spChg chg="del">
          <ac:chgData name="Lamorette, Laura" userId="231d9543-ee48-4303-8632-b2c592304cc9" providerId="ADAL" clId="{84B9C5CA-C65B-4DC3-9F77-738587D95630}" dt="2024-02-02T18:25:02.817" v="930" actId="478"/>
          <ac:spMkLst>
            <pc:docMk/>
            <pc:sldMk cId="2081037821" sldId="263"/>
            <ac:spMk id="9" creationId="{48EE8C72-9600-44A4-C28F-835C356919ED}"/>
          </ac:spMkLst>
        </pc:spChg>
        <pc:spChg chg="del">
          <ac:chgData name="Lamorette, Laura" userId="231d9543-ee48-4303-8632-b2c592304cc9" providerId="ADAL" clId="{84B9C5CA-C65B-4DC3-9F77-738587D95630}" dt="2024-02-02T18:24:58.909" v="927" actId="478"/>
          <ac:spMkLst>
            <pc:docMk/>
            <pc:sldMk cId="2081037821" sldId="263"/>
            <ac:spMk id="10" creationId="{4C8AE0FF-367F-2421-AC90-8F94EFB20D3E}"/>
          </ac:spMkLst>
        </pc:spChg>
        <pc:spChg chg="del">
          <ac:chgData name="Lamorette, Laura" userId="231d9543-ee48-4303-8632-b2c592304cc9" providerId="ADAL" clId="{84B9C5CA-C65B-4DC3-9F77-738587D95630}" dt="2024-02-02T18:25:02.011" v="929" actId="478"/>
          <ac:spMkLst>
            <pc:docMk/>
            <pc:sldMk cId="2081037821" sldId="263"/>
            <ac:spMk id="11" creationId="{51E13B3F-B5F0-7735-DFBC-CF9F22070C49}"/>
          </ac:spMkLst>
        </pc:spChg>
        <pc:spChg chg="add mod">
          <ac:chgData name="Lamorette, Laura" userId="231d9543-ee48-4303-8632-b2c592304cc9" providerId="ADAL" clId="{84B9C5CA-C65B-4DC3-9F77-738587D95630}" dt="2024-02-02T18:25:10.947" v="936"/>
          <ac:spMkLst>
            <pc:docMk/>
            <pc:sldMk cId="2081037821" sldId="263"/>
            <ac:spMk id="13" creationId="{4DBE18C3-422F-4011-5931-BB4344DADF3A}"/>
          </ac:spMkLst>
        </pc:spChg>
        <pc:spChg chg="mod">
          <ac:chgData name="Lamorette, Laura" userId="231d9543-ee48-4303-8632-b2c592304cc9" providerId="ADAL" clId="{84B9C5CA-C65B-4DC3-9F77-738587D95630}" dt="2024-02-02T18:25:53.533" v="975" actId="207"/>
          <ac:spMkLst>
            <pc:docMk/>
            <pc:sldMk cId="2081037821" sldId="263"/>
            <ac:spMk id="16" creationId="{98110F96-42CD-B018-7E67-3FFF8F36B39C}"/>
          </ac:spMkLst>
        </pc:spChg>
        <pc:spChg chg="del">
          <ac:chgData name="Lamorette, Laura" userId="231d9543-ee48-4303-8632-b2c592304cc9" providerId="ADAL" clId="{84B9C5CA-C65B-4DC3-9F77-738587D95630}" dt="2024-02-02T18:25:58.444" v="976" actId="478"/>
          <ac:spMkLst>
            <pc:docMk/>
            <pc:sldMk cId="2081037821" sldId="263"/>
            <ac:spMk id="17" creationId="{629F1B0A-9001-E6D6-22D2-29A414AC5AF5}"/>
          </ac:spMkLst>
        </pc:spChg>
        <pc:spChg chg="add mod">
          <ac:chgData name="Lamorette, Laura" userId="231d9543-ee48-4303-8632-b2c592304cc9" providerId="ADAL" clId="{84B9C5CA-C65B-4DC3-9F77-738587D95630}" dt="2024-02-02T18:25:10.947" v="936"/>
          <ac:spMkLst>
            <pc:docMk/>
            <pc:sldMk cId="2081037821" sldId="263"/>
            <ac:spMk id="18" creationId="{DC860373-F2C0-79D9-690A-86B36A5AD86C}"/>
          </ac:spMkLst>
        </pc:spChg>
        <pc:spChg chg="add mod">
          <ac:chgData name="Lamorette, Laura" userId="231d9543-ee48-4303-8632-b2c592304cc9" providerId="ADAL" clId="{84B9C5CA-C65B-4DC3-9F77-738587D95630}" dt="2024-02-02T18:26:13.073" v="977"/>
          <ac:spMkLst>
            <pc:docMk/>
            <pc:sldMk cId="2081037821" sldId="263"/>
            <ac:spMk id="20" creationId="{4855B2AB-2B0D-0A84-1189-96058A625A58}"/>
          </ac:spMkLst>
        </pc:spChg>
        <pc:spChg chg="add mod">
          <ac:chgData name="Lamorette, Laura" userId="231d9543-ee48-4303-8632-b2c592304cc9" providerId="ADAL" clId="{84B9C5CA-C65B-4DC3-9F77-738587D95630}" dt="2024-02-02T18:26:13.073" v="977"/>
          <ac:spMkLst>
            <pc:docMk/>
            <pc:sldMk cId="2081037821" sldId="263"/>
            <ac:spMk id="21" creationId="{B63CB757-1A58-48F9-7229-ED4D882CECE9}"/>
          </ac:spMkLst>
        </pc:spChg>
        <pc:spChg chg="add mod">
          <ac:chgData name="Lamorette, Laura" userId="231d9543-ee48-4303-8632-b2c592304cc9" providerId="ADAL" clId="{84B9C5CA-C65B-4DC3-9F77-738587D95630}" dt="2024-02-02T18:26:13.073" v="977"/>
          <ac:spMkLst>
            <pc:docMk/>
            <pc:sldMk cId="2081037821" sldId="263"/>
            <ac:spMk id="22" creationId="{01E9AF31-47A8-5365-737B-34660A51F3AF}"/>
          </ac:spMkLst>
        </pc:spChg>
        <pc:picChg chg="add mod">
          <ac:chgData name="Lamorette, Laura" userId="231d9543-ee48-4303-8632-b2c592304cc9" providerId="ADAL" clId="{84B9C5CA-C65B-4DC3-9F77-738587D95630}" dt="2024-02-02T18:25:10.947" v="936"/>
          <ac:picMkLst>
            <pc:docMk/>
            <pc:sldMk cId="2081037821" sldId="263"/>
            <ac:picMk id="3" creationId="{53E48748-85A3-0025-3EE0-646041EB687A}"/>
          </ac:picMkLst>
        </pc:picChg>
        <pc:picChg chg="del">
          <ac:chgData name="Lamorette, Laura" userId="231d9543-ee48-4303-8632-b2c592304cc9" providerId="ADAL" clId="{84B9C5CA-C65B-4DC3-9F77-738587D95630}" dt="2024-02-02T18:25:07.460" v="933" actId="478"/>
          <ac:picMkLst>
            <pc:docMk/>
            <pc:sldMk cId="2081037821" sldId="263"/>
            <ac:picMk id="5" creationId="{176B7D5A-881A-6B1C-B1A8-411331320281}"/>
          </ac:picMkLst>
        </pc:picChg>
        <pc:picChg chg="del">
          <ac:chgData name="Lamorette, Laura" userId="231d9543-ee48-4303-8632-b2c592304cc9" providerId="ADAL" clId="{84B9C5CA-C65B-4DC3-9F77-738587D95630}" dt="2024-02-02T18:25:08.188" v="934" actId="478"/>
          <ac:picMkLst>
            <pc:docMk/>
            <pc:sldMk cId="2081037821" sldId="263"/>
            <ac:picMk id="6" creationId="{79363ADD-35AA-C517-ABAC-2BF059E50569}"/>
          </ac:picMkLst>
        </pc:picChg>
        <pc:picChg chg="del">
          <ac:chgData name="Lamorette, Laura" userId="231d9543-ee48-4303-8632-b2c592304cc9" providerId="ADAL" clId="{84B9C5CA-C65B-4DC3-9F77-738587D95630}" dt="2024-02-02T18:25:09.228" v="935" actId="478"/>
          <ac:picMkLst>
            <pc:docMk/>
            <pc:sldMk cId="2081037821" sldId="263"/>
            <ac:picMk id="15" creationId="{FEFB0823-A526-2222-B926-C1B75EFF135B}"/>
          </ac:picMkLst>
        </pc:picChg>
        <pc:picChg chg="add mod">
          <ac:chgData name="Lamorette, Laura" userId="231d9543-ee48-4303-8632-b2c592304cc9" providerId="ADAL" clId="{84B9C5CA-C65B-4DC3-9F77-738587D95630}" dt="2024-02-02T18:26:25.521" v="978" actId="1076"/>
          <ac:picMkLst>
            <pc:docMk/>
            <pc:sldMk cId="2081037821" sldId="263"/>
            <ac:picMk id="19" creationId="{E7516BCD-4313-34AD-F95A-C84A0DD000B0}"/>
          </ac:picMkLst>
        </pc:picChg>
        <pc:picChg chg="add mod">
          <ac:chgData name="Lamorette, Laura" userId="231d9543-ee48-4303-8632-b2c592304cc9" providerId="ADAL" clId="{84B9C5CA-C65B-4DC3-9F77-738587D95630}" dt="2024-02-02T18:26:13.073" v="977"/>
          <ac:picMkLst>
            <pc:docMk/>
            <pc:sldMk cId="2081037821" sldId="263"/>
            <ac:picMk id="23" creationId="{EF1EFD8B-855B-F343-A6A4-E9B95B2357BA}"/>
          </ac:picMkLst>
        </pc:picChg>
        <pc:picChg chg="add mod">
          <ac:chgData name="Lamorette, Laura" userId="231d9543-ee48-4303-8632-b2c592304cc9" providerId="ADAL" clId="{84B9C5CA-C65B-4DC3-9F77-738587D95630}" dt="2024-02-02T18:26:13.073" v="977"/>
          <ac:picMkLst>
            <pc:docMk/>
            <pc:sldMk cId="2081037821" sldId="263"/>
            <ac:picMk id="24" creationId="{E1C78E31-1D1C-655D-3932-5D4F3CD2D907}"/>
          </ac:picMkLst>
        </pc:picChg>
        <pc:picChg chg="add mod">
          <ac:chgData name="Lamorette, Laura" userId="231d9543-ee48-4303-8632-b2c592304cc9" providerId="ADAL" clId="{84B9C5CA-C65B-4DC3-9F77-738587D95630}" dt="2024-02-02T18:26:13.073" v="977"/>
          <ac:picMkLst>
            <pc:docMk/>
            <pc:sldMk cId="2081037821" sldId="263"/>
            <ac:picMk id="25" creationId="{0D4F3E6D-4FB0-1BCD-91AC-9594AA6B4BD2}"/>
          </ac:picMkLst>
        </pc:picChg>
        <pc:cxnChg chg="del">
          <ac:chgData name="Lamorette, Laura" userId="231d9543-ee48-4303-8632-b2c592304cc9" providerId="ADAL" clId="{84B9C5CA-C65B-4DC3-9F77-738587D95630}" dt="2024-02-02T18:25:00.371" v="928" actId="478"/>
          <ac:cxnSpMkLst>
            <pc:docMk/>
            <pc:sldMk cId="2081037821" sldId="263"/>
            <ac:cxnSpMk id="12" creationId="{FA6FC3E1-FCFD-8341-B3F2-7C8B6C05E96B}"/>
          </ac:cxnSpMkLst>
        </pc:cxnChg>
        <pc:cxnChg chg="add mod">
          <ac:chgData name="Lamorette, Laura" userId="231d9543-ee48-4303-8632-b2c592304cc9" providerId="ADAL" clId="{84B9C5CA-C65B-4DC3-9F77-738587D95630}" dt="2024-02-02T18:25:10.947" v="936"/>
          <ac:cxnSpMkLst>
            <pc:docMk/>
            <pc:sldMk cId="2081037821" sldId="263"/>
            <ac:cxnSpMk id="14" creationId="{51078306-233A-0D2E-09BE-B5FB0722E4DD}"/>
          </ac:cxnSpMkLst>
        </pc:cxnChg>
      </pc:sldChg>
      <pc:sldChg chg="addSp delSp modSp mod">
        <pc:chgData name="Lamorette, Laura" userId="231d9543-ee48-4303-8632-b2c592304cc9" providerId="ADAL" clId="{84B9C5CA-C65B-4DC3-9F77-738587D95630}" dt="2024-02-27T18:18:49.505" v="2385"/>
        <pc:sldMkLst>
          <pc:docMk/>
          <pc:sldMk cId="4174584544" sldId="264"/>
        </pc:sldMkLst>
        <pc:spChg chg="add mod">
          <ac:chgData name="Lamorette, Laura" userId="231d9543-ee48-4303-8632-b2c592304cc9" providerId="ADAL" clId="{84B9C5CA-C65B-4DC3-9F77-738587D95630}" dt="2024-02-02T18:27:02.502" v="980"/>
          <ac:spMkLst>
            <pc:docMk/>
            <pc:sldMk cId="4174584544" sldId="264"/>
            <ac:spMk id="3" creationId="{6AD6582C-08F6-EB65-8F33-91D198345FCE}"/>
          </ac:spMkLst>
        </pc:spChg>
        <pc:spChg chg="add mod">
          <ac:chgData name="Lamorette, Laura" userId="231d9543-ee48-4303-8632-b2c592304cc9" providerId="ADAL" clId="{84B9C5CA-C65B-4DC3-9F77-738587D95630}" dt="2024-02-02T18:27:02.502" v="980"/>
          <ac:spMkLst>
            <pc:docMk/>
            <pc:sldMk cId="4174584544" sldId="264"/>
            <ac:spMk id="4" creationId="{40110401-E36A-BF64-9816-D8BCCA279E9A}"/>
          </ac:spMkLst>
        </pc:spChg>
        <pc:spChg chg="add mod">
          <ac:chgData name="Lamorette, Laura" userId="231d9543-ee48-4303-8632-b2c592304cc9" providerId="ADAL" clId="{84B9C5CA-C65B-4DC3-9F77-738587D95630}" dt="2024-02-02T18:27:02.502" v="980"/>
          <ac:spMkLst>
            <pc:docMk/>
            <pc:sldMk cId="4174584544" sldId="264"/>
            <ac:spMk id="5" creationId="{3BE0EE06-6E2F-47F1-9E2C-7C55F48CA278}"/>
          </ac:spMkLst>
        </pc:spChg>
        <pc:spChg chg="add mod">
          <ac:chgData name="Lamorette, Laura" userId="231d9543-ee48-4303-8632-b2c592304cc9" providerId="ADAL" clId="{84B9C5CA-C65B-4DC3-9F77-738587D95630}" dt="2024-02-02T18:27:02.502" v="980"/>
          <ac:spMkLst>
            <pc:docMk/>
            <pc:sldMk cId="4174584544" sldId="264"/>
            <ac:spMk id="6" creationId="{5CB99BFE-F7F7-4D4D-C57F-AE062B014130}"/>
          </ac:spMkLst>
        </pc:spChg>
        <pc:spChg chg="add mod">
          <ac:chgData name="Lamorette, Laura" userId="231d9543-ee48-4303-8632-b2c592304cc9" providerId="ADAL" clId="{84B9C5CA-C65B-4DC3-9F77-738587D95630}" dt="2024-02-27T18:18:49.505" v="2385"/>
          <ac:spMkLst>
            <pc:docMk/>
            <pc:sldMk cId="4174584544" sldId="264"/>
            <ac:spMk id="7" creationId="{D01A4B88-DA0E-1DEB-3826-11E0B8BDCDBB}"/>
          </ac:spMkLst>
        </pc:spChg>
        <pc:spChg chg="del">
          <ac:chgData name="Lamorette, Laura" userId="231d9543-ee48-4303-8632-b2c592304cc9" providerId="ADAL" clId="{84B9C5CA-C65B-4DC3-9F77-738587D95630}" dt="2024-02-02T18:27:00.220" v="979" actId="478"/>
          <ac:spMkLst>
            <pc:docMk/>
            <pc:sldMk cId="4174584544" sldId="264"/>
            <ac:spMk id="11" creationId="{565848AB-1468-6E96-C344-7B8E1F14FFB1}"/>
          </ac:spMkLst>
        </pc:spChg>
        <pc:spChg chg="del">
          <ac:chgData name="Lamorette, Laura" userId="231d9543-ee48-4303-8632-b2c592304cc9" providerId="ADAL" clId="{84B9C5CA-C65B-4DC3-9F77-738587D95630}" dt="2024-02-02T18:27:00.220" v="979" actId="478"/>
          <ac:spMkLst>
            <pc:docMk/>
            <pc:sldMk cId="4174584544" sldId="264"/>
            <ac:spMk id="14" creationId="{86A776CB-675A-9225-E68E-20F9296589AC}"/>
          </ac:spMkLst>
        </pc:spChg>
        <pc:spChg chg="del">
          <ac:chgData name="Lamorette, Laura" userId="231d9543-ee48-4303-8632-b2c592304cc9" providerId="ADAL" clId="{84B9C5CA-C65B-4DC3-9F77-738587D95630}" dt="2024-02-02T18:27:00.220" v="979" actId="478"/>
          <ac:spMkLst>
            <pc:docMk/>
            <pc:sldMk cId="4174584544" sldId="264"/>
            <ac:spMk id="15" creationId="{62AC7549-CF0E-BEB5-6F0F-DEFB062846E4}"/>
          </ac:spMkLst>
        </pc:spChg>
        <pc:spChg chg="del">
          <ac:chgData name="Lamorette, Laura" userId="231d9543-ee48-4303-8632-b2c592304cc9" providerId="ADAL" clId="{84B9C5CA-C65B-4DC3-9F77-738587D95630}" dt="2024-02-02T18:27:00.220" v="979" actId="478"/>
          <ac:spMkLst>
            <pc:docMk/>
            <pc:sldMk cId="4174584544" sldId="264"/>
            <ac:spMk id="16" creationId="{22B500BE-D5F6-739F-8EFB-8381A9FB1EA3}"/>
          </ac:spMkLst>
        </pc:spChg>
        <pc:spChg chg="del">
          <ac:chgData name="Lamorette, Laura" userId="231d9543-ee48-4303-8632-b2c592304cc9" providerId="ADAL" clId="{84B9C5CA-C65B-4DC3-9F77-738587D95630}" dt="2024-02-02T18:27:00.220" v="979" actId="478"/>
          <ac:spMkLst>
            <pc:docMk/>
            <pc:sldMk cId="4174584544" sldId="264"/>
            <ac:spMk id="17" creationId="{09520687-F48E-85B8-51C7-745631004C9F}"/>
          </ac:spMkLst>
        </pc:spChg>
        <pc:spChg chg="del">
          <ac:chgData name="Lamorette, Laura" userId="231d9543-ee48-4303-8632-b2c592304cc9" providerId="ADAL" clId="{84B9C5CA-C65B-4DC3-9F77-738587D95630}" dt="2024-02-02T18:27:00.220" v="979" actId="478"/>
          <ac:spMkLst>
            <pc:docMk/>
            <pc:sldMk cId="4174584544" sldId="264"/>
            <ac:spMk id="18" creationId="{CA2306F8-2F6B-1D96-D30C-E2D065DBF531}"/>
          </ac:spMkLst>
        </pc:spChg>
        <pc:picChg chg="add mod">
          <ac:chgData name="Lamorette, Laura" userId="231d9543-ee48-4303-8632-b2c592304cc9" providerId="ADAL" clId="{84B9C5CA-C65B-4DC3-9F77-738587D95630}" dt="2024-02-02T18:27:02.502" v="980"/>
          <ac:picMkLst>
            <pc:docMk/>
            <pc:sldMk cId="4174584544" sldId="264"/>
            <ac:picMk id="2" creationId="{166D1A56-BD59-7785-599F-38EA814C2A27}"/>
          </ac:picMkLst>
        </pc:picChg>
        <pc:picChg chg="del">
          <ac:chgData name="Lamorette, Laura" userId="231d9543-ee48-4303-8632-b2c592304cc9" providerId="ADAL" clId="{84B9C5CA-C65B-4DC3-9F77-738587D95630}" dt="2024-02-02T18:27:00.220" v="979" actId="478"/>
          <ac:picMkLst>
            <pc:docMk/>
            <pc:sldMk cId="4174584544" sldId="264"/>
            <ac:picMk id="7" creationId="{CFAC99CE-92CE-24A8-B0A7-1F82A57BDB98}"/>
          </ac:picMkLst>
        </pc:picChg>
        <pc:picChg chg="del">
          <ac:chgData name="Lamorette, Laura" userId="231d9543-ee48-4303-8632-b2c592304cc9" providerId="ADAL" clId="{84B9C5CA-C65B-4DC3-9F77-738587D95630}" dt="2024-02-02T18:27:00.220" v="979" actId="478"/>
          <ac:picMkLst>
            <pc:docMk/>
            <pc:sldMk cId="4174584544" sldId="264"/>
            <ac:picMk id="10" creationId="{E6C5D137-FD55-B303-9A5D-2D7933774F15}"/>
          </ac:picMkLst>
        </pc:picChg>
        <pc:picChg chg="del">
          <ac:chgData name="Lamorette, Laura" userId="231d9543-ee48-4303-8632-b2c592304cc9" providerId="ADAL" clId="{84B9C5CA-C65B-4DC3-9F77-738587D95630}" dt="2024-02-02T18:27:00.220" v="979" actId="478"/>
          <ac:picMkLst>
            <pc:docMk/>
            <pc:sldMk cId="4174584544" sldId="264"/>
            <ac:picMk id="12" creationId="{24F71E0C-5909-BE66-03B4-9F84DDFB9D59}"/>
          </ac:picMkLst>
        </pc:picChg>
        <pc:picChg chg="del">
          <ac:chgData name="Lamorette, Laura" userId="231d9543-ee48-4303-8632-b2c592304cc9" providerId="ADAL" clId="{84B9C5CA-C65B-4DC3-9F77-738587D95630}" dt="2024-02-02T18:27:00.220" v="979" actId="478"/>
          <ac:picMkLst>
            <pc:docMk/>
            <pc:sldMk cId="4174584544" sldId="264"/>
            <ac:picMk id="13" creationId="{084C1BF1-43E3-E070-CECC-38C8EA006456}"/>
          </ac:picMkLst>
        </pc:picChg>
        <pc:picChg chg="add mod">
          <ac:chgData name="Lamorette, Laura" userId="231d9543-ee48-4303-8632-b2c592304cc9" providerId="ADAL" clId="{84B9C5CA-C65B-4DC3-9F77-738587D95630}" dt="2024-02-02T18:27:02.502" v="980"/>
          <ac:picMkLst>
            <pc:docMk/>
            <pc:sldMk cId="4174584544" sldId="264"/>
            <ac:picMk id="19" creationId="{6418B898-BF5A-2934-455C-234FE85866E2}"/>
          </ac:picMkLst>
        </pc:picChg>
        <pc:picChg chg="add mod">
          <ac:chgData name="Lamorette, Laura" userId="231d9543-ee48-4303-8632-b2c592304cc9" providerId="ADAL" clId="{84B9C5CA-C65B-4DC3-9F77-738587D95630}" dt="2024-02-02T18:27:02.502" v="980"/>
          <ac:picMkLst>
            <pc:docMk/>
            <pc:sldMk cId="4174584544" sldId="264"/>
            <ac:picMk id="20" creationId="{136CA0A3-3CEB-09F8-88FC-AA32F9B2C806}"/>
          </ac:picMkLst>
        </pc:picChg>
      </pc:sldChg>
      <pc:sldMasterChg chg="modSldLayout">
        <pc:chgData name="Lamorette, Laura" userId="231d9543-ee48-4303-8632-b2c592304cc9" providerId="ADAL" clId="{84B9C5CA-C65B-4DC3-9F77-738587D95630}" dt="2024-02-02T18:08:56.145" v="0" actId="735"/>
        <pc:sldMasterMkLst>
          <pc:docMk/>
          <pc:sldMasterMk cId="2532163371" sldId="2147483648"/>
        </pc:sldMasterMkLst>
        <pc:sldLayoutChg chg="modSp">
          <pc:chgData name="Lamorette, Laura" userId="231d9543-ee48-4303-8632-b2c592304cc9" providerId="ADAL" clId="{84B9C5CA-C65B-4DC3-9F77-738587D95630}" dt="2024-02-02T18:08:56.145" v="0" actId="735"/>
          <pc:sldLayoutMkLst>
            <pc:docMk/>
            <pc:sldMasterMk cId="2532163371" sldId="2147483648"/>
            <pc:sldLayoutMk cId="1974567754" sldId="2147483650"/>
          </pc:sldLayoutMkLst>
        </pc:sldLayoutChg>
      </pc:sldMasterChg>
    </pc:docChg>
  </pc:docChgLst>
  <pc:docChgLst>
    <pc:chgData name="Lamorette, Laura" userId="231d9543-ee48-4303-8632-b2c592304cc9" providerId="ADAL" clId="{7B6B226B-7363-4436-AA64-7D35F4C7D35E}"/>
    <pc:docChg chg="undo custSel addSld delSld modSld sldOrd addSection modSection">
      <pc:chgData name="Lamorette, Laura" userId="231d9543-ee48-4303-8632-b2c592304cc9" providerId="ADAL" clId="{7B6B226B-7363-4436-AA64-7D35F4C7D35E}" dt="2023-11-15T15:31:50.839" v="5679" actId="2696"/>
      <pc:docMkLst>
        <pc:docMk/>
      </pc:docMkLst>
      <pc:sldChg chg="modSp mod">
        <pc:chgData name="Lamorette, Laura" userId="231d9543-ee48-4303-8632-b2c592304cc9" providerId="ADAL" clId="{7B6B226B-7363-4436-AA64-7D35F4C7D35E}" dt="2023-11-09T16:29:52.095" v="958" actId="14100"/>
        <pc:sldMkLst>
          <pc:docMk/>
          <pc:sldMk cId="3386517296" sldId="256"/>
        </pc:sldMkLst>
        <pc:spChg chg="mod">
          <ac:chgData name="Lamorette, Laura" userId="231d9543-ee48-4303-8632-b2c592304cc9" providerId="ADAL" clId="{7B6B226B-7363-4436-AA64-7D35F4C7D35E}" dt="2023-11-09T16:29:52.095" v="958" actId="14100"/>
          <ac:spMkLst>
            <pc:docMk/>
            <pc:sldMk cId="3386517296" sldId="256"/>
            <ac:spMk id="11" creationId="{565848AB-1468-6E96-C344-7B8E1F14FFB1}"/>
          </ac:spMkLst>
        </pc:spChg>
        <pc:spChg chg="mod">
          <ac:chgData name="Lamorette, Laura" userId="231d9543-ee48-4303-8632-b2c592304cc9" providerId="ADAL" clId="{7B6B226B-7363-4436-AA64-7D35F4C7D35E}" dt="2023-11-09T16:29:52.095" v="958" actId="14100"/>
          <ac:spMkLst>
            <pc:docMk/>
            <pc:sldMk cId="3386517296" sldId="256"/>
            <ac:spMk id="15" creationId="{62AC7549-CF0E-BEB5-6F0F-DEFB062846E4}"/>
          </ac:spMkLst>
        </pc:spChg>
        <pc:picChg chg="mod modCrop">
          <ac:chgData name="Lamorette, Laura" userId="231d9543-ee48-4303-8632-b2c592304cc9" providerId="ADAL" clId="{7B6B226B-7363-4436-AA64-7D35F4C7D35E}" dt="2023-11-09T16:29:38.803" v="956" actId="1038"/>
          <ac:picMkLst>
            <pc:docMk/>
            <pc:sldMk cId="3386517296" sldId="256"/>
            <ac:picMk id="10" creationId="{E6C5D137-FD55-B303-9A5D-2D7933774F15}"/>
          </ac:picMkLst>
        </pc:picChg>
      </pc:sldChg>
      <pc:sldChg chg="addSp delSp modSp mod">
        <pc:chgData name="Lamorette, Laura" userId="231d9543-ee48-4303-8632-b2c592304cc9" providerId="ADAL" clId="{7B6B226B-7363-4436-AA64-7D35F4C7D35E}" dt="2023-11-09T17:46:05.068" v="1000" actId="1036"/>
        <pc:sldMkLst>
          <pc:docMk/>
          <pc:sldMk cId="1370211016" sldId="257"/>
        </pc:sldMkLst>
        <pc:spChg chg="add mod">
          <ac:chgData name="Lamorette, Laura" userId="231d9543-ee48-4303-8632-b2c592304cc9" providerId="ADAL" clId="{7B6B226B-7363-4436-AA64-7D35F4C7D35E}" dt="2023-11-09T17:46:05.068" v="1000" actId="1036"/>
          <ac:spMkLst>
            <pc:docMk/>
            <pc:sldMk cId="1370211016" sldId="257"/>
            <ac:spMk id="2" creationId="{4480AFB6-183F-123D-BE41-08E9A051F2E7}"/>
          </ac:spMkLst>
        </pc:spChg>
        <pc:spChg chg="del">
          <ac:chgData name="Lamorette, Laura" userId="231d9543-ee48-4303-8632-b2c592304cc9" providerId="ADAL" clId="{7B6B226B-7363-4436-AA64-7D35F4C7D35E}" dt="2023-11-09T16:22:35.384" v="1" actId="478"/>
          <ac:spMkLst>
            <pc:docMk/>
            <pc:sldMk cId="1370211016" sldId="257"/>
            <ac:spMk id="7" creationId="{B7DA821D-C424-1A96-76D0-C4B1F96CD11D}"/>
          </ac:spMkLst>
        </pc:spChg>
        <pc:spChg chg="mod">
          <ac:chgData name="Lamorette, Laura" userId="231d9543-ee48-4303-8632-b2c592304cc9" providerId="ADAL" clId="{7B6B226B-7363-4436-AA64-7D35F4C7D35E}" dt="2023-11-09T16:23:05.161" v="6" actId="207"/>
          <ac:spMkLst>
            <pc:docMk/>
            <pc:sldMk cId="1370211016" sldId="257"/>
            <ac:spMk id="9" creationId="{48EE8C72-9600-44A4-C28F-835C356919ED}"/>
          </ac:spMkLst>
        </pc:spChg>
        <pc:spChg chg="del">
          <ac:chgData name="Lamorette, Laura" userId="231d9543-ee48-4303-8632-b2c592304cc9" providerId="ADAL" clId="{7B6B226B-7363-4436-AA64-7D35F4C7D35E}" dt="2023-11-09T16:22:45.282" v="4" actId="478"/>
          <ac:spMkLst>
            <pc:docMk/>
            <pc:sldMk cId="1370211016" sldId="257"/>
            <ac:spMk id="13" creationId="{02CECBD7-8035-99A5-11C0-8C14B107960E}"/>
          </ac:spMkLst>
        </pc:spChg>
        <pc:spChg chg="add mod">
          <ac:chgData name="Lamorette, Laura" userId="231d9543-ee48-4303-8632-b2c592304cc9" providerId="ADAL" clId="{7B6B226B-7363-4436-AA64-7D35F4C7D35E}" dt="2023-11-09T16:24:24.631" v="20" actId="14100"/>
          <ac:spMkLst>
            <pc:docMk/>
            <pc:sldMk cId="1370211016" sldId="257"/>
            <ac:spMk id="16" creationId="{98110F96-42CD-B018-7E67-3FFF8F36B39C}"/>
          </ac:spMkLst>
        </pc:spChg>
        <pc:spChg chg="add mod">
          <ac:chgData name="Lamorette, Laura" userId="231d9543-ee48-4303-8632-b2c592304cc9" providerId="ADAL" clId="{7B6B226B-7363-4436-AA64-7D35F4C7D35E}" dt="2023-11-09T16:30:08.520" v="959" actId="20577"/>
          <ac:spMkLst>
            <pc:docMk/>
            <pc:sldMk cId="1370211016" sldId="257"/>
            <ac:spMk id="17" creationId="{629F1B0A-9001-E6D6-22D2-29A414AC5AF5}"/>
          </ac:spMkLst>
        </pc:spChg>
        <pc:picChg chg="mod">
          <ac:chgData name="Lamorette, Laura" userId="231d9543-ee48-4303-8632-b2c592304cc9" providerId="ADAL" clId="{7B6B226B-7363-4436-AA64-7D35F4C7D35E}" dt="2023-11-09T16:24:12.484" v="18" actId="14100"/>
          <ac:picMkLst>
            <pc:docMk/>
            <pc:sldMk cId="1370211016" sldId="257"/>
            <ac:picMk id="6" creationId="{79363ADD-35AA-C517-ABAC-2BF059E50569}"/>
          </ac:picMkLst>
        </pc:picChg>
        <pc:cxnChg chg="mod">
          <ac:chgData name="Lamorette, Laura" userId="231d9543-ee48-4303-8632-b2c592304cc9" providerId="ADAL" clId="{7B6B226B-7363-4436-AA64-7D35F4C7D35E}" dt="2023-11-09T17:44:52.046" v="994" actId="1038"/>
          <ac:cxnSpMkLst>
            <pc:docMk/>
            <pc:sldMk cId="1370211016" sldId="257"/>
            <ac:cxnSpMk id="12" creationId="{FA6FC3E1-FCFD-8341-B3F2-7C8B6C05E96B}"/>
          </ac:cxnSpMkLst>
        </pc:cxnChg>
      </pc:sldChg>
      <pc:sldChg chg="addSp delSp modSp new mod ord">
        <pc:chgData name="Lamorette, Laura" userId="231d9543-ee48-4303-8632-b2c592304cc9" providerId="ADAL" clId="{7B6B226B-7363-4436-AA64-7D35F4C7D35E}" dt="2023-11-15T15:22:07.137" v="1008"/>
        <pc:sldMkLst>
          <pc:docMk/>
          <pc:sldMk cId="3028694059" sldId="258"/>
        </pc:sldMkLst>
        <pc:spChg chg="add mod">
          <ac:chgData name="Lamorette, Laura" userId="231d9543-ee48-4303-8632-b2c592304cc9" providerId="ADAL" clId="{7B6B226B-7363-4436-AA64-7D35F4C7D35E}" dt="2023-11-15T15:22:07.137" v="1008"/>
          <ac:spMkLst>
            <pc:docMk/>
            <pc:sldMk cId="3028694059" sldId="258"/>
            <ac:spMk id="2" creationId="{37414F11-9231-BB37-E6DF-0A4C007A07CA}"/>
          </ac:spMkLst>
        </pc:spChg>
        <pc:spChg chg="del">
          <ac:chgData name="Lamorette, Laura" userId="231d9543-ee48-4303-8632-b2c592304cc9" providerId="ADAL" clId="{7B6B226B-7363-4436-AA64-7D35F4C7D35E}" dt="2023-11-15T15:20:29.638" v="1004" actId="478"/>
          <ac:spMkLst>
            <pc:docMk/>
            <pc:sldMk cId="3028694059" sldId="258"/>
            <ac:spMk id="2" creationId="{CFF7D1BC-9AAA-B1EF-8FF7-9B442BAD60AE}"/>
          </ac:spMkLst>
        </pc:spChg>
        <pc:spChg chg="del">
          <ac:chgData name="Lamorette, Laura" userId="231d9543-ee48-4303-8632-b2c592304cc9" providerId="ADAL" clId="{7B6B226B-7363-4436-AA64-7D35F4C7D35E}" dt="2023-11-15T15:20:30.833" v="1005" actId="478"/>
          <ac:spMkLst>
            <pc:docMk/>
            <pc:sldMk cId="3028694059" sldId="258"/>
            <ac:spMk id="3" creationId="{1AF2E8C1-A521-AB26-0369-8C0DA068AF62}"/>
          </ac:spMkLst>
        </pc:spChg>
        <pc:spChg chg="add mod">
          <ac:chgData name="Lamorette, Laura" userId="231d9543-ee48-4303-8632-b2c592304cc9" providerId="ADAL" clId="{7B6B226B-7363-4436-AA64-7D35F4C7D35E}" dt="2023-11-15T15:22:07.137" v="1008"/>
          <ac:spMkLst>
            <pc:docMk/>
            <pc:sldMk cId="3028694059" sldId="258"/>
            <ac:spMk id="3" creationId="{E09AF505-F9C6-750A-680C-22603BE3744E}"/>
          </ac:spMkLst>
        </pc:spChg>
        <pc:spChg chg="add mod">
          <ac:chgData name="Lamorette, Laura" userId="231d9543-ee48-4303-8632-b2c592304cc9" providerId="ADAL" clId="{7B6B226B-7363-4436-AA64-7D35F4C7D35E}" dt="2023-11-15T15:22:07.137" v="1008"/>
          <ac:spMkLst>
            <pc:docMk/>
            <pc:sldMk cId="3028694059" sldId="258"/>
            <ac:spMk id="4" creationId="{184C476B-B969-684C-EAD2-0704A25C7A0F}"/>
          </ac:spMkLst>
        </pc:spChg>
        <pc:spChg chg="add mod">
          <ac:chgData name="Lamorette, Laura" userId="231d9543-ee48-4303-8632-b2c592304cc9" providerId="ADAL" clId="{7B6B226B-7363-4436-AA64-7D35F4C7D35E}" dt="2023-11-15T15:22:07.137" v="1008"/>
          <ac:spMkLst>
            <pc:docMk/>
            <pc:sldMk cId="3028694059" sldId="258"/>
            <ac:spMk id="5" creationId="{3B58E0C1-BD35-D32D-7EBD-D831B6B763D1}"/>
          </ac:spMkLst>
        </pc:spChg>
        <pc:spChg chg="add mod">
          <ac:chgData name="Lamorette, Laura" userId="231d9543-ee48-4303-8632-b2c592304cc9" providerId="ADAL" clId="{7B6B226B-7363-4436-AA64-7D35F4C7D35E}" dt="2023-11-15T15:22:07.137" v="1008"/>
          <ac:spMkLst>
            <pc:docMk/>
            <pc:sldMk cId="3028694059" sldId="258"/>
            <ac:spMk id="6" creationId="{028111C3-2D73-79D1-DCFF-7BDAE1A00E71}"/>
          </ac:spMkLst>
        </pc:spChg>
        <pc:spChg chg="add mod">
          <ac:chgData name="Lamorette, Laura" userId="231d9543-ee48-4303-8632-b2c592304cc9" providerId="ADAL" clId="{7B6B226B-7363-4436-AA64-7D35F4C7D35E}" dt="2023-11-15T15:22:07.137" v="1008"/>
          <ac:spMkLst>
            <pc:docMk/>
            <pc:sldMk cId="3028694059" sldId="258"/>
            <ac:spMk id="7" creationId="{B17CE36C-24CF-1C47-F755-BA6C97E4DC14}"/>
          </ac:spMkLst>
        </pc:spChg>
      </pc:sldChg>
      <pc:sldChg chg="addSp modSp add">
        <pc:chgData name="Lamorette, Laura" userId="231d9543-ee48-4303-8632-b2c592304cc9" providerId="ADAL" clId="{7B6B226B-7363-4436-AA64-7D35F4C7D35E}" dt="2023-11-15T15:22:18.966" v="1009"/>
        <pc:sldMkLst>
          <pc:docMk/>
          <pc:sldMk cId="2237576090" sldId="259"/>
        </pc:sldMkLst>
        <pc:spChg chg="add mod">
          <ac:chgData name="Lamorette, Laura" userId="231d9543-ee48-4303-8632-b2c592304cc9" providerId="ADAL" clId="{7B6B226B-7363-4436-AA64-7D35F4C7D35E}" dt="2023-11-15T15:22:18.966" v="1009"/>
          <ac:spMkLst>
            <pc:docMk/>
            <pc:sldMk cId="2237576090" sldId="259"/>
            <ac:spMk id="2" creationId="{7B3F2530-56EF-2D7A-3CF1-75EF4B6D5935}"/>
          </ac:spMkLst>
        </pc:spChg>
        <pc:spChg chg="add mod">
          <ac:chgData name="Lamorette, Laura" userId="231d9543-ee48-4303-8632-b2c592304cc9" providerId="ADAL" clId="{7B6B226B-7363-4436-AA64-7D35F4C7D35E}" dt="2023-11-15T15:22:18.966" v="1009"/>
          <ac:spMkLst>
            <pc:docMk/>
            <pc:sldMk cId="2237576090" sldId="259"/>
            <ac:spMk id="3" creationId="{D0AA91BD-8F72-1F70-410A-96DD66ED323C}"/>
          </ac:spMkLst>
        </pc:spChg>
        <pc:spChg chg="add mod">
          <ac:chgData name="Lamorette, Laura" userId="231d9543-ee48-4303-8632-b2c592304cc9" providerId="ADAL" clId="{7B6B226B-7363-4436-AA64-7D35F4C7D35E}" dt="2023-11-15T15:22:18.966" v="1009"/>
          <ac:spMkLst>
            <pc:docMk/>
            <pc:sldMk cId="2237576090" sldId="259"/>
            <ac:spMk id="4" creationId="{C4E14658-4827-170A-F441-50FD075D94C1}"/>
          </ac:spMkLst>
        </pc:spChg>
        <pc:spChg chg="add mod">
          <ac:chgData name="Lamorette, Laura" userId="231d9543-ee48-4303-8632-b2c592304cc9" providerId="ADAL" clId="{7B6B226B-7363-4436-AA64-7D35F4C7D35E}" dt="2023-11-15T15:22:18.966" v="1009"/>
          <ac:spMkLst>
            <pc:docMk/>
            <pc:sldMk cId="2237576090" sldId="259"/>
            <ac:spMk id="5" creationId="{61BDA200-D082-113A-4A30-7B734906463E}"/>
          </ac:spMkLst>
        </pc:spChg>
        <pc:spChg chg="add mod">
          <ac:chgData name="Lamorette, Laura" userId="231d9543-ee48-4303-8632-b2c592304cc9" providerId="ADAL" clId="{7B6B226B-7363-4436-AA64-7D35F4C7D35E}" dt="2023-11-15T15:22:18.966" v="1009"/>
          <ac:spMkLst>
            <pc:docMk/>
            <pc:sldMk cId="2237576090" sldId="259"/>
            <ac:spMk id="6" creationId="{FA9BF46B-D4D5-075E-529E-A2AF0DD7F6F6}"/>
          </ac:spMkLst>
        </pc:spChg>
        <pc:graphicFrameChg chg="add mod">
          <ac:chgData name="Lamorette, Laura" userId="231d9543-ee48-4303-8632-b2c592304cc9" providerId="ADAL" clId="{7B6B226B-7363-4436-AA64-7D35F4C7D35E}" dt="2023-11-15T15:22:18.966" v="1009"/>
          <ac:graphicFrameMkLst>
            <pc:docMk/>
            <pc:sldMk cId="2237576090" sldId="259"/>
            <ac:graphicFrameMk id="7" creationId="{1AE205B8-D639-BB9A-6594-ACD443137D27}"/>
          </ac:graphicFrameMkLst>
        </pc:graphicFrameChg>
      </pc:sldChg>
      <pc:sldChg chg="addSp modSp add">
        <pc:chgData name="Lamorette, Laura" userId="231d9543-ee48-4303-8632-b2c592304cc9" providerId="ADAL" clId="{7B6B226B-7363-4436-AA64-7D35F4C7D35E}" dt="2023-11-15T15:22:28.651" v="1010"/>
        <pc:sldMkLst>
          <pc:docMk/>
          <pc:sldMk cId="3589733023" sldId="260"/>
        </pc:sldMkLst>
        <pc:spChg chg="add mod">
          <ac:chgData name="Lamorette, Laura" userId="231d9543-ee48-4303-8632-b2c592304cc9" providerId="ADAL" clId="{7B6B226B-7363-4436-AA64-7D35F4C7D35E}" dt="2023-11-15T15:22:28.651" v="1010"/>
          <ac:spMkLst>
            <pc:docMk/>
            <pc:sldMk cId="3589733023" sldId="260"/>
            <ac:spMk id="2" creationId="{26B63D2B-AEE9-AE08-AA81-0A265DB5D511}"/>
          </ac:spMkLst>
        </pc:spChg>
        <pc:spChg chg="add mod">
          <ac:chgData name="Lamorette, Laura" userId="231d9543-ee48-4303-8632-b2c592304cc9" providerId="ADAL" clId="{7B6B226B-7363-4436-AA64-7D35F4C7D35E}" dt="2023-11-15T15:22:28.651" v="1010"/>
          <ac:spMkLst>
            <pc:docMk/>
            <pc:sldMk cId="3589733023" sldId="260"/>
            <ac:spMk id="3" creationId="{444D42B7-FE26-5469-3D99-052A60ADAAC0}"/>
          </ac:spMkLst>
        </pc:spChg>
        <pc:spChg chg="add mod">
          <ac:chgData name="Lamorette, Laura" userId="231d9543-ee48-4303-8632-b2c592304cc9" providerId="ADAL" clId="{7B6B226B-7363-4436-AA64-7D35F4C7D35E}" dt="2023-11-15T15:22:28.651" v="1010"/>
          <ac:spMkLst>
            <pc:docMk/>
            <pc:sldMk cId="3589733023" sldId="260"/>
            <ac:spMk id="4" creationId="{263B5122-C2DE-95F0-988C-640B34C0B02E}"/>
          </ac:spMkLst>
        </pc:spChg>
        <pc:spChg chg="add mod">
          <ac:chgData name="Lamorette, Laura" userId="231d9543-ee48-4303-8632-b2c592304cc9" providerId="ADAL" clId="{7B6B226B-7363-4436-AA64-7D35F4C7D35E}" dt="2023-11-15T15:22:28.651" v="1010"/>
          <ac:spMkLst>
            <pc:docMk/>
            <pc:sldMk cId="3589733023" sldId="260"/>
            <ac:spMk id="5" creationId="{3BE2CA53-FFAE-7DBB-E7C9-A59FDA6E1E97}"/>
          </ac:spMkLst>
        </pc:spChg>
      </pc:sldChg>
      <pc:sldChg chg="modSp add mod">
        <pc:chgData name="Lamorette, Laura" userId="231d9543-ee48-4303-8632-b2c592304cc9" providerId="ADAL" clId="{7B6B226B-7363-4436-AA64-7D35F4C7D35E}" dt="2023-11-15T15:28:36.680" v="1030" actId="207"/>
        <pc:sldMkLst>
          <pc:docMk/>
          <pc:sldMk cId="1564921588" sldId="261"/>
        </pc:sldMkLst>
        <pc:spChg chg="mod">
          <ac:chgData name="Lamorette, Laura" userId="231d9543-ee48-4303-8632-b2c592304cc9" providerId="ADAL" clId="{7B6B226B-7363-4436-AA64-7D35F4C7D35E}" dt="2023-11-15T15:28:36.680" v="1030" actId="207"/>
          <ac:spMkLst>
            <pc:docMk/>
            <pc:sldMk cId="1564921588" sldId="261"/>
            <ac:spMk id="2" creationId="{4480AFB6-183F-123D-BE41-08E9A051F2E7}"/>
          </ac:spMkLst>
        </pc:spChg>
        <pc:spChg chg="mod">
          <ac:chgData name="Lamorette, Laura" userId="231d9543-ee48-4303-8632-b2c592304cc9" providerId="ADAL" clId="{7B6B226B-7363-4436-AA64-7D35F4C7D35E}" dt="2023-11-15T15:28:26.587" v="1029" actId="207"/>
          <ac:spMkLst>
            <pc:docMk/>
            <pc:sldMk cId="1564921588" sldId="261"/>
            <ac:spMk id="8" creationId="{F834CE32-348B-68E0-10D9-9B82E80068A3}"/>
          </ac:spMkLst>
        </pc:spChg>
        <pc:spChg chg="mod">
          <ac:chgData name="Lamorette, Laura" userId="231d9543-ee48-4303-8632-b2c592304cc9" providerId="ADAL" clId="{7B6B226B-7363-4436-AA64-7D35F4C7D35E}" dt="2023-11-15T15:27:57.050" v="1020" actId="207"/>
          <ac:spMkLst>
            <pc:docMk/>
            <pc:sldMk cId="1564921588" sldId="261"/>
            <ac:spMk id="9" creationId="{48EE8C72-9600-44A4-C28F-835C356919ED}"/>
          </ac:spMkLst>
        </pc:spChg>
        <pc:spChg chg="mod">
          <ac:chgData name="Lamorette, Laura" userId="231d9543-ee48-4303-8632-b2c592304cc9" providerId="ADAL" clId="{7B6B226B-7363-4436-AA64-7D35F4C7D35E}" dt="2023-11-15T15:28:07.097" v="1028" actId="207"/>
          <ac:spMkLst>
            <pc:docMk/>
            <pc:sldMk cId="1564921588" sldId="261"/>
            <ac:spMk id="16" creationId="{98110F96-42CD-B018-7E67-3FFF8F36B39C}"/>
          </ac:spMkLst>
        </pc:spChg>
      </pc:sldChg>
      <pc:sldChg chg="modSp add mod replId">
        <pc:chgData name="Lamorette, Laura" userId="231d9543-ee48-4303-8632-b2c592304cc9" providerId="ADAL" clId="{7B6B226B-7363-4436-AA64-7D35F4C7D35E}" dt="2023-11-15T15:29:06.944" v="1033" actId="207"/>
        <pc:sldMkLst>
          <pc:docMk/>
          <pc:sldMk cId="303000420" sldId="262"/>
        </pc:sldMkLst>
        <pc:spChg chg="mod">
          <ac:chgData name="Lamorette, Laura" userId="231d9543-ee48-4303-8632-b2c592304cc9" providerId="ADAL" clId="{7B6B226B-7363-4436-AA64-7D35F4C7D35E}" dt="2023-11-15T15:29:01.848" v="1032" actId="207"/>
          <ac:spMkLst>
            <pc:docMk/>
            <pc:sldMk cId="303000420" sldId="262"/>
            <ac:spMk id="11" creationId="{565848AB-1468-6E96-C344-7B8E1F14FFB1}"/>
          </ac:spMkLst>
        </pc:spChg>
        <pc:spChg chg="mod">
          <ac:chgData name="Lamorette, Laura" userId="231d9543-ee48-4303-8632-b2c592304cc9" providerId="ADAL" clId="{7B6B226B-7363-4436-AA64-7D35F4C7D35E}" dt="2023-11-15T15:29:06.944" v="1033" actId="207"/>
          <ac:spMkLst>
            <pc:docMk/>
            <pc:sldMk cId="303000420" sldId="262"/>
            <ac:spMk id="15" creationId="{62AC7549-CF0E-BEB5-6F0F-DEFB062846E4}"/>
          </ac:spMkLst>
        </pc:spChg>
        <pc:spChg chg="mod">
          <ac:chgData name="Lamorette, Laura" userId="231d9543-ee48-4303-8632-b2c592304cc9" providerId="ADAL" clId="{7B6B226B-7363-4436-AA64-7D35F4C7D35E}" dt="2023-11-15T15:28:48.220" v="1031" actId="207"/>
          <ac:spMkLst>
            <pc:docMk/>
            <pc:sldMk cId="303000420" sldId="262"/>
            <ac:spMk id="18" creationId="{CA2306F8-2F6B-1D96-D30C-E2D065DBF531}"/>
          </ac:spMkLst>
        </pc:spChg>
      </pc:sldChg>
      <pc:sldChg chg="modSp add mod">
        <pc:chgData name="Lamorette, Laura" userId="231d9543-ee48-4303-8632-b2c592304cc9" providerId="ADAL" clId="{7B6B226B-7363-4436-AA64-7D35F4C7D35E}" dt="2023-11-15T15:29:17.357" v="1034" actId="207"/>
        <pc:sldMkLst>
          <pc:docMk/>
          <pc:sldMk cId="2081037821" sldId="263"/>
        </pc:sldMkLst>
        <pc:spChg chg="mod">
          <ac:chgData name="Lamorette, Laura" userId="231d9543-ee48-4303-8632-b2c592304cc9" providerId="ADAL" clId="{7B6B226B-7363-4436-AA64-7D35F4C7D35E}" dt="2023-11-15T15:29:17.357" v="1034" actId="207"/>
          <ac:spMkLst>
            <pc:docMk/>
            <pc:sldMk cId="2081037821" sldId="263"/>
            <ac:spMk id="16" creationId="{98110F96-42CD-B018-7E67-3FFF8F36B39C}"/>
          </ac:spMkLst>
        </pc:spChg>
      </pc:sldChg>
      <pc:sldChg chg="modSp add mod replId">
        <pc:chgData name="Lamorette, Laura" userId="231d9543-ee48-4303-8632-b2c592304cc9" providerId="ADAL" clId="{7B6B226B-7363-4436-AA64-7D35F4C7D35E}" dt="2023-11-15T15:29:39.437" v="1036" actId="207"/>
        <pc:sldMkLst>
          <pc:docMk/>
          <pc:sldMk cId="4174584544" sldId="264"/>
        </pc:sldMkLst>
        <pc:spChg chg="mod">
          <ac:chgData name="Lamorette, Laura" userId="231d9543-ee48-4303-8632-b2c592304cc9" providerId="ADAL" clId="{7B6B226B-7363-4436-AA64-7D35F4C7D35E}" dt="2023-11-15T15:29:36.270" v="1035" actId="207"/>
          <ac:spMkLst>
            <pc:docMk/>
            <pc:sldMk cId="4174584544" sldId="264"/>
            <ac:spMk id="11" creationId="{565848AB-1468-6E96-C344-7B8E1F14FFB1}"/>
          </ac:spMkLst>
        </pc:spChg>
        <pc:spChg chg="mod">
          <ac:chgData name="Lamorette, Laura" userId="231d9543-ee48-4303-8632-b2c592304cc9" providerId="ADAL" clId="{7B6B226B-7363-4436-AA64-7D35F4C7D35E}" dt="2023-11-15T15:29:39.437" v="1036" actId="207"/>
          <ac:spMkLst>
            <pc:docMk/>
            <pc:sldMk cId="4174584544" sldId="264"/>
            <ac:spMk id="15" creationId="{62AC7549-CF0E-BEB5-6F0F-DEFB062846E4}"/>
          </ac:spMkLst>
        </pc:spChg>
      </pc:sldChg>
      <pc:sldChg chg="addSp delSp modSp add del mod setBg">
        <pc:chgData name="Lamorette, Laura" userId="231d9543-ee48-4303-8632-b2c592304cc9" providerId="ADAL" clId="{7B6B226B-7363-4436-AA64-7D35F4C7D35E}" dt="2023-11-15T15:31:50.839" v="5679" actId="2696"/>
        <pc:sldMkLst>
          <pc:docMk/>
          <pc:sldMk cId="1913380724" sldId="265"/>
        </pc:sldMkLst>
        <pc:spChg chg="del">
          <ac:chgData name="Lamorette, Laura" userId="231d9543-ee48-4303-8632-b2c592304cc9" providerId="ADAL" clId="{7B6B226B-7363-4436-AA64-7D35F4C7D35E}" dt="2023-11-15T15:30:09.301" v="1042"/>
          <ac:spMkLst>
            <pc:docMk/>
            <pc:sldMk cId="1913380724" sldId="265"/>
            <ac:spMk id="2" creationId="{65B3D150-E529-C38B-F273-3F3C0EA93597}"/>
          </ac:spMkLst>
        </pc:spChg>
        <pc:spChg chg="del">
          <ac:chgData name="Lamorette, Laura" userId="231d9543-ee48-4303-8632-b2c592304cc9" providerId="ADAL" clId="{7B6B226B-7363-4436-AA64-7D35F4C7D35E}" dt="2023-11-15T15:30:09.301" v="1042"/>
          <ac:spMkLst>
            <pc:docMk/>
            <pc:sldMk cId="1913380724" sldId="265"/>
            <ac:spMk id="3" creationId="{B7B532A3-2D66-224F-1F23-3B53C2B63716}"/>
          </ac:spMkLst>
        </pc:spChg>
        <pc:spChg chg="add del mod">
          <ac:chgData name="Lamorette, Laura" userId="231d9543-ee48-4303-8632-b2c592304cc9" providerId="ADAL" clId="{7B6B226B-7363-4436-AA64-7D35F4C7D35E}" dt="2023-11-15T15:30:09.312" v="1052"/>
          <ac:spMkLst>
            <pc:docMk/>
            <pc:sldMk cId="1913380724" sldId="265"/>
            <ac:spMk id="4" creationId="{8183F988-5F37-604B-22B4-201E850CF7E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" creationId="{6A116B5E-3E5D-647B-34C8-CE4D68419B7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" creationId="{2BD2C13F-0473-A694-103F-141E8AF36C1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" creationId="{A4C09003-DBF2-0AA9-9BE0-CA20A65AAE0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" creationId="{7B9AEB1A-AC30-E404-B9FE-B5B6458C1CB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" creationId="{1483DEAC-5623-C714-2DF1-D8064AB0DA8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" creationId="{A5C8F30B-CA9F-1C8C-2F12-D2EAE48BCFD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" creationId="{9780E890-22F0-B62D-D2E0-DCDC6C3344C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" creationId="{F087E48A-7FDA-261F-E3E7-416B80766F4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" creationId="{B10978D2-D4E5-10B5-5233-083566B6A16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" creationId="{E11F4BBE-36A3-5F2F-6DA0-ABC7CAD7B87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" creationId="{4D55B323-9E62-E14C-3340-7FBB0394CC0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" creationId="{1D6A3A9F-CEB4-361E-D0FF-E55AE919EDF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" creationId="{82CDDD8B-C325-D68C-8AE5-850F4344706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" creationId="{F2B50C43-7B5C-2B6C-2689-956CFDA809E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" creationId="{4528662B-7097-DABB-F360-624E4ED0EAE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" creationId="{793BC7BF-1D5E-E3CF-1435-67AF2B5E99A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" creationId="{545B51C6-698F-FC27-327C-E914C79B876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" creationId="{40943346-D87B-1C1F-3262-D98029CC623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" creationId="{8F0C2E08-1086-7AB1-0839-168EF0EC5F7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" creationId="{25DF137C-50A4-E407-E158-F0F5DFF1A2C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" creationId="{EAC4465D-F128-A8BA-FD92-4A80124BBA9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" creationId="{B178B27F-BEBA-1FE9-F62B-C04E8FC5AA9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9" creationId="{23C82D15-5546-E1FA-548A-D6CF6C137D0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0" creationId="{5924255D-4E30-10E3-60C8-EBD83059B24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3" creationId="{71D0763C-24E5-84C9-999A-348DE35BF30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4" creationId="{9D73D2FF-4DC2-8F54-E1FA-B36CB585B8C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5" creationId="{194B60BF-074D-D6E3-AB5F-DB348A2FD52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6" creationId="{A003DB2D-F13D-A899-F46B-10658E382A3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7" creationId="{B58FA1E0-495C-2069-1892-5C771218A50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8" creationId="{44628864-C105-416B-9B44-9D1ED54BD73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39" creationId="{39DF3DD0-1026-B092-D2B4-819BCA3680E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0" creationId="{4483BF1A-967B-AA43-1356-7D1BF37F298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1" creationId="{7532F654-A7AA-6946-A0FE-5BDA50F9A30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2" creationId="{E2F9A572-8EF1-590A-E25E-DAB61BDAD31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3" creationId="{506B2A4A-9049-9307-EE2E-C69414848A3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4" creationId="{1E225C8A-7D8E-94BD-93DF-E499C05F591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7" creationId="{A1FC9628-D279-E1C7-1BD0-654D1B325AA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8" creationId="{8666EEB8-438C-904D-F345-B671C181B28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49" creationId="{31B327DF-454B-6AE2-0238-FC322178E2C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0" creationId="{159D9465-B058-B040-E4E6-C93BA7D1787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1" creationId="{F7415F73-A8A1-5C6E-47B5-2DE362E60DC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2" creationId="{66BB2D11-6449-3E39-FDE4-71E4567B23D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3" creationId="{7BF60AE0-2D54-392A-0506-DFE0A45DC5C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4" creationId="{1EE6FC58-6778-38B6-1139-EFFB7602BED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5" creationId="{901213F4-A33B-3420-8126-01EFE80DE4C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6" creationId="{869214DE-FDB0-6AD7-2933-B18C71A3CC8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7" creationId="{2942BA93-20C4-2D14-D3A2-DFE06175306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58" creationId="{060A2AEB-05F4-0BD8-F087-6A7BC8CB0DA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1" creationId="{A63D3366-6B60-507C-2590-04A3CAEABA4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2" creationId="{4FDC7C21-9C30-9D04-1C6D-1AE2F8C5D60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3" creationId="{498D09D9-3812-CBAA-041A-CFD57EB4698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4" creationId="{2A624CB4-D621-60A0-63BC-B0C8404B6F3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5" creationId="{3FA280BB-53EF-8458-0A42-486323B1642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6" creationId="{EDA7A4DC-97EA-F4F2-D7B4-09FBE955B37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7" creationId="{D2199984-E645-0A91-19AD-D5776D115FA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8" creationId="{B4369B28-5C1E-3F24-BD11-58E87854EF1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69" creationId="{4EEDD815-BC9D-104E-228E-C3ED8664BB0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0" creationId="{145D391E-4C2E-CBF5-1BD8-CCC00A19EC2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1" creationId="{53D6C435-D5E1-F13E-A0FF-16892776D03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2" creationId="{A9B707AD-41AC-BE76-41DF-1D3B334A107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5" creationId="{75C76768-D500-DCCB-3F6C-99322E01E87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6" creationId="{7DCDF5FE-7A50-1882-A924-8B5305A7158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7" creationId="{B0DDE318-A45E-D70F-F3BF-9693C6649DA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8" creationId="{30112E63-1BD8-DFD5-E715-0B49BC79099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79" creationId="{DAEA39D7-BF4A-DB6E-82AC-C508A48A6E7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0" creationId="{D6316361-DA96-D967-A71E-C10300B7CC2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1" creationId="{659E9FE4-8C4B-6B7E-4056-ECED472C63E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2" creationId="{03BF515F-ECFE-7B7C-C3C1-C2A420ED406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3" creationId="{25626BEC-9E04-0D31-03A5-3945AFDD3B7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4" creationId="{6EDAF000-4C33-22A5-8A37-91D512DC4BC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5" creationId="{44628219-3ADE-2A8A-4C47-6DBA1A1D3AE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6" creationId="{183C9CA3-DF05-420F-CD7A-8EB0BAA81B8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89" creationId="{6506A272-0E70-6748-9633-BD0206AE74F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0" creationId="{D86D56EA-1713-012C-F673-E149710A492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1" creationId="{D64A8C82-5A65-1C64-E166-16D746075A6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2" creationId="{43E45620-8272-8E8C-C485-550EB54C222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3" creationId="{DFFF1E1C-3AA9-01A9-F675-593F143FA72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4" creationId="{73747811-72D9-5061-E163-CAB12C83228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5" creationId="{2568C431-007A-A403-47C4-6CD79A4F93E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6" creationId="{1ED0F648-A77B-42C9-F579-1A652189007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7" creationId="{29AF8327-D782-519B-58F2-C14C5146A9B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8" creationId="{4C1E8486-37C2-0C89-DD25-649B56142D4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99" creationId="{43E751DC-DBF9-09AB-B2D6-6592E0C658C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0" creationId="{91F1CD83-0041-906A-8AD6-D378CC6D560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3" creationId="{033E93B8-8971-ABBF-77DD-C1FA9290E7A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4" creationId="{543B6682-AF6D-ED2D-CEC6-8E1C726972A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5" creationId="{6F70393A-3B01-17D5-AFCC-71E516A6705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6" creationId="{1BDF173D-2F77-4915-B156-17E250894CB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7" creationId="{618830D2-A21B-BE72-F42B-2379E429E3E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8" creationId="{D2ECCB97-C3C8-BBD7-9740-7F3DC67B108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09" creationId="{2A1D4290-F255-F314-9118-DDF0338F43D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0" creationId="{B989B525-770F-5A73-E5E2-16D96F8D467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1" creationId="{E9CEBB03-D9B4-714F-F1AB-3B882802B4B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2" creationId="{060CE44A-7EA3-6709-AD72-8D7F423AA38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3" creationId="{FDFA4C93-10F7-37B7-61A2-14E6A0A5465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4" creationId="{E6D8B419-21AA-6B94-07CC-CCB8B32A47F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7" creationId="{D4891267-BCB0-930F-155D-A231E4D5FAE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8" creationId="{12E1B942-5B7A-C7EF-2943-C013E2440AD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19" creationId="{BB4239B9-FFFF-D595-8DB2-4AB76CED157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0" creationId="{5F1909FF-DBF8-3BF4-8AC0-9F2401A3E80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1" creationId="{D4425557-7B5C-0922-6584-A6F4A022DE9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2" creationId="{D1D91AC2-FD71-1523-0604-EB137C28E66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3" creationId="{81DB223D-56DC-CFB0-EF11-925A5634848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4" creationId="{5F7A95F8-2998-13FE-605A-7D503D8034D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5" creationId="{E896AAC3-8AA9-1752-A805-3ED84FF666E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6" creationId="{E8435DC3-F0CE-FA77-8FFB-0110DC359D3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7" creationId="{22382646-5466-A8E8-0846-FFEA5B8093D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28" creationId="{BCD920C9-5FB3-4A1A-A124-74236BD9E41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1" creationId="{122A2E3A-436E-EABE-BE6F-F5B04E540F4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2" creationId="{45273F06-6DA2-9631-6196-7D715941F21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3" creationId="{81123788-928C-B746-1229-BC2A0242E53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4" creationId="{C38C0ED0-56ED-0F96-02AA-5EBC88B0F89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5" creationId="{FCC78355-4F64-3E7B-ED6A-7A742CAAC6B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6" creationId="{A9E74230-6D6B-945B-CE2C-D14B04863B4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7" creationId="{639B2A04-F4ED-C1AB-5571-059683F2184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8" creationId="{CE51F917-5C12-6F9D-A5B3-C6ED48E1646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39" creationId="{5055C47E-7D6E-DD1F-9D82-AAFAF013911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0" creationId="{89F13C93-9EB4-7839-1635-92246EC0610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1" creationId="{DDB00AEB-8ABF-2A03-8F66-ED8615D5D4A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2" creationId="{58A531E3-1E1C-650D-CD8B-982418FB64E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5" creationId="{26F7AE29-AE4E-5C81-5451-25EC705F723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6" creationId="{F9D684BE-B214-A7C5-32CC-B14995F71D31}"/>
          </ac:spMkLst>
        </pc:spChg>
        <pc:spChg chg="add del mod">
          <ac:chgData name="Lamorette, Laura" userId="231d9543-ee48-4303-8632-b2c592304cc9" providerId="ADAL" clId="{7B6B226B-7363-4436-AA64-7D35F4C7D35E}" dt="2023-11-15T15:30:10.878" v="3414"/>
          <ac:spMkLst>
            <pc:docMk/>
            <pc:sldMk cId="1913380724" sldId="265"/>
            <ac:spMk id="147" creationId="{BACFA3C2-9AF9-E3BA-684C-375677058EA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8" creationId="{E16A8185-3C7D-F74D-6287-235D92E9285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49" creationId="{14D1A52F-AADD-216E-FFE3-E74F3060D2F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0" creationId="{C4844D29-40BB-B372-32F0-26D31A3D561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1" creationId="{7E3369CC-A744-DB9A-5BC9-B081B217743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2" creationId="{1AC8606A-92E8-8DC6-D928-237AD21002F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3" creationId="{B6B2AD1A-F27A-5D0A-815D-AC9CE783E7F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4" creationId="{5228F2A2-181F-0AFC-5676-8C7890015CB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5" creationId="{66B6B956-0CA0-AD89-B792-33102248F14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6" creationId="{7C330FC7-379B-BB48-339F-3048E63409D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7" creationId="{8A48220A-E0BB-17C3-2165-D345BC490E2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8" creationId="{C622F88B-0522-7F9B-39E6-CD74AAEAE63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59" creationId="{33C574D2-D90E-E345-9382-17FDF7A100E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2" creationId="{B9E45B53-3D89-2150-196D-CA00C061A3D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3" creationId="{A17F0B21-09ED-BA88-9FB5-1EBE2F2C4D9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4" creationId="{9C4357B2-ADA2-3B91-1E50-22625AD5903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5" creationId="{97D980A5-0FBA-D15E-CDEF-97CBB67AD1B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6" creationId="{0FC70A29-A1CB-91B5-B960-4B4B563AAC6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7" creationId="{C076B8DE-C357-D59B-DB2A-D630BF97760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8" creationId="{05302504-8209-4FEC-4F4F-A4DA89C1D55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69" creationId="{743F8A71-DDFD-7581-88F3-8F62A0E32E5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0" creationId="{7DDDE489-D63A-FB01-4211-3255B1D9885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1" creationId="{C08832FF-2A5B-694B-7E2E-00E5C8EC96E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2" creationId="{2835A1FB-02CF-A5C0-3F0D-8951914F891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3" creationId="{7C4060E1-4F74-FC43-3501-23F92B4C24F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6" creationId="{02E1C1E5-4281-5BE0-8FAE-9ECC7936661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7" creationId="{1033F482-BE3B-FC2A-2D66-F30C36743E3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8" creationId="{0FF79B1F-D934-8CFE-63F8-BB26CAAEE39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79" creationId="{C74D2C08-0672-4DB0-C647-0518DC5A62D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0" creationId="{053C78A2-1181-868A-7782-C8E963947F4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1" creationId="{2DD08586-A847-7094-9672-91037883E39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2" creationId="{0B245C62-FBA1-5F71-3B11-8671A80B194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3" creationId="{FBB92671-2F86-A278-0517-9237A78C7B1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4" creationId="{B35FA3AA-279B-32B2-DA17-4FC39E78C87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5" creationId="{9F867EE6-7910-054E-890E-2A773082918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6" creationId="{06D95936-B2E0-CEC3-1709-9E7081FA10C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87" creationId="{C504CF80-ED13-D27C-42AF-73495A03A5A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0" creationId="{D5390111-2289-D149-8004-002110B9DA1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1" creationId="{F1077A5A-A6CB-127B-F346-DA6AB774049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2" creationId="{2BA8C5B1-0840-0D0B-7349-5D6F790FC19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3" creationId="{65978807-C817-08E2-84D5-B351F3EC385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4" creationId="{1294453D-885C-265B-896A-F193B4672C5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5" creationId="{B01580C7-274C-77E5-F2AB-7EF657597E9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6" creationId="{9CC63FDE-0F87-530D-74BC-B3DEEC56A52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7" creationId="{DCB5419D-710E-E789-169F-C2FEC47D4B8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8" creationId="{A5E9298B-5C31-D3AD-9124-7C29657029B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199" creationId="{BE6ED018-2D5E-B804-0C62-66FAAEB9768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0" creationId="{473F20D6-391E-0DA5-2425-4CDA599C1AD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1" creationId="{281E41B2-860B-F56B-6837-3C6B1E954DB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4" creationId="{F8D8B60F-2458-C4FF-CA45-4E3876EEB11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5" creationId="{2D28B905-91AB-AF05-9BCE-0CF4961CEFA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6" creationId="{C1E79101-935F-B647-8825-F2AAE2172DA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7" creationId="{530FD3CA-CF29-8F8F-7FD5-FE3F6023DE6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8" creationId="{22A7BC7D-4021-B89F-FC7E-EF8DB0EF522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09" creationId="{51086217-623B-E680-A411-DF8D4F42968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0" creationId="{516B4D00-447C-0E44-726A-D52E83D221B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1" creationId="{B5B58EDA-ACE9-C05A-518E-DAD3D0526C8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2" creationId="{A49CE80F-E5DE-B009-54D3-E46B3BAC098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3" creationId="{43A26823-0D81-98E3-9382-E077800DCA8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4" creationId="{0D0E4EDB-6F76-70B6-93B4-395B7CF6E31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5" creationId="{C1AF4CEF-6FB6-013F-7F50-67D3752CD36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8" creationId="{AB2925E5-5EC8-2980-762B-84AA36923F1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19" creationId="{8FA8282A-EBC6-E4B8-0819-2D1954ACAD0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0" creationId="{E7F8E6E4-0291-26D8-EBF2-12675062E7C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1" creationId="{B04F38E6-60E1-BC08-DC42-94DA2AF8C7F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2" creationId="{3CBB9A8B-6C40-14D3-7817-3A8CCF66B5A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3" creationId="{FE242E02-7FB8-E5D3-CF4D-82FEB51A873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4" creationId="{1FC98FAF-14C3-DCCE-FC69-463CFA7F743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5" creationId="{252416DE-D14E-BCE5-0974-BFEF591EC7F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6" creationId="{20A771CD-00A1-9C33-F5D7-DE8C895A7DA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7" creationId="{C7DBD648-3978-EEDF-3268-BFC674A114B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8" creationId="{651E7CC3-9297-B845-93E3-87F60843D7F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29" creationId="{31E570B8-304C-6EA6-7586-3EF0E6F67F4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2" creationId="{35C16E2C-34F5-06AE-0709-45D92C00257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3" creationId="{3850E1A2-1C7F-E470-0B79-09937113890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4" creationId="{4A3496BD-1EFA-8691-E0A4-1DD4DB09DDE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5" creationId="{774A9F12-14BD-37F6-7DAA-BA48D09AF82D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6" creationId="{16838EB5-0CAA-778A-E694-313CB0D4391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7" creationId="{314351E3-6E2F-AE15-7DD3-A2E7C7ADC109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8" creationId="{522E2922-2215-4382-35A0-60CDD9AFBB0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39" creationId="{8C8FD927-754B-E4E5-719D-F881EC639C4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0" creationId="{EF65B1DE-40E3-5C1F-77F6-98BFC540D271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1" creationId="{8D3C7587-F5BE-1F0B-D606-70AAC0F244A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2" creationId="{BFB0FBFD-9EFB-B79E-8DC4-2BEB88D327A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3" creationId="{E5B4D86D-859E-B100-7C67-2EFA22685E5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6" creationId="{CB4E1C01-FAE7-12D6-4112-1B962FC2DBE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7" creationId="{A5169FC1-4420-E271-1011-701FD645BF5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8" creationId="{ACF0FF62-4090-BEF8-8086-D9B2C806055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49" creationId="{86440CA8-4CA6-191A-D3AA-98D548F1DA8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0" creationId="{FE89EE2E-26C7-B3BD-D5D9-855AB70C596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1" creationId="{FFBE6070-1048-9FEF-4615-5628822D154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2" creationId="{851377CA-657E-3C01-507F-DE58D96A583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3" creationId="{988C89C6-54D3-491B-9D32-F72ED320D16F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4" creationId="{D0256084-FD99-A5FB-F632-AB64E894B51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5" creationId="{9065F266-7AB1-41A5-D5DE-8F0ED3C478E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6" creationId="{EABCD356-4912-328B-24DC-1505FF87648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57" creationId="{74BA9DB2-C686-4051-547D-50C673952F2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0" creationId="{5B05ACE5-979D-59FA-5395-7A334702638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1" creationId="{0C0151E1-7F38-8C42-0F95-228D784B00A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2" creationId="{A4AE4D00-94FA-996B-95DF-C8A9487FF36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3" creationId="{266CB5CC-8279-3439-A658-2DA7F3A7A24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4" creationId="{85AC5983-46B2-5DD0-9CA4-BD5F79BB48A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5" creationId="{612D5A27-65A1-03C2-7767-0AF36D0E114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6" creationId="{FFCBBF93-7AFF-E94A-23CE-79084576ABA4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7" creationId="{892C3B36-258E-BA91-58A8-2E5721569D9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8" creationId="{87D05584-8AB2-FD47-1DCD-7BC62FA6723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69" creationId="{AD1B67A1-3452-FCEE-3640-202F75471B8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0" creationId="{BE948F69-9B53-49DD-D067-F75B2123880B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1" creationId="{FCE48AB0-D060-B6EF-A118-1AB57A5D62D2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4" creationId="{021EB8A2-972A-DE45-43A7-2EE8E6DEE2B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5" creationId="{3B1CD32D-1C3E-C44B-461B-75E4FB7306C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6" creationId="{05BFC2C4-3871-CB16-E277-D6E9985FFAF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7" creationId="{530A7D7E-8A6B-C810-841F-049E9EE5D3B0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8" creationId="{5AD8E8D0-0535-A570-5D5D-FED94C66A40C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79" creationId="{DF2CA4B0-F1D6-0948-5CD7-8A21F80CC93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0" creationId="{9AEFD148-5BE7-13FE-AB72-E9475F32BC87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1" creationId="{F08A5856-E8A7-D007-59E6-317982EDCAA8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2" creationId="{632C057D-6B6C-BD41-D27C-68FB0648DB56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3" creationId="{A55B4690-B2AB-90C9-96B1-DE0374C8480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4" creationId="{128C95AC-ADAF-5A85-40C6-79BBCBB7228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5" creationId="{0C91CA71-2345-0A4C-C864-129ABEFB7733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8" creationId="{CC569C1B-2B63-DE9C-D7BA-4024A246E16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89" creationId="{06F418FA-B75E-8ED0-A7FE-367A443441CA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92" creationId="{B01EF91F-5FDA-6FF2-1DDA-4DB5C0BA4A6E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93" creationId="{609BED6A-AC64-EB7A-91B3-D8BDCAEDA565}"/>
          </ac:spMkLst>
        </pc:spChg>
        <pc:spChg chg="add mod">
          <ac:chgData name="Lamorette, Laura" userId="231d9543-ee48-4303-8632-b2c592304cc9" providerId="ADAL" clId="{7B6B226B-7363-4436-AA64-7D35F4C7D35E}" dt="2023-11-15T15:30:12.386" v="5678"/>
          <ac:spMkLst>
            <pc:docMk/>
            <pc:sldMk cId="1913380724" sldId="265"/>
            <ac:spMk id="294" creationId="{436E1CA4-2E6F-8400-BF6C-6D277E7D417E}"/>
          </ac:spMkLst>
        </pc:sp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7" creationId="{B863C13D-E981-B892-DE15-696C40907943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8" creationId="{4D1F9BA8-3DD2-1F28-0C10-6A929067853F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31" creationId="{A96B5308-13CA-6B78-7BDF-9920BE03E089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32" creationId="{A1F2F4C8-1A8E-F669-083B-1DFC8CA8FB82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45" creationId="{28475362-93BF-C6EC-A1F9-F53DF1D8073F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46" creationId="{3252FE80-ABAD-3109-FA1C-93DCE6063F63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59" creationId="{14C18099-6572-5745-346D-02D30FDF621C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60" creationId="{89C7DD07-9FD0-49CA-724A-4E8585622BD8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73" creationId="{C2AD2DAC-DDA9-2DC4-04C4-70760797C3DE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74" creationId="{5503C64A-711C-CBB7-B5CF-B3B7653C7B33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87" creationId="{F54CB835-548D-7651-B3E6-B6424FAFEC96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88" creationId="{5D09B9CE-3384-BD89-6804-483189C44F9E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01" creationId="{A8CA95D8-BBE0-F1DE-58F5-8D248497B367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02" creationId="{F516664F-4CE0-DB8B-E8E2-BF42FBB7E0AA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15" creationId="{809B8515-DD71-483F-D422-D465D05ADD07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16" creationId="{22C52825-DAAF-836C-9C20-0985D97813BE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29" creationId="{CCD0272C-9D20-58A0-9555-A8B0348AB2CE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30" creationId="{1EBD48A1-DCF5-217F-0408-02247CF70CEF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43" creationId="{6EAAADED-B739-5689-3970-42C4E94EB703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44" creationId="{4A941FFD-4A3F-FFCF-BDAE-8DD8E373F1BC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60" creationId="{2C6146E8-3B25-F19C-2A58-F42838B3C520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61" creationId="{39E1C1F6-52B5-87AC-934F-E71D0BDC261F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74" creationId="{5A43AD7A-63AD-7454-F48C-D31965BEA9D5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75" creationId="{4C38BD47-27B9-F83C-79A4-16B3A6E5EA61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88" creationId="{F9FFD606-2606-65EF-294C-F57F299BDEF0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189" creationId="{E3B1481B-5D98-0C86-6188-A42F8B93730B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02" creationId="{848A640A-E1F6-A6FB-EFA5-E6BCA3832D0F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03" creationId="{4E58CC7D-4AB6-7CCD-56D6-E560E030053C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16" creationId="{6A4BBF21-A436-0E6E-D683-76C5D567ECCA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17" creationId="{D3CC1CA1-3945-3C5D-4C35-B27D0FE56209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30" creationId="{7F24FAEB-824E-F68D-1C0D-B952F4D7FD31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31" creationId="{1F10F46B-6755-0241-8921-B9749930BD4F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44" creationId="{76E3B0DB-3A06-432F-9F66-B97301396F21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45" creationId="{2B3674EF-1C97-71E6-4591-73B5D8446C10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58" creationId="{4C74D40B-1A9F-3DF5-64F1-0322048CA489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59" creationId="{99CAF267-84EC-8F0F-E3AE-727945818AEB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72" creationId="{C310F946-A809-D5A3-8AD9-E19CA6CD1DF1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73" creationId="{70D33BDC-9731-E60F-24BA-4DC71AA9B379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86" creationId="{F5C3196F-88F0-4892-B7B5-D034AD5DB32E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87" creationId="{6E3BCB4A-1AB1-0C52-9086-749858827F67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90" creationId="{50610C37-612E-237A-E01C-BEFB2B021A33}"/>
          </ac:cxnSpMkLst>
        </pc:cxnChg>
        <pc:cxnChg chg="add mod">
          <ac:chgData name="Lamorette, Laura" userId="231d9543-ee48-4303-8632-b2c592304cc9" providerId="ADAL" clId="{7B6B226B-7363-4436-AA64-7D35F4C7D35E}" dt="2023-11-15T15:30:12.386" v="5678"/>
          <ac:cxnSpMkLst>
            <pc:docMk/>
            <pc:sldMk cId="1913380724" sldId="265"/>
            <ac:cxnSpMk id="291" creationId="{1702B4B8-96E8-8170-30C2-AA94D6E609E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0E38-CBDE-853B-E303-30B8E6B41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7275" y="972714"/>
            <a:ext cx="6343650" cy="2069254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1E92C-D72E-8BCB-CF6D-65A84ACAE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7275" y="3121766"/>
            <a:ext cx="6343650" cy="1434994"/>
          </a:xfrm>
        </p:spPr>
        <p:txBody>
          <a:bodyPr/>
          <a:lstStyle>
            <a:lvl1pPr marL="0" indent="0" algn="ctr">
              <a:buNone/>
              <a:defRPr sz="1620"/>
            </a:lvl1pPr>
            <a:lvl2pPr marL="308610" indent="0" algn="ctr">
              <a:buNone/>
              <a:defRPr sz="1350"/>
            </a:lvl2pPr>
            <a:lvl3pPr marL="617220" indent="0" algn="ctr">
              <a:buNone/>
              <a:defRPr sz="1215"/>
            </a:lvl3pPr>
            <a:lvl4pPr marL="925830" indent="0" algn="ctr">
              <a:buNone/>
              <a:defRPr sz="1080"/>
            </a:lvl4pPr>
            <a:lvl5pPr marL="1234440" indent="0" algn="ctr">
              <a:buNone/>
              <a:defRPr sz="1080"/>
            </a:lvl5pPr>
            <a:lvl6pPr marL="1543050" indent="0" algn="ctr">
              <a:buNone/>
              <a:defRPr sz="1080"/>
            </a:lvl6pPr>
            <a:lvl7pPr marL="1851660" indent="0" algn="ctr">
              <a:buNone/>
              <a:defRPr sz="1080"/>
            </a:lvl7pPr>
            <a:lvl8pPr marL="2160270" indent="0" algn="ctr">
              <a:buNone/>
              <a:defRPr sz="1080"/>
            </a:lvl8pPr>
            <a:lvl9pPr marL="2468880" indent="0" algn="ctr">
              <a:buNone/>
              <a:defRPr sz="10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C555-6AF7-F5D7-3BC5-3609F469F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E50F4-6922-6BEB-4DE4-85A9F0558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5F8CC-9E01-6A51-8A32-2383BA23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42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2" userDrawn="1">
          <p15:clr>
            <a:srgbClr val="FBAE40"/>
          </p15:clr>
        </p15:guide>
        <p15:guide id="2" pos="26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6C7B8-D553-EF91-CC69-77280CED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CEE5F-EE9F-E123-FAA6-F17717BA6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C8188-A1C7-5BF8-1154-623B5EDAB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ABB37-2CFA-BEBE-F743-86263BAD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2A98C-C8C8-17BF-47AD-594B1A2E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67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2" userDrawn="1">
          <p15:clr>
            <a:srgbClr val="FBAE40"/>
          </p15:clr>
        </p15:guide>
        <p15:guide id="2" pos="266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4022-A2DA-29A0-EB0F-9BF76ECD8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96" y="1481774"/>
            <a:ext cx="7295198" cy="2472372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8B3D-7CED-AC94-E287-7515A2300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096" y="3977535"/>
            <a:ext cx="7295198" cy="1300162"/>
          </a:xfrm>
        </p:spPr>
        <p:txBody>
          <a:bodyPr/>
          <a:lstStyle>
            <a:lvl1pPr marL="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46888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39B02-77C8-1229-C385-10BC4387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86D88-10CE-AC93-63D6-045CE3D4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78C23-4EE4-7907-3651-40AFF68B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4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4C2D-2FD3-C30F-962B-3E4692612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D38C6-AE27-DF04-6F99-A162466E1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501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58D2A-3AC6-11ED-4F57-4F9FF626D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1964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C9D65-C3E8-B245-24AA-42DC2E87F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4D5D5-C84D-98D7-2DE0-8FB00D194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69B95-CAC2-0388-004A-AB3DBBC0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10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9919-D2FC-0234-E69B-DB988950C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16442"/>
            <a:ext cx="7295198" cy="11488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D5A6-3CD7-FAAA-C54C-0620A9E3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603" y="1457008"/>
            <a:ext cx="3578215" cy="714057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8880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5B6DD-7920-DC6F-A2DC-44F4D51DA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603" y="2171065"/>
            <a:ext cx="3578215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C41A31-5543-B89D-C0C4-66EA11AE1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81964" y="1457008"/>
            <a:ext cx="3595837" cy="714057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8880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6EDFF9-FE90-EB2F-1DF9-F79AB6004A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1964" y="2171065"/>
            <a:ext cx="3595837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CA23AE-A0FE-9E1B-D436-CC649BE21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988139-E31B-536B-D3FA-18C48FD6C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D4ABD-EDBA-FD81-49FC-979B5EAF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9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74F3-3E56-BE93-3B25-67F032CA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464C0D-0311-F717-1E2D-6B84D258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4B56C-9808-BA59-A964-5ECBB90FA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ADB23-0FB3-8C25-3634-C713957A4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4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06FDEB-B070-2C48-C61B-0634E4FE8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E92C53-F6E2-BC5B-8D4B-A719FE340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5FBC9-B6AA-17C3-35AB-021033C99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E1AC-A852-6D54-65FE-8710BE04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89" cy="1386840"/>
          </a:xfrm>
        </p:spPr>
        <p:txBody>
          <a:bodyPr anchor="b"/>
          <a:lstStyle>
            <a:lvl1pPr>
              <a:defRPr sz="21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1AC26-8079-AE7E-EE46-B1D41E04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837" y="855769"/>
            <a:ext cx="4281964" cy="4223808"/>
          </a:xfr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5E3FF-122C-A5E3-F714-FECB9AD5C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0"/>
            <a:ext cx="2727989" cy="3303376"/>
          </a:xfr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888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AEA19-A228-3ABA-01B9-65B64AFF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EB8DE-0B06-C623-CD8F-E6EB4E7BD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63C1F-42FD-D996-CC37-3F6E7CF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0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FC78-2F5D-9416-2688-EA78FDEE2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89" cy="1386840"/>
          </a:xfrm>
        </p:spPr>
        <p:txBody>
          <a:bodyPr anchor="b"/>
          <a:lstStyle>
            <a:lvl1pPr>
              <a:defRPr sz="21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B4F880-B3F8-BA07-2B3A-8BB07F803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95837" y="855769"/>
            <a:ext cx="4281964" cy="4223808"/>
          </a:xfrm>
        </p:spPr>
        <p:txBody>
          <a:bodyPr/>
          <a:lstStyle>
            <a:lvl1pPr marL="0" indent="0">
              <a:buNone/>
              <a:defRPr sz="2160"/>
            </a:lvl1pPr>
            <a:lvl2pPr marL="308610" indent="0">
              <a:buNone/>
              <a:defRPr sz="1890"/>
            </a:lvl2pPr>
            <a:lvl3pPr marL="617220" indent="0">
              <a:buNone/>
              <a:defRPr sz="1620"/>
            </a:lvl3pPr>
            <a:lvl4pPr marL="925830" indent="0">
              <a:buNone/>
              <a:defRPr sz="1350"/>
            </a:lvl4pPr>
            <a:lvl5pPr marL="1234440" indent="0">
              <a:buNone/>
              <a:defRPr sz="1350"/>
            </a:lvl5pPr>
            <a:lvl6pPr marL="1543050" indent="0">
              <a:buNone/>
              <a:defRPr sz="1350"/>
            </a:lvl6pPr>
            <a:lvl7pPr marL="1851660" indent="0">
              <a:buNone/>
              <a:defRPr sz="1350"/>
            </a:lvl7pPr>
            <a:lvl8pPr marL="2160270" indent="0">
              <a:buNone/>
              <a:defRPr sz="1350"/>
            </a:lvl8pPr>
            <a:lvl9pPr marL="2468880" indent="0">
              <a:buNone/>
              <a:defRPr sz="135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968C5-D451-ACC1-504E-9F44B59AF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0"/>
            <a:ext cx="2727989" cy="3303376"/>
          </a:xfr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888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EE677-6680-B0FC-AD12-3EAFAA64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51FD4-61AE-21EF-8ACA-66A15A5F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6293F-70D8-FE25-3B52-4D09DCFD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6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415E0-B44C-539E-7314-CFDA29AE8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AE898-7A17-DEBD-58B6-1E1935815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22D66-02B6-93A2-8384-50F770C8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1E0B6-5DB7-5495-CEF4-6C84AC8A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9582-85B4-B3FA-68C6-4AACF5BB3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B9B6E-3F2B-CB4C-2613-8E0A5E77C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52899" y="316442"/>
            <a:ext cx="1823800" cy="5036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8E7E9-A0EE-35AD-09B5-71C206035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1502" y="316442"/>
            <a:ext cx="5365671" cy="5036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68875-3453-126C-C53B-5AAA8D7E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8F6A1-6FB2-7F7D-24E1-DEAA76E95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C96C9-638A-CEF9-FDED-B53E5A1CB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9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C6C95F-C636-D081-BED7-735FBE07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01" y="316442"/>
            <a:ext cx="7295198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D095B-2F3D-64AE-25D1-1D3705333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501" y="1582208"/>
            <a:ext cx="7295198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86E1E-8C2A-B76D-64C8-040FAAD99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1501" y="5508838"/>
            <a:ext cx="1903095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8F1D-D077-4839-BF2F-AD4559374D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48044-E8D5-48BD-6758-DC8FB4CC9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1779" y="5508838"/>
            <a:ext cx="2854643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F7E02-E6C4-8872-364E-ED174DFA3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3604" y="5508838"/>
            <a:ext cx="1903095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6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4F11-9231-BB37-E6DF-0A4C007A07CA}"/>
              </a:ext>
            </a:extLst>
          </p:cNvPr>
          <p:cNvSpPr txBox="1">
            <a:spLocks/>
          </p:cNvSpPr>
          <p:nvPr/>
        </p:nvSpPr>
        <p:spPr>
          <a:xfrm>
            <a:off x="192947" y="2360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09AF505-F9C6-750A-680C-22603BE3744E}"/>
              </a:ext>
            </a:extLst>
          </p:cNvPr>
          <p:cNvSpPr txBox="1">
            <a:spLocks/>
          </p:cNvSpPr>
          <p:nvPr/>
        </p:nvSpPr>
        <p:spPr>
          <a:xfrm>
            <a:off x="228600" y="995750"/>
            <a:ext cx="7315200" cy="16192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1600" i="1" dirty="0">
                <a:solidFill>
                  <a:schemeClr val="tx1"/>
                </a:solidFill>
              </a:rPr>
              <a:t>Italic, </a:t>
            </a:r>
            <a:r>
              <a:rPr lang="en-US" sz="16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b="1" dirty="0">
                <a:solidFill>
                  <a:schemeClr val="tx1"/>
                </a:solidFill>
              </a:rPr>
              <a:t>Bold, </a:t>
            </a:r>
            <a:r>
              <a:rPr lang="en-US" sz="16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Bold,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00000"/>
              </a:lnSpc>
              <a:spcBef>
                <a:spcPts val="571"/>
              </a:spcBef>
            </a:pPr>
            <a:r>
              <a:rPr lang="en-US" sz="1600" dirty="0">
                <a:solidFill>
                  <a:schemeClr val="tx1"/>
                </a:solidFill>
              </a:rPr>
              <a:t>Download for free here: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https://fonts.google.com/specimen/Montserrat?query=Mont</a:t>
            </a:r>
            <a:endParaRPr lang="en-US" sz="16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84C476B-B969-684C-EAD2-0704A25C7A0F}"/>
              </a:ext>
            </a:extLst>
          </p:cNvPr>
          <p:cNvSpPr txBox="1">
            <a:spLocks/>
          </p:cNvSpPr>
          <p:nvPr/>
        </p:nvSpPr>
        <p:spPr>
          <a:xfrm>
            <a:off x="316385" y="2832564"/>
            <a:ext cx="3657597" cy="333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B58E0C1-BD35-D32D-7EBD-D831B6B763D1}"/>
              </a:ext>
            </a:extLst>
          </p:cNvPr>
          <p:cNvSpPr txBox="1">
            <a:spLocks/>
          </p:cNvSpPr>
          <p:nvPr/>
        </p:nvSpPr>
        <p:spPr>
          <a:xfrm>
            <a:off x="228600" y="3267709"/>
            <a:ext cx="3889858" cy="24398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There are three types of font file you can use with Windows: TrueType (.</a:t>
            </a:r>
            <a:r>
              <a:rPr lang="en-US" sz="1200" dirty="0" err="1">
                <a:solidFill>
                  <a:schemeClr val="tx1"/>
                </a:solidFill>
              </a:rPr>
              <a:t>ttf</a:t>
            </a:r>
            <a:r>
              <a:rPr lang="en-US" sz="1200" dirty="0">
                <a:solidFill>
                  <a:schemeClr val="tx1"/>
                </a:solidFill>
              </a:rPr>
              <a:t>), OpenType (.</a:t>
            </a:r>
            <a:r>
              <a:rPr lang="en-US" sz="1200" dirty="0" err="1">
                <a:solidFill>
                  <a:schemeClr val="tx1"/>
                </a:solidFill>
              </a:rPr>
              <a:t>otf</a:t>
            </a:r>
            <a:r>
              <a:rPr lang="en-US" sz="1200" dirty="0">
                <a:solidFill>
                  <a:schemeClr val="tx1"/>
                </a:solidFill>
              </a:rPr>
              <a:t>), and PostScript (.</a:t>
            </a:r>
            <a:r>
              <a:rPr lang="en-US" sz="1200" dirty="0" err="1">
                <a:solidFill>
                  <a:schemeClr val="tx1"/>
                </a:solidFill>
              </a:rPr>
              <a:t>ps</a:t>
            </a:r>
            <a:r>
              <a:rPr lang="en-US" sz="1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28111C3-2D73-79D1-DCFF-7BDAE1A00E71}"/>
              </a:ext>
            </a:extLst>
          </p:cNvPr>
          <p:cNvSpPr txBox="1">
            <a:spLocks/>
          </p:cNvSpPr>
          <p:nvPr/>
        </p:nvSpPr>
        <p:spPr>
          <a:xfrm>
            <a:off x="4231414" y="2832564"/>
            <a:ext cx="3400165" cy="333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B17CE36C-24CF-1C47-F755-BA6C97E4DC14}"/>
              </a:ext>
            </a:extLst>
          </p:cNvPr>
          <p:cNvSpPr txBox="1">
            <a:spLocks/>
          </p:cNvSpPr>
          <p:nvPr/>
        </p:nvSpPr>
        <p:spPr>
          <a:xfrm>
            <a:off x="4226787" y="3267709"/>
            <a:ext cx="4090595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Double-click a .</a:t>
            </a:r>
            <a:r>
              <a:rPr lang="en-US" sz="1400" dirty="0" err="1">
                <a:solidFill>
                  <a:schemeClr val="tx1"/>
                </a:solidFill>
              </a:rPr>
              <a:t>ttf</a:t>
            </a:r>
            <a:r>
              <a:rPr lang="en-US" sz="1400" dirty="0">
                <a:solidFill>
                  <a:schemeClr val="tx1"/>
                </a:solidFill>
              </a:rPr>
              <a:t> or .</a:t>
            </a:r>
            <a:r>
              <a:rPr lang="en-US" sz="1400" dirty="0" err="1">
                <a:solidFill>
                  <a:schemeClr val="tx1"/>
                </a:solidFill>
              </a:rPr>
              <a:t>otf</a:t>
            </a:r>
            <a:r>
              <a:rPr lang="en-US" sz="14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9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7B3F2530-56EF-2D7A-3CF1-75EF4B6D5935}"/>
              </a:ext>
            </a:extLst>
          </p:cNvPr>
          <p:cNvSpPr txBox="1">
            <a:spLocks/>
          </p:cNvSpPr>
          <p:nvPr/>
        </p:nvSpPr>
        <p:spPr>
          <a:xfrm>
            <a:off x="235896" y="132006"/>
            <a:ext cx="8015631" cy="1630190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11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11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</a:t>
            </a:r>
            <a:r>
              <a:rPr lang="en-US" sz="1100" b="1" dirty="0">
                <a:solidFill>
                  <a:schemeClr val="bg1"/>
                </a:solidFill>
                <a:ea typeface="Montserrat Regular"/>
              </a:rPr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AA91BD-8F72-1F70-410A-96DD66ED323C}"/>
              </a:ext>
            </a:extLst>
          </p:cNvPr>
          <p:cNvSpPr txBox="1">
            <a:spLocks/>
          </p:cNvSpPr>
          <p:nvPr/>
        </p:nvSpPr>
        <p:spPr>
          <a:xfrm>
            <a:off x="97849" y="191076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C4E14658-4827-170A-F441-50FD075D94C1}"/>
              </a:ext>
            </a:extLst>
          </p:cNvPr>
          <p:cNvSpPr txBox="1">
            <a:spLocks/>
          </p:cNvSpPr>
          <p:nvPr/>
        </p:nvSpPr>
        <p:spPr>
          <a:xfrm>
            <a:off x="192023" y="2266416"/>
            <a:ext cx="7350853" cy="12037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BDA200-D082-113A-4A30-7B734906463E}"/>
              </a:ext>
            </a:extLst>
          </p:cNvPr>
          <p:cNvSpPr txBox="1">
            <a:spLocks/>
          </p:cNvSpPr>
          <p:nvPr/>
        </p:nvSpPr>
        <p:spPr>
          <a:xfrm>
            <a:off x="192947" y="3507993"/>
            <a:ext cx="7386506" cy="3911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9BF46B-D4D5-075E-529E-A2AF0DD7F6F6}"/>
              </a:ext>
            </a:extLst>
          </p:cNvPr>
          <p:cNvSpPr txBox="1">
            <a:spLocks/>
          </p:cNvSpPr>
          <p:nvPr/>
        </p:nvSpPr>
        <p:spPr>
          <a:xfrm>
            <a:off x="192023" y="3861340"/>
            <a:ext cx="5286820" cy="218082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 dirty="0">
                <a:solidFill>
                  <a:schemeClr val="tx1"/>
                </a:solidFill>
              </a:rPr>
              <a:t>Picture Format</a:t>
            </a:r>
            <a:r>
              <a:rPr lang="en-US" sz="14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Change Picture </a:t>
            </a:r>
            <a:r>
              <a:rPr lang="en-US" sz="1400" dirty="0">
                <a:solidFill>
                  <a:schemeClr val="tx1"/>
                </a:solidFill>
              </a:rPr>
              <a:t>&gt; </a:t>
            </a:r>
            <a:r>
              <a:rPr lang="en-US" sz="1400" b="1" dirty="0">
                <a:solidFill>
                  <a:schemeClr val="tx1"/>
                </a:solidFill>
              </a:rPr>
              <a:t>from this device </a:t>
            </a:r>
            <a:r>
              <a:rPr lang="en-US" sz="14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1400" b="1" dirty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AE205B8-D639-BB9A-6594-ACD443137D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375552"/>
              </p:ext>
            </p:extLst>
          </p:nvPr>
        </p:nvGraphicFramePr>
        <p:xfrm>
          <a:off x="5478843" y="4071812"/>
          <a:ext cx="2748644" cy="1317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AE205B8-D639-BB9A-6594-ACD443137D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78843" y="4071812"/>
                        <a:ext cx="2748644" cy="1317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57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3D2B-AEE9-AE08-AA81-0A265DB5D511}"/>
              </a:ext>
            </a:extLst>
          </p:cNvPr>
          <p:cNvSpPr txBox="1">
            <a:spLocks/>
          </p:cNvSpPr>
          <p:nvPr/>
        </p:nvSpPr>
        <p:spPr>
          <a:xfrm>
            <a:off x="96071" y="104367"/>
            <a:ext cx="7350853" cy="3711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44D42B7-FE26-5469-3D99-052A60ADAAC0}"/>
              </a:ext>
            </a:extLst>
          </p:cNvPr>
          <p:cNvSpPr txBox="1">
            <a:spLocks/>
          </p:cNvSpPr>
          <p:nvPr/>
        </p:nvSpPr>
        <p:spPr>
          <a:xfrm>
            <a:off x="242375" y="537114"/>
            <a:ext cx="7386506" cy="3711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63B5122-C2DE-95F0-988C-640B34C0B02E}"/>
              </a:ext>
            </a:extLst>
          </p:cNvPr>
          <p:cNvSpPr txBox="1">
            <a:spLocks/>
          </p:cNvSpPr>
          <p:nvPr/>
        </p:nvSpPr>
        <p:spPr>
          <a:xfrm>
            <a:off x="242375" y="937369"/>
            <a:ext cx="7350853" cy="36724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 dirty="0">
                <a:solidFill>
                  <a:schemeClr val="tx1"/>
                </a:solidFill>
              </a:rPr>
              <a:t>File </a:t>
            </a:r>
            <a:r>
              <a:rPr lang="en-US" sz="14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Note: this file has .125 inch bleeds built into the document, it will be slightly larger than 6.25x9 inch.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E2CA53-FFAE-7DBB-E7C9-A59FDA6E1E97}"/>
              </a:ext>
            </a:extLst>
          </p:cNvPr>
          <p:cNvSpPr txBox="1">
            <a:spLocks/>
          </p:cNvSpPr>
          <p:nvPr/>
        </p:nvSpPr>
        <p:spPr>
          <a:xfrm>
            <a:off x="242375" y="4663954"/>
            <a:ext cx="7994781" cy="1077038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358973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3" r="42649" b="7464"/>
          <a:stretch/>
        </p:blipFill>
        <p:spPr>
          <a:xfrm>
            <a:off x="3606393" y="1582825"/>
            <a:ext cx="4849649" cy="43618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-1" y="247134"/>
            <a:ext cx="7249365" cy="133453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63522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8110F96-42CD-B018-7E67-3FFF8F36B39C}"/>
              </a:ext>
            </a:extLst>
          </p:cNvPr>
          <p:cNvSpPr/>
          <p:nvPr/>
        </p:nvSpPr>
        <p:spPr>
          <a:xfrm>
            <a:off x="0" y="1581663"/>
            <a:ext cx="3606394" cy="43618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9F1B0A-9001-E6D6-22D2-29A414AC5AF5}"/>
              </a:ext>
            </a:extLst>
          </p:cNvPr>
          <p:cNvSpPr txBox="1"/>
          <p:nvPr/>
        </p:nvSpPr>
        <p:spPr>
          <a:xfrm>
            <a:off x="396849" y="1703035"/>
            <a:ext cx="2959989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7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Join the NMDOT for an in-person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8214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  <a:endParaRPr lang="en-US" sz="36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80AFB6-183F-123D-BE41-08E9A051F2E7}"/>
              </a:ext>
            </a:extLst>
          </p:cNvPr>
          <p:cNvSpPr txBox="1"/>
          <p:nvPr/>
        </p:nvSpPr>
        <p:spPr>
          <a:xfrm>
            <a:off x="396849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latin typeface="Montserrat SemiBold" panose="00000700000000000000" pitchFamily="2" charset="0"/>
              </a:rPr>
              <a:t>Name</a:t>
            </a:r>
            <a:r>
              <a:rPr lang="es-ES" sz="1100" cap="all" dirty="0"/>
              <a:t> </a:t>
            </a:r>
            <a:r>
              <a:rPr lang="es-ES" sz="1100" cap="all" dirty="0" err="1"/>
              <a:t>of</a:t>
            </a:r>
            <a:r>
              <a:rPr lang="es-ES" sz="1100" cap="all" dirty="0"/>
              <a:t> Project   |   </a:t>
            </a:r>
            <a:r>
              <a:rPr lang="es-ES" sz="1100" cap="all" dirty="0">
                <a:latin typeface="Montserrat SemiBold" panose="00000700000000000000" pitchFamily="2" charset="0"/>
              </a:rPr>
              <a:t>CN</a:t>
            </a:r>
            <a:r>
              <a:rPr lang="es-ES" sz="1100" cap="all" dirty="0"/>
              <a:t> </a:t>
            </a:r>
            <a:r>
              <a:rPr lang="es-ES" sz="1100" cap="all" dirty="0" err="1"/>
              <a:t>Number</a:t>
            </a:r>
            <a:endParaRPr lang="en-US" sz="1100" cap="all" dirty="0"/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52E82244-7BF2-2693-8233-5991DC047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32" y="432250"/>
            <a:ext cx="781205" cy="96311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BDE5E85-DA75-6488-EB11-778F596BDB2A}"/>
              </a:ext>
            </a:extLst>
          </p:cNvPr>
          <p:cNvGrpSpPr/>
          <p:nvPr/>
        </p:nvGrpSpPr>
        <p:grpSpPr>
          <a:xfrm>
            <a:off x="383055" y="2962460"/>
            <a:ext cx="489886" cy="489886"/>
            <a:chOff x="311150" y="3221937"/>
            <a:chExt cx="489886" cy="48988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2963E68-D5A9-46D9-FB32-9ABB51EDC7F7}"/>
                </a:ext>
              </a:extLst>
            </p:cNvPr>
            <p:cNvSpPr/>
            <p:nvPr/>
          </p:nvSpPr>
          <p:spPr>
            <a:xfrm>
              <a:off x="311150" y="322193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5F0086F-D2EC-9F18-6119-D4C5DB421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0462" y="3345526"/>
              <a:ext cx="271262" cy="24270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6F27A7-DF5C-B2CC-717C-AFE90A356061}"/>
              </a:ext>
            </a:extLst>
          </p:cNvPr>
          <p:cNvGrpSpPr/>
          <p:nvPr/>
        </p:nvGrpSpPr>
        <p:grpSpPr>
          <a:xfrm>
            <a:off x="383055" y="4072836"/>
            <a:ext cx="489886" cy="489886"/>
            <a:chOff x="311150" y="4389607"/>
            <a:chExt cx="489886" cy="48988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A32031B-6C73-AA56-AF30-C809A7B3C86A}"/>
                </a:ext>
              </a:extLst>
            </p:cNvPr>
            <p:cNvSpPr/>
            <p:nvPr/>
          </p:nvSpPr>
          <p:spPr>
            <a:xfrm>
              <a:off x="311150" y="438960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704A4901-B211-A8F8-A89C-6EF2B7555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9724" y="4502488"/>
              <a:ext cx="192739" cy="26412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E37AEB-93F7-F2AE-FF0D-D9D39B936D6C}"/>
              </a:ext>
            </a:extLst>
          </p:cNvPr>
          <p:cNvGrpSpPr/>
          <p:nvPr/>
        </p:nvGrpSpPr>
        <p:grpSpPr>
          <a:xfrm>
            <a:off x="383055" y="3517648"/>
            <a:ext cx="489886" cy="489886"/>
            <a:chOff x="311150" y="3805772"/>
            <a:chExt cx="489886" cy="48988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1ECEC0F-BF76-3FC5-FD0B-23288F9D916D}"/>
                </a:ext>
              </a:extLst>
            </p:cNvPr>
            <p:cNvSpPr/>
            <p:nvPr/>
          </p:nvSpPr>
          <p:spPr>
            <a:xfrm>
              <a:off x="311150" y="3805772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4CDEDDA-9DC2-1054-1271-86604CC29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02616" y="3897238"/>
              <a:ext cx="306954" cy="306954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A0A8E36-AE43-CFB1-9C3F-D0B9C69123B4}"/>
              </a:ext>
            </a:extLst>
          </p:cNvPr>
          <p:cNvSpPr txBox="1"/>
          <p:nvPr/>
        </p:nvSpPr>
        <p:spPr>
          <a:xfrm>
            <a:off x="921849" y="3044806"/>
            <a:ext cx="2582132" cy="1517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chemeClr val="bg1"/>
                </a:solidFill>
                <a:effectLst/>
                <a:latin typeface="Montserrat SemiBold" panose="00000700000000000000" pitchFamily="2" charset="0"/>
              </a:rPr>
              <a:t>Day, Month 20</a:t>
            </a:r>
            <a:r>
              <a:rPr lang="en-US" sz="2000" b="0" i="0" baseline="30000" dirty="0">
                <a:solidFill>
                  <a:schemeClr val="bg1"/>
                </a:solidFill>
                <a:effectLst/>
                <a:latin typeface="Montserrat SemiBold" panose="00000700000000000000" pitchFamily="2" charset="0"/>
              </a:rPr>
              <a:t>th</a:t>
            </a:r>
            <a:endParaRPr lang="en-US" sz="2000" b="0" i="0" dirty="0">
              <a:solidFill>
                <a:schemeClr val="bg1"/>
              </a:solidFill>
              <a:effectLst/>
              <a:latin typeface="Montserrat SemiBold" panose="00000700000000000000" pitchFamily="2" charset="0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8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1800" dirty="0">
                <a:solidFill>
                  <a:schemeClr val="bg1"/>
                </a:solidFill>
              </a:rPr>
              <a:t>pm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100" b="0" i="1" dirty="0">
                <a:solidFill>
                  <a:schemeClr val="bg1"/>
                </a:solidFill>
                <a:effectLst/>
              </a:rPr>
              <a:t>Presentation begins at 6pm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Location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en-US" sz="1200" dirty="0">
                <a:solidFill>
                  <a:schemeClr val="bg1"/>
                </a:solidFill>
              </a:rPr>
              <a:t>1234 Street, Town, NM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3E1851-1AD5-BBD0-EAD4-BC647C03BBAD}"/>
              </a:ext>
            </a:extLst>
          </p:cNvPr>
          <p:cNvSpPr txBox="1"/>
          <p:nvPr/>
        </p:nvSpPr>
        <p:spPr>
          <a:xfrm>
            <a:off x="382506" y="4747845"/>
            <a:ext cx="2974332" cy="98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ts val="1250"/>
              </a:spcBef>
            </a:pPr>
            <a:r>
              <a:rPr lang="en-US" sz="1200" dirty="0">
                <a:solidFill>
                  <a:schemeClr val="bg1"/>
                </a:solidFill>
              </a:rPr>
              <a:t>Short description of project or event here. 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268"/>
              </a:spcBef>
            </a:pPr>
            <a:r>
              <a:rPr lang="en-US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hope to see you there!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11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" t="56" r="48050" b="-56"/>
          <a:stretch/>
        </p:blipFill>
        <p:spPr>
          <a:xfrm>
            <a:off x="-10172" y="3318"/>
            <a:ext cx="4241950" cy="5943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440326" y="1658169"/>
            <a:ext cx="3020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AC7549-CF0E-BEB5-6F0F-DEFB062846E4}"/>
              </a:ext>
            </a:extLst>
          </p:cNvPr>
          <p:cNvSpPr/>
          <p:nvPr/>
        </p:nvSpPr>
        <p:spPr>
          <a:xfrm>
            <a:off x="4229100" y="5592469"/>
            <a:ext cx="4246768" cy="3511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440326" y="2452853"/>
            <a:ext cx="3789274" cy="326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82A78719-6F45-7A94-CA0E-6D15014DC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395" y="179912"/>
            <a:ext cx="669594" cy="676446"/>
          </a:xfrm>
          <a:prstGeom prst="rect">
            <a:avLst/>
          </a:prstGeom>
        </p:spPr>
      </p:pic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1CF0A2E0-F24F-FB43-9B95-2207517E4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22818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57FC48-F2CF-AF06-4A6C-CF3BAC6C63C8}"/>
              </a:ext>
            </a:extLst>
          </p:cNvPr>
          <p:cNvSpPr txBox="1"/>
          <p:nvPr/>
        </p:nvSpPr>
        <p:spPr>
          <a:xfrm>
            <a:off x="8561242" y="541926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61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28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842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457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71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68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299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913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338651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21" t="-15" r="28421" b="15"/>
          <a:stretch/>
        </p:blipFill>
        <p:spPr>
          <a:xfrm>
            <a:off x="1680778" y="1581075"/>
            <a:ext cx="6775269" cy="43618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0" y="247134"/>
            <a:ext cx="7249364" cy="1334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63522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8110F96-42CD-B018-7E67-3FFF8F36B39C}"/>
              </a:ext>
            </a:extLst>
          </p:cNvPr>
          <p:cNvSpPr/>
          <p:nvPr/>
        </p:nvSpPr>
        <p:spPr>
          <a:xfrm>
            <a:off x="0" y="1581663"/>
            <a:ext cx="3606394" cy="43618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80AFB6-183F-123D-BE41-08E9A051F2E7}"/>
              </a:ext>
            </a:extLst>
          </p:cNvPr>
          <p:cNvSpPr txBox="1"/>
          <p:nvPr/>
        </p:nvSpPr>
        <p:spPr>
          <a:xfrm>
            <a:off x="396849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solidFill>
                  <a:schemeClr val="accent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1100" cap="all" dirty="0">
                <a:solidFill>
                  <a:schemeClr val="accent1"/>
                </a:solidFill>
              </a:rPr>
              <a:t> </a:t>
            </a:r>
            <a:r>
              <a:rPr lang="es-ES" sz="1100" cap="all" dirty="0" err="1">
                <a:solidFill>
                  <a:schemeClr val="accent1"/>
                </a:solidFill>
              </a:rPr>
              <a:t>of</a:t>
            </a:r>
            <a:r>
              <a:rPr lang="es-ES" sz="1100" cap="all" dirty="0">
                <a:solidFill>
                  <a:schemeClr val="accent1"/>
                </a:solidFill>
              </a:rPr>
              <a:t> Project   |   </a:t>
            </a:r>
            <a:r>
              <a:rPr lang="es-ES" sz="11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CN</a:t>
            </a:r>
            <a:r>
              <a:rPr lang="es-ES" sz="1100" cap="all" dirty="0">
                <a:solidFill>
                  <a:schemeClr val="accent1"/>
                </a:solidFill>
              </a:rPr>
              <a:t> </a:t>
            </a:r>
            <a:r>
              <a:rPr lang="es-ES" sz="1100" cap="all" dirty="0" err="1">
                <a:solidFill>
                  <a:schemeClr val="accent1"/>
                </a:solidFill>
              </a:rPr>
              <a:t>Number</a:t>
            </a:r>
            <a:endParaRPr lang="en-US" sz="1100" cap="all" dirty="0">
              <a:solidFill>
                <a:schemeClr val="accent1"/>
              </a:solidFill>
            </a:endParaRPr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E5AC7D0-79F7-B2D1-2B0B-5C5A6C89A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32" y="432250"/>
            <a:ext cx="781205" cy="9631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30AD3-B6C0-59EF-604F-2E9F0E231AEE}"/>
              </a:ext>
            </a:extLst>
          </p:cNvPr>
          <p:cNvSpPr txBox="1"/>
          <p:nvPr/>
        </p:nvSpPr>
        <p:spPr>
          <a:xfrm>
            <a:off x="396849" y="1703035"/>
            <a:ext cx="2959989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7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Join the NMDOT for an in-person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8214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  <a:endParaRPr lang="en-US" sz="36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55EB12-630B-C65A-8D41-CD4253D34686}"/>
              </a:ext>
            </a:extLst>
          </p:cNvPr>
          <p:cNvSpPr txBox="1"/>
          <p:nvPr/>
        </p:nvSpPr>
        <p:spPr>
          <a:xfrm>
            <a:off x="921849" y="3044806"/>
            <a:ext cx="2582132" cy="1506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chemeClr val="bg1"/>
                </a:solidFill>
                <a:effectLst/>
                <a:latin typeface="Montserrat SemiBold" panose="00000700000000000000" pitchFamily="2" charset="0"/>
              </a:rPr>
              <a:t>Day, Month 20</a:t>
            </a:r>
            <a:r>
              <a:rPr lang="en-US" sz="2000" b="0" i="0" baseline="30000" dirty="0">
                <a:solidFill>
                  <a:schemeClr val="bg1"/>
                </a:solidFill>
                <a:effectLst/>
                <a:latin typeface="Montserrat SemiBold" panose="00000700000000000000" pitchFamily="2" charset="0"/>
              </a:rPr>
              <a:t>th</a:t>
            </a:r>
            <a:endParaRPr lang="en-US" sz="2000" b="0" i="0" dirty="0">
              <a:solidFill>
                <a:schemeClr val="bg1"/>
              </a:solidFill>
              <a:effectLst/>
              <a:latin typeface="Montserrat SemiBold" panose="00000700000000000000" pitchFamily="2" charset="0"/>
            </a:endParaRPr>
          </a:p>
          <a:p>
            <a:pPr>
              <a:lnSpc>
                <a:spcPct val="105000"/>
              </a:lnSpc>
              <a:spcBef>
                <a:spcPts val="714"/>
              </a:spcBef>
              <a:spcAft>
                <a:spcPts val="1000"/>
              </a:spcAft>
            </a:pPr>
            <a:r>
              <a:rPr lang="en-US" sz="18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1800" dirty="0">
                <a:solidFill>
                  <a:schemeClr val="bg1"/>
                </a:solidFill>
              </a:rPr>
              <a:t>pm</a:t>
            </a:r>
            <a:endParaRPr lang="en-US" sz="1100" b="0" i="1" dirty="0">
              <a:solidFill>
                <a:schemeClr val="bg1"/>
              </a:solidFill>
              <a:effectLst/>
            </a:endParaRPr>
          </a:p>
          <a:p>
            <a:pPr>
              <a:lnSpc>
                <a:spcPct val="105000"/>
              </a:lnSpc>
              <a:spcBef>
                <a:spcPts val="643"/>
              </a:spcBef>
              <a:spcAft>
                <a:spcPts val="10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Location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en-US" sz="1200" dirty="0">
                <a:solidFill>
                  <a:schemeClr val="bg1"/>
                </a:solidFill>
              </a:rPr>
              <a:t>1234 Street, Town, NM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26A6A6-D2BD-8147-238F-296560B0A1AE}"/>
              </a:ext>
            </a:extLst>
          </p:cNvPr>
          <p:cNvSpPr txBox="1"/>
          <p:nvPr/>
        </p:nvSpPr>
        <p:spPr>
          <a:xfrm>
            <a:off x="382506" y="4747845"/>
            <a:ext cx="2974332" cy="98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ts val="1250"/>
              </a:spcBef>
            </a:pPr>
            <a:r>
              <a:rPr lang="en-US" sz="1200" dirty="0">
                <a:solidFill>
                  <a:schemeClr val="bg1"/>
                </a:solidFill>
              </a:rPr>
              <a:t>Short description of project or event here. 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268"/>
              </a:spcBef>
            </a:pPr>
            <a:r>
              <a:rPr lang="en-US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hope to see you there!</a:t>
            </a:r>
          </a:p>
          <a:p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BD2A58D-C1A5-34F6-68F0-8A26CBEBA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334" y="3078822"/>
            <a:ext cx="361950" cy="32385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5891A5B-EE79-FEB6-D383-7EA9F5F51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722" y="4121886"/>
            <a:ext cx="257175" cy="35242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41F0065-1724-0827-4E49-4001F974DE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3522" y="3557492"/>
            <a:ext cx="40957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21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" t="56" r="47562" b="-56"/>
          <a:stretch/>
        </p:blipFill>
        <p:spPr>
          <a:xfrm>
            <a:off x="-10172" y="3318"/>
            <a:ext cx="4241950" cy="59435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5848AB-1468-6E96-C344-7B8E1F14FFB1}"/>
              </a:ext>
            </a:extLst>
          </p:cNvPr>
          <p:cNvSpPr/>
          <p:nvPr/>
        </p:nvSpPr>
        <p:spPr>
          <a:xfrm>
            <a:off x="4229100" y="0"/>
            <a:ext cx="4257008" cy="19604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440326" y="694626"/>
            <a:ext cx="2119703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440326" y="2151147"/>
            <a:ext cx="3657600" cy="326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73E1195A-C89B-6EF0-3658-25162131E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385" y="5162185"/>
            <a:ext cx="669594" cy="676446"/>
          </a:xfrm>
          <a:prstGeom prst="rect">
            <a:avLst/>
          </a:prstGeom>
        </p:spPr>
      </p:pic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C236FCF9-DADD-064E-6067-86C2F1C95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529132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35BABB-1BAB-A6E5-BDB7-C0838730C14A}"/>
              </a:ext>
            </a:extLst>
          </p:cNvPr>
          <p:cNvSpPr txBox="1"/>
          <p:nvPr/>
        </p:nvSpPr>
        <p:spPr>
          <a:xfrm>
            <a:off x="8561242" y="541926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61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28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842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457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71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68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299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913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30300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110F96-42CD-B018-7E67-3FFF8F36B39C}"/>
              </a:ext>
            </a:extLst>
          </p:cNvPr>
          <p:cNvSpPr/>
          <p:nvPr/>
        </p:nvSpPr>
        <p:spPr>
          <a:xfrm>
            <a:off x="0" y="1585777"/>
            <a:ext cx="3606394" cy="435774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7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48748-85A3-0025-3EE0-646041EB68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 r="42102" b="8400"/>
          <a:stretch/>
        </p:blipFill>
        <p:spPr>
          <a:xfrm>
            <a:off x="3562301" y="1585777"/>
            <a:ext cx="4895899" cy="43524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F53F7A-25CD-48A9-1859-672B2894E358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F052F3-5166-88F1-B67D-D4A231BC627B}"/>
              </a:ext>
            </a:extLst>
          </p:cNvPr>
          <p:cNvSpPr txBox="1"/>
          <p:nvPr/>
        </p:nvSpPr>
        <p:spPr>
          <a:xfrm>
            <a:off x="269868" y="439517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E18C3-422F-4011-5931-BB4344DADF3A}"/>
              </a:ext>
            </a:extLst>
          </p:cNvPr>
          <p:cNvSpPr txBox="1"/>
          <p:nvPr/>
        </p:nvSpPr>
        <p:spPr>
          <a:xfrm>
            <a:off x="269868" y="958624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078306-233A-0D2E-09BE-B5FB0722E4DD}"/>
              </a:ext>
            </a:extLst>
          </p:cNvPr>
          <p:cNvCxnSpPr>
            <a:cxnSpLocks/>
          </p:cNvCxnSpPr>
          <p:nvPr/>
        </p:nvCxnSpPr>
        <p:spPr>
          <a:xfrm>
            <a:off x="269868" y="962737"/>
            <a:ext cx="570264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C860373-F2C0-79D9-690A-86B36A5AD86C}"/>
              </a:ext>
            </a:extLst>
          </p:cNvPr>
          <p:cNvSpPr txBox="1"/>
          <p:nvPr/>
        </p:nvSpPr>
        <p:spPr>
          <a:xfrm>
            <a:off x="269868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of</a:t>
            </a:r>
            <a:r>
              <a:rPr lang="es-ES" sz="1100" cap="all" dirty="0">
                <a:solidFill>
                  <a:schemeClr val="bg1"/>
                </a:solidFill>
              </a:rPr>
              <a:t> Project   |   </a:t>
            </a:r>
            <a:r>
              <a:rPr lang="es-ES" sz="1100" cap="all" dirty="0">
                <a:solidFill>
                  <a:schemeClr val="bg1"/>
                </a:solidFill>
                <a:latin typeface="Montserrat SemiBold" panose="00000700000000000000" pitchFamily="2" charset="0"/>
              </a:rPr>
              <a:t>CN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Number</a:t>
            </a:r>
            <a:endParaRPr lang="en-US" sz="1100" cap="all" dirty="0">
              <a:solidFill>
                <a:schemeClr val="bg1"/>
              </a:solidFill>
            </a:endParaRPr>
          </a:p>
        </p:txBody>
      </p:sp>
      <p:pic>
        <p:nvPicPr>
          <p:cNvPr id="19" name="Picture 18" descr="A red blue and yellow logo&#10;&#10;Description automatically generated">
            <a:extLst>
              <a:ext uri="{FF2B5EF4-FFF2-40B4-BE49-F238E27FC236}">
                <a16:creationId xmlns:a16="http://schemas.microsoft.com/office/drawing/2014/main" id="{E7516BCD-4313-34AD-F95A-C84A0DD00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08" y="261016"/>
            <a:ext cx="2014283" cy="8314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855B2AB-2B0D-0A84-1189-96058A625A58}"/>
              </a:ext>
            </a:extLst>
          </p:cNvPr>
          <p:cNvSpPr txBox="1"/>
          <p:nvPr/>
        </p:nvSpPr>
        <p:spPr>
          <a:xfrm>
            <a:off x="396849" y="1703035"/>
            <a:ext cx="2959989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7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Join the NMDOT for an in-person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8214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  <a:endParaRPr lang="en-US" sz="36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3CB757-1A58-48F9-7229-ED4D882CECE9}"/>
              </a:ext>
            </a:extLst>
          </p:cNvPr>
          <p:cNvSpPr txBox="1"/>
          <p:nvPr/>
        </p:nvSpPr>
        <p:spPr>
          <a:xfrm>
            <a:off x="921849" y="3044806"/>
            <a:ext cx="2582132" cy="1517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000" b="0" i="0" dirty="0">
                <a:solidFill>
                  <a:schemeClr val="bg1"/>
                </a:solidFill>
                <a:effectLst/>
                <a:latin typeface="Montserrat SemiBold" panose="00000700000000000000" pitchFamily="2" charset="0"/>
              </a:rPr>
              <a:t>Day, Month 20</a:t>
            </a:r>
            <a:r>
              <a:rPr lang="en-US" sz="2000" b="0" i="0" baseline="30000" dirty="0">
                <a:solidFill>
                  <a:schemeClr val="bg1"/>
                </a:solidFill>
                <a:effectLst/>
                <a:latin typeface="Montserrat SemiBold" panose="00000700000000000000" pitchFamily="2" charset="0"/>
              </a:rPr>
              <a:t>th</a:t>
            </a:r>
            <a:endParaRPr lang="en-US" sz="2000" b="0" i="0" dirty="0">
              <a:solidFill>
                <a:schemeClr val="bg1"/>
              </a:solidFill>
              <a:effectLst/>
              <a:latin typeface="Montserrat SemiBold" panose="00000700000000000000" pitchFamily="2" charset="0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8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1800" dirty="0">
                <a:solidFill>
                  <a:schemeClr val="bg1"/>
                </a:solidFill>
              </a:rPr>
              <a:t>pm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100" b="0" i="1" dirty="0">
                <a:solidFill>
                  <a:schemeClr val="bg1"/>
                </a:solidFill>
                <a:effectLst/>
              </a:rPr>
              <a:t>Presentation begins at 6pm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Location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en-US" sz="1200" dirty="0">
                <a:solidFill>
                  <a:schemeClr val="bg1"/>
                </a:solidFill>
              </a:rPr>
              <a:t>1234 Street, Town, NM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E9AF31-47A8-5365-737B-34660A51F3AF}"/>
              </a:ext>
            </a:extLst>
          </p:cNvPr>
          <p:cNvSpPr txBox="1"/>
          <p:nvPr/>
        </p:nvSpPr>
        <p:spPr>
          <a:xfrm>
            <a:off x="382506" y="4747845"/>
            <a:ext cx="2974332" cy="98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ts val="1250"/>
              </a:spcBef>
            </a:pPr>
            <a:r>
              <a:rPr lang="en-US" sz="1200" dirty="0">
                <a:solidFill>
                  <a:schemeClr val="bg1"/>
                </a:solidFill>
              </a:rPr>
              <a:t>Short description of project or event here. 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268"/>
              </a:spcBef>
            </a:pPr>
            <a:r>
              <a:rPr lang="en-US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hope to see you there!</a:t>
            </a:r>
          </a:p>
          <a:p>
            <a:endParaRPr lang="en-US" dirty="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F1EFD8B-855B-F343-A6A4-E9B95B235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334" y="3078822"/>
            <a:ext cx="361950" cy="32385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E1C78E31-1D1C-655D-3932-5D4F3CD2D9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722" y="4121886"/>
            <a:ext cx="257175" cy="35242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D4F3E6D-4FB0-1BCD-91AC-9594AA6B4B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3522" y="3557492"/>
            <a:ext cx="40957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3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6D1A56-BD59-7785-599F-38EA814C2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r="48326"/>
          <a:stretch/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D6582C-08F6-EB65-8F33-91D198345FCE}"/>
              </a:ext>
            </a:extLst>
          </p:cNvPr>
          <p:cNvSpPr txBox="1"/>
          <p:nvPr/>
        </p:nvSpPr>
        <p:spPr>
          <a:xfrm>
            <a:off x="4366255" y="1541607"/>
            <a:ext cx="3731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110401-E36A-BF64-9816-D8BCCA279E9A}"/>
              </a:ext>
            </a:extLst>
          </p:cNvPr>
          <p:cNvSpPr/>
          <p:nvPr/>
        </p:nvSpPr>
        <p:spPr>
          <a:xfrm>
            <a:off x="4239272" y="5592469"/>
            <a:ext cx="4218927" cy="3511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0EE06-6E2F-47F1-9E2C-7C55F48CA278}"/>
              </a:ext>
            </a:extLst>
          </p:cNvPr>
          <p:cNvSpPr txBox="1"/>
          <p:nvPr/>
        </p:nvSpPr>
        <p:spPr>
          <a:xfrm>
            <a:off x="4366255" y="2399965"/>
            <a:ext cx="3657600" cy="326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3">
                    <a:lumMod val="75000"/>
                  </a:schemeClr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99BFE-F7F7-4D4D-C57F-AE062B014130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418B898-BF5A-2934-455C-234FE8586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77" y="160454"/>
            <a:ext cx="781205" cy="963119"/>
          </a:xfrm>
          <a:prstGeom prst="rect">
            <a:avLst/>
          </a:prstGeom>
        </p:spPr>
      </p:pic>
      <p:pic>
        <p:nvPicPr>
          <p:cNvPr id="20" name="Picture 19" descr="A blue circle with black text&#10;&#10;Description automatically generated">
            <a:extLst>
              <a:ext uri="{FF2B5EF4-FFF2-40B4-BE49-F238E27FC236}">
                <a16:creationId xmlns:a16="http://schemas.microsoft.com/office/drawing/2014/main" id="{136CA0A3-3CEB-09F8-88FC-AA32F9B2C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87" y="303791"/>
            <a:ext cx="669594" cy="6764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1A4B88-DA0E-1DEB-3826-11E0B8BDCDBB}"/>
              </a:ext>
            </a:extLst>
          </p:cNvPr>
          <p:cNvSpPr txBox="1"/>
          <p:nvPr/>
        </p:nvSpPr>
        <p:spPr>
          <a:xfrm>
            <a:off x="8561242" y="541926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61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28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842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457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71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68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299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913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417458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986</Words>
  <Application>Microsoft Office PowerPoint</Application>
  <PresentationFormat>Custom</PresentationFormat>
  <Paragraphs>82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1</cp:revision>
  <dcterms:created xsi:type="dcterms:W3CDTF">2023-11-09T15:13:25Z</dcterms:created>
  <dcterms:modified xsi:type="dcterms:W3CDTF">2024-02-27T18:19:27Z</dcterms:modified>
</cp:coreProperties>
</file>