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sldIdLst>
    <p:sldId id="258" r:id="rId2"/>
    <p:sldId id="265" r:id="rId3"/>
    <p:sldId id="260" r:id="rId4"/>
    <p:sldId id="256" r:id="rId5"/>
    <p:sldId id="257" r:id="rId6"/>
    <p:sldId id="261" r:id="rId7"/>
    <p:sldId id="262" r:id="rId8"/>
    <p:sldId id="263" r:id="rId9"/>
    <p:sldId id="264" r:id="rId10"/>
  </p:sldIdLst>
  <p:sldSz cx="8001000" cy="10287000"/>
  <p:notesSz cx="6858000" cy="9144000"/>
  <p:defaultTextStyle>
    <a:defPPr>
      <a:defRPr lang="en-US"/>
    </a:defPPr>
    <a:lvl1pPr marL="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1pPr>
    <a:lvl2pPr marL="468904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2pPr>
    <a:lvl3pPr marL="937809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3pPr>
    <a:lvl4pPr marL="1406713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4pPr>
    <a:lvl5pPr marL="1875617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5pPr>
    <a:lvl6pPr marL="2344522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6pPr>
    <a:lvl7pPr marL="2813426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7pPr>
    <a:lvl8pPr marL="328233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8pPr>
    <a:lvl9pPr marL="3751235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854B5D7-4EE0-4D42-85F0-AC44EF412769}">
          <p14:sldIdLst>
            <p14:sldId id="258"/>
            <p14:sldId id="265"/>
            <p14:sldId id="260"/>
          </p14:sldIdLst>
        </p14:section>
        <p14:section name="Option 1" id="{4DB34BCE-C9F9-4D46-821A-BB83CA141F1C}">
          <p14:sldIdLst>
            <p14:sldId id="256"/>
            <p14:sldId id="257"/>
          </p14:sldIdLst>
        </p14:section>
        <p14:section name="Option 2" id="{22B5100D-D0DB-4801-8BF5-AB804D158F9C}">
          <p14:sldIdLst>
            <p14:sldId id="261"/>
            <p14:sldId id="262"/>
          </p14:sldIdLst>
        </p14:section>
        <p14:section name="Option 3" id="{E52FD932-788B-4FEE-B9D1-76D73344C19B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5040" userDrawn="1">
          <p15:clr>
            <a:srgbClr val="A4A3A4"/>
          </p15:clr>
        </p15:guide>
        <p15:guide id="3" pos="148" userDrawn="1">
          <p15:clr>
            <a:srgbClr val="A4A3A4"/>
          </p15:clr>
        </p15:guide>
        <p15:guide id="4" pos="4892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6480" userDrawn="1">
          <p15:clr>
            <a:srgbClr val="A4A3A4"/>
          </p15:clr>
        </p15:guide>
        <p15:guide id="7" orient="horz" pos="147" userDrawn="1">
          <p15:clr>
            <a:srgbClr val="A4A3A4"/>
          </p15:clr>
        </p15:guide>
        <p15:guide id="8" orient="horz" pos="3240" userDrawn="1">
          <p15:clr>
            <a:srgbClr val="A4A3A4"/>
          </p15:clr>
        </p15:guide>
        <p15:guide id="9" orient="horz" pos="6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79F5C8-F4F9-4F8F-90A4-D10F0AB9DDD0}" v="8" dt="2024-02-23T14:59:10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8" autoAdjust="0"/>
    <p:restoredTop sz="94660"/>
  </p:normalViewPr>
  <p:slideViewPr>
    <p:cSldViewPr snapToGrid="0">
      <p:cViewPr varScale="1">
        <p:scale>
          <a:sx n="74" d="100"/>
          <a:sy n="74" d="100"/>
        </p:scale>
        <p:origin x="2838" y="78"/>
      </p:cViewPr>
      <p:guideLst>
        <p:guide/>
        <p:guide pos="5040"/>
        <p:guide pos="148"/>
        <p:guide pos="4892"/>
        <p:guide orient="horz"/>
        <p:guide orient="horz" pos="6480"/>
        <p:guide orient="horz" pos="147"/>
        <p:guide orient="horz" pos="3240"/>
        <p:guide orient="horz" pos="6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31593B1C-D176-482B-B532-55493FC60BF5}"/>
    <pc:docChg chg="undo custSel delSld modSld modMainMaster modSection">
      <pc:chgData name="Lamorette, Laura" userId="231d9543-ee48-4303-8632-b2c592304cc9" providerId="ADAL" clId="{31593B1C-D176-482B-B532-55493FC60BF5}" dt="2024-02-01T18:59:46.430" v="3999" actId="478"/>
      <pc:docMkLst>
        <pc:docMk/>
      </pc:docMkLst>
      <pc:sldChg chg="addSp delSp modSp mod">
        <pc:chgData name="Lamorette, Laura" userId="231d9543-ee48-4303-8632-b2c592304cc9" providerId="ADAL" clId="{31593B1C-D176-482B-B532-55493FC60BF5}" dt="2024-02-01T18:32:33.908" v="1613" actId="20577"/>
        <pc:sldMkLst>
          <pc:docMk/>
          <pc:sldMk cId="2784984351" sldId="256"/>
        </pc:sldMkLst>
        <pc:spChg chg="add mod">
          <ac:chgData name="Lamorette, Laura" userId="231d9543-ee48-4303-8632-b2c592304cc9" providerId="ADAL" clId="{31593B1C-D176-482B-B532-55493FC60BF5}" dt="2024-01-23T21:11:08.950" v="37"/>
          <ac:spMkLst>
            <pc:docMk/>
            <pc:sldMk cId="2784984351" sldId="256"/>
            <ac:spMk id="3" creationId="{662A65B9-D604-479D-7E60-54F1260D008B}"/>
          </ac:spMkLst>
        </pc:spChg>
        <pc:spChg chg="add mod">
          <ac:chgData name="Lamorette, Laura" userId="231d9543-ee48-4303-8632-b2c592304cc9" providerId="ADAL" clId="{31593B1C-D176-482B-B532-55493FC60BF5}" dt="2024-02-01T17:02:12.292" v="1527" actId="552"/>
          <ac:spMkLst>
            <pc:docMk/>
            <pc:sldMk cId="2784984351" sldId="256"/>
            <ac:spMk id="4" creationId="{0B8569C1-7ED2-5313-2FF5-E6BAEEA3AA4F}"/>
          </ac:spMkLst>
        </pc:spChg>
        <pc:spChg chg="mod">
          <ac:chgData name="Lamorette, Laura" userId="231d9543-ee48-4303-8632-b2c592304cc9" providerId="ADAL" clId="{31593B1C-D176-482B-B532-55493FC60BF5}" dt="2024-02-01T16:57:10.682" v="619" actId="207"/>
          <ac:spMkLst>
            <pc:docMk/>
            <pc:sldMk cId="2784984351" sldId="256"/>
            <ac:spMk id="7" creationId="{44096464-4D34-701A-352C-03B83AFA5DB6}"/>
          </ac:spMkLst>
        </pc:spChg>
        <pc:spChg chg="add mod">
          <ac:chgData name="Lamorette, Laura" userId="231d9543-ee48-4303-8632-b2c592304cc9" providerId="ADAL" clId="{31593B1C-D176-482B-B532-55493FC60BF5}" dt="2024-01-23T21:11:08.950" v="37"/>
          <ac:spMkLst>
            <pc:docMk/>
            <pc:sldMk cId="2784984351" sldId="256"/>
            <ac:spMk id="8" creationId="{88C9BD23-1612-F9EA-D3F6-4B9887A94191}"/>
          </ac:spMkLst>
        </pc:spChg>
        <pc:spChg chg="mod">
          <ac:chgData name="Lamorette, Laura" userId="231d9543-ee48-4303-8632-b2c592304cc9" providerId="ADAL" clId="{31593B1C-D176-482B-B532-55493FC60BF5}" dt="2024-02-01T16:29:47.952" v="612" actId="207"/>
          <ac:spMkLst>
            <pc:docMk/>
            <pc:sldMk cId="2784984351" sldId="256"/>
            <ac:spMk id="11" creationId="{7F96E125-3311-0D74-B5A2-D63ADDFE004F}"/>
          </ac:spMkLst>
        </pc:spChg>
        <pc:spChg chg="mod">
          <ac:chgData name="Lamorette, Laura" userId="231d9543-ee48-4303-8632-b2c592304cc9" providerId="ADAL" clId="{31593B1C-D176-482B-B532-55493FC60BF5}" dt="2024-02-01T16:56:38.769" v="618" actId="207"/>
          <ac:spMkLst>
            <pc:docMk/>
            <pc:sldMk cId="2784984351" sldId="256"/>
            <ac:spMk id="12" creationId="{EA3B1E9F-8B32-DBC0-85D9-83B05638EB2F}"/>
          </ac:spMkLst>
        </pc:spChg>
        <pc:spChg chg="mod">
          <ac:chgData name="Lamorette, Laura" userId="231d9543-ee48-4303-8632-b2c592304cc9" providerId="ADAL" clId="{31593B1C-D176-482B-B532-55493FC60BF5}" dt="2024-02-01T18:32:33.908" v="1613" actId="20577"/>
          <ac:spMkLst>
            <pc:docMk/>
            <pc:sldMk cId="2784984351" sldId="256"/>
            <ac:spMk id="15" creationId="{4F6CCB70-AB13-DDCE-7BD3-BCFF932963BC}"/>
          </ac:spMkLst>
        </pc:spChg>
        <pc:spChg chg="mod">
          <ac:chgData name="Lamorette, Laura" userId="231d9543-ee48-4303-8632-b2c592304cc9" providerId="ADAL" clId="{31593B1C-D176-482B-B532-55493FC60BF5}" dt="2024-02-01T17:03:17.413" v="1556" actId="20577"/>
          <ac:spMkLst>
            <pc:docMk/>
            <pc:sldMk cId="2784984351" sldId="256"/>
            <ac:spMk id="16" creationId="{33A50A61-B34A-93C8-DEDC-E56339EA5A5A}"/>
          </ac:spMkLst>
        </pc:spChg>
        <pc:spChg chg="mod">
          <ac:chgData name="Lamorette, Laura" userId="231d9543-ee48-4303-8632-b2c592304cc9" providerId="ADAL" clId="{31593B1C-D176-482B-B532-55493FC60BF5}" dt="2024-02-01T17:02:12.292" v="1527" actId="552"/>
          <ac:spMkLst>
            <pc:docMk/>
            <pc:sldMk cId="2784984351" sldId="256"/>
            <ac:spMk id="19" creationId="{DABA256B-1283-7E02-7169-4C8C355FAD05}"/>
          </ac:spMkLst>
        </pc:spChg>
        <pc:spChg chg="mod">
          <ac:chgData name="Lamorette, Laura" userId="231d9543-ee48-4303-8632-b2c592304cc9" providerId="ADAL" clId="{31593B1C-D176-482B-B532-55493FC60BF5}" dt="2024-02-01T17:04:19.657" v="1563" actId="1076"/>
          <ac:spMkLst>
            <pc:docMk/>
            <pc:sldMk cId="2784984351" sldId="256"/>
            <ac:spMk id="20" creationId="{4DC17577-DE33-1E16-7A9B-F903773B5C38}"/>
          </ac:spMkLst>
        </pc:spChg>
        <pc:spChg chg="mod">
          <ac:chgData name="Lamorette, Laura" userId="231d9543-ee48-4303-8632-b2c592304cc9" providerId="ADAL" clId="{31593B1C-D176-482B-B532-55493FC60BF5}" dt="2024-02-01T17:02:12.292" v="1527" actId="552"/>
          <ac:spMkLst>
            <pc:docMk/>
            <pc:sldMk cId="2784984351" sldId="256"/>
            <ac:spMk id="21" creationId="{1BA14B24-83BA-5D6E-5244-B1C1DC964FAE}"/>
          </ac:spMkLst>
        </pc:spChg>
        <pc:picChg chg="add mod">
          <ac:chgData name="Lamorette, Laura" userId="231d9543-ee48-4303-8632-b2c592304cc9" providerId="ADAL" clId="{31593B1C-D176-482B-B532-55493FC60BF5}" dt="2024-01-23T21:11:08.950" v="37"/>
          <ac:picMkLst>
            <pc:docMk/>
            <pc:sldMk cId="2784984351" sldId="256"/>
            <ac:picMk id="2" creationId="{8C49B82F-9652-129F-CAE6-9271AC832CEC}"/>
          </ac:picMkLst>
        </pc:picChg>
        <pc:picChg chg="del">
          <ac:chgData name="Lamorette, Laura" userId="231d9543-ee48-4303-8632-b2c592304cc9" providerId="ADAL" clId="{31593B1C-D176-482B-B532-55493FC60BF5}" dt="2024-01-23T21:11:06.029" v="35" actId="478"/>
          <ac:picMkLst>
            <pc:docMk/>
            <pc:sldMk cId="2784984351" sldId="256"/>
            <ac:picMk id="4" creationId="{B4AFAE23-4AEC-E772-F7B2-36906557B95B}"/>
          </ac:picMkLst>
        </pc:picChg>
        <pc:picChg chg="add mod">
          <ac:chgData name="Lamorette, Laura" userId="231d9543-ee48-4303-8632-b2c592304cc9" providerId="ADAL" clId="{31593B1C-D176-482B-B532-55493FC60BF5}" dt="2024-01-23T21:11:08.950" v="37"/>
          <ac:picMkLst>
            <pc:docMk/>
            <pc:sldMk cId="2784984351" sldId="256"/>
            <ac:picMk id="5" creationId="{A45FAF50-A504-CFD4-398A-730BCE854B66}"/>
          </ac:picMkLst>
        </pc:picChg>
        <pc:picChg chg="del">
          <ac:chgData name="Lamorette, Laura" userId="231d9543-ee48-4303-8632-b2c592304cc9" providerId="ADAL" clId="{31593B1C-D176-482B-B532-55493FC60BF5}" dt="2024-01-23T21:11:06.877" v="36" actId="478"/>
          <ac:picMkLst>
            <pc:docMk/>
            <pc:sldMk cId="2784984351" sldId="256"/>
            <ac:picMk id="6" creationId="{99D24CE7-9D55-3D36-3E61-F4C8DA3C6BE7}"/>
          </ac:picMkLst>
        </pc:picChg>
        <pc:picChg chg="add del mod">
          <ac:chgData name="Lamorette, Laura" userId="231d9543-ee48-4303-8632-b2c592304cc9" providerId="ADAL" clId="{31593B1C-D176-482B-B532-55493FC60BF5}" dt="2024-02-01T17:03:54.018" v="1559" actId="21"/>
          <ac:picMkLst>
            <pc:docMk/>
            <pc:sldMk cId="2784984351" sldId="256"/>
            <ac:picMk id="13" creationId="{4EB3E277-471F-83E5-7354-E041B9018D16}"/>
          </ac:picMkLst>
        </pc:picChg>
        <pc:picChg chg="mod modCrop">
          <ac:chgData name="Lamorette, Laura" userId="231d9543-ee48-4303-8632-b2c592304cc9" providerId="ADAL" clId="{31593B1C-D176-482B-B532-55493FC60BF5}" dt="2024-02-01T17:03:40.882" v="1558" actId="18131"/>
          <ac:picMkLst>
            <pc:docMk/>
            <pc:sldMk cId="2784984351" sldId="256"/>
            <ac:picMk id="14" creationId="{0EF4DFD7-FB1A-9D5C-0721-EC6AD7B50AFE}"/>
          </ac:picMkLst>
        </pc:picChg>
        <pc:picChg chg="add del mod">
          <ac:chgData name="Lamorette, Laura" userId="231d9543-ee48-4303-8632-b2c592304cc9" providerId="ADAL" clId="{31593B1C-D176-482B-B532-55493FC60BF5}" dt="2024-02-01T17:03:54.018" v="1559" actId="21"/>
          <ac:picMkLst>
            <pc:docMk/>
            <pc:sldMk cId="2784984351" sldId="256"/>
            <ac:picMk id="17" creationId="{5E25746E-C356-EC44-B343-69D0E8A61782}"/>
          </ac:picMkLst>
        </pc:picChg>
        <pc:picChg chg="add del mod">
          <ac:chgData name="Lamorette, Laura" userId="231d9543-ee48-4303-8632-b2c592304cc9" providerId="ADAL" clId="{31593B1C-D176-482B-B532-55493FC60BF5}" dt="2024-02-01T17:03:54.018" v="1559" actId="21"/>
          <ac:picMkLst>
            <pc:docMk/>
            <pc:sldMk cId="2784984351" sldId="256"/>
            <ac:picMk id="22" creationId="{36708409-2788-6071-5D54-9105E4548528}"/>
          </ac:picMkLst>
        </pc:picChg>
        <pc:picChg chg="add mod">
          <ac:chgData name="Lamorette, Laura" userId="231d9543-ee48-4303-8632-b2c592304cc9" providerId="ADAL" clId="{31593B1C-D176-482B-B532-55493FC60BF5}" dt="2024-02-01T17:04:19.657" v="1563" actId="1076"/>
          <ac:picMkLst>
            <pc:docMk/>
            <pc:sldMk cId="2784984351" sldId="256"/>
            <ac:picMk id="23" creationId="{0A879B36-C33C-E076-9E3B-DF6C83662D21}"/>
          </ac:picMkLst>
        </pc:picChg>
        <pc:picChg chg="add mod">
          <ac:chgData name="Lamorette, Laura" userId="231d9543-ee48-4303-8632-b2c592304cc9" providerId="ADAL" clId="{31593B1C-D176-482B-B532-55493FC60BF5}" dt="2024-02-01T17:02:27.834" v="1530" actId="1036"/>
          <ac:picMkLst>
            <pc:docMk/>
            <pc:sldMk cId="2784984351" sldId="256"/>
            <ac:picMk id="24" creationId="{10BB674F-9620-BCAE-A90F-292695559315}"/>
          </ac:picMkLst>
        </pc:picChg>
        <pc:picChg chg="add mod">
          <ac:chgData name="Lamorette, Laura" userId="231d9543-ee48-4303-8632-b2c592304cc9" providerId="ADAL" clId="{31593B1C-D176-482B-B532-55493FC60BF5}" dt="2024-02-01T17:02:27.834" v="1530" actId="1036"/>
          <ac:picMkLst>
            <pc:docMk/>
            <pc:sldMk cId="2784984351" sldId="256"/>
            <ac:picMk id="25" creationId="{FB4321DE-1F59-4459-85CB-C9FED01A18D5}"/>
          </ac:picMkLst>
        </pc:picChg>
        <pc:cxnChg chg="mod">
          <ac:chgData name="Lamorette, Laura" userId="231d9543-ee48-4303-8632-b2c592304cc9" providerId="ADAL" clId="{31593B1C-D176-482B-B532-55493FC60BF5}" dt="2024-02-01T16:57:20.896" v="620" actId="208"/>
          <ac:cxnSpMkLst>
            <pc:docMk/>
            <pc:sldMk cId="2784984351" sldId="256"/>
            <ac:cxnSpMk id="9" creationId="{EE4CE0CB-A346-54F9-AAFA-573C5DE4CEC6}"/>
          </ac:cxnSpMkLst>
        </pc:cxnChg>
        <pc:cxnChg chg="mod">
          <ac:chgData name="Lamorette, Laura" userId="231d9543-ee48-4303-8632-b2c592304cc9" providerId="ADAL" clId="{31593B1C-D176-482B-B532-55493FC60BF5}" dt="2024-02-01T17:02:12.292" v="1527" actId="552"/>
          <ac:cxnSpMkLst>
            <pc:docMk/>
            <pc:sldMk cId="2784984351" sldId="256"/>
            <ac:cxnSpMk id="18" creationId="{BD41E190-CA0A-8E24-C4A4-26D5FAB46AFF}"/>
          </ac:cxnSpMkLst>
        </pc:cxnChg>
      </pc:sldChg>
      <pc:sldChg chg="addSp delSp modSp mod">
        <pc:chgData name="Lamorette, Laura" userId="231d9543-ee48-4303-8632-b2c592304cc9" providerId="ADAL" clId="{31593B1C-D176-482B-B532-55493FC60BF5}" dt="2024-02-01T18:31:33.741" v="1604" actId="207"/>
        <pc:sldMkLst>
          <pc:docMk/>
          <pc:sldMk cId="2749096116" sldId="257"/>
        </pc:sldMkLst>
        <pc:spChg chg="add mod">
          <ac:chgData name="Lamorette, Laura" userId="231d9543-ee48-4303-8632-b2c592304cc9" providerId="ADAL" clId="{31593B1C-D176-482B-B532-55493FC60BF5}" dt="2024-01-23T21:12:41.270" v="46"/>
          <ac:spMkLst>
            <pc:docMk/>
            <pc:sldMk cId="2749096116" sldId="257"/>
            <ac:spMk id="2" creationId="{5709B2FA-8191-DB4D-45C1-1267A68D6486}"/>
          </ac:spMkLst>
        </pc:spChg>
        <pc:spChg chg="mod">
          <ac:chgData name="Lamorette, Laura" userId="231d9543-ee48-4303-8632-b2c592304cc9" providerId="ADAL" clId="{31593B1C-D176-482B-B532-55493FC60BF5}" dt="2024-02-01T18:28:37.937" v="1583" actId="207"/>
          <ac:spMkLst>
            <pc:docMk/>
            <pc:sldMk cId="2749096116" sldId="257"/>
            <ac:spMk id="4" creationId="{266E54C1-D4F6-BCB1-EAD9-740A8A76EE0D}"/>
          </ac:spMkLst>
        </pc:spChg>
        <pc:spChg chg="mod">
          <ac:chgData name="Lamorette, Laura" userId="231d9543-ee48-4303-8632-b2c592304cc9" providerId="ADAL" clId="{31593B1C-D176-482B-B532-55493FC60BF5}" dt="2024-02-01T17:05:56.635" v="1573" actId="14100"/>
          <ac:spMkLst>
            <pc:docMk/>
            <pc:sldMk cId="2749096116" sldId="257"/>
            <ac:spMk id="5" creationId="{03C3521D-3A0F-A355-596A-355BE59B9211}"/>
          </ac:spMkLst>
        </pc:spChg>
        <pc:spChg chg="mod">
          <ac:chgData name="Lamorette, Laura" userId="231d9543-ee48-4303-8632-b2c592304cc9" providerId="ADAL" clId="{31593B1C-D176-482B-B532-55493FC60BF5}" dt="2024-02-01T17:05:52.467" v="1572" actId="14100"/>
          <ac:spMkLst>
            <pc:docMk/>
            <pc:sldMk cId="2749096116" sldId="257"/>
            <ac:spMk id="6" creationId="{BD4D11DD-CE03-A69A-C9FD-43E511DA10B5}"/>
          </ac:spMkLst>
        </pc:spChg>
        <pc:spChg chg="add mod">
          <ac:chgData name="Lamorette, Laura" userId="231d9543-ee48-4303-8632-b2c592304cc9" providerId="ADAL" clId="{31593B1C-D176-482B-B532-55493FC60BF5}" dt="2024-02-01T18:30:43.873" v="1600" actId="164"/>
          <ac:spMkLst>
            <pc:docMk/>
            <pc:sldMk cId="2749096116" sldId="257"/>
            <ac:spMk id="10" creationId="{EB84C2C8-60FA-843C-995D-64125B18DAC4}"/>
          </ac:spMkLst>
        </pc:spChg>
        <pc:spChg chg="mod">
          <ac:chgData name="Lamorette, Laura" userId="231d9543-ee48-4303-8632-b2c592304cc9" providerId="ADAL" clId="{31593B1C-D176-482B-B532-55493FC60BF5}" dt="2024-02-01T18:30:15.607" v="1593" actId="1076"/>
          <ac:spMkLst>
            <pc:docMk/>
            <pc:sldMk cId="2749096116" sldId="257"/>
            <ac:spMk id="19" creationId="{663D956A-3D55-7F92-183B-3F9E4F6790EB}"/>
          </ac:spMkLst>
        </pc:spChg>
        <pc:spChg chg="mod">
          <ac:chgData name="Lamorette, Laura" userId="231d9543-ee48-4303-8632-b2c592304cc9" providerId="ADAL" clId="{31593B1C-D176-482B-B532-55493FC60BF5}" dt="2024-02-01T18:31:33.741" v="1604" actId="207"/>
          <ac:spMkLst>
            <pc:docMk/>
            <pc:sldMk cId="2749096116" sldId="257"/>
            <ac:spMk id="20" creationId="{09B55CCF-B32A-FBD9-6E42-7AA4E0862B01}"/>
          </ac:spMkLst>
        </pc:spChg>
        <pc:grpChg chg="add mod">
          <ac:chgData name="Lamorette, Laura" userId="231d9543-ee48-4303-8632-b2c592304cc9" providerId="ADAL" clId="{31593B1C-D176-482B-B532-55493FC60BF5}" dt="2024-02-01T18:31:17.157" v="1603" actId="1076"/>
          <ac:grpSpMkLst>
            <pc:docMk/>
            <pc:sldMk cId="2749096116" sldId="257"/>
            <ac:grpSpMk id="11" creationId="{DE3D23D6-3339-0306-9883-E804D1437F66}"/>
          </ac:grpSpMkLst>
        </pc:grpChg>
        <pc:picChg chg="add mod">
          <ac:chgData name="Lamorette, Laura" userId="231d9543-ee48-4303-8632-b2c592304cc9" providerId="ADAL" clId="{31593B1C-D176-482B-B532-55493FC60BF5}" dt="2024-02-01T17:07:30.784" v="1582" actId="1076"/>
          <ac:picMkLst>
            <pc:docMk/>
            <pc:sldMk cId="2749096116" sldId="257"/>
            <ac:picMk id="3" creationId="{2DD6933D-8194-2476-D9CE-64B0986B91B8}"/>
          </ac:picMkLst>
        </pc:picChg>
        <pc:picChg chg="add mod">
          <ac:chgData name="Lamorette, Laura" userId="231d9543-ee48-4303-8632-b2c592304cc9" providerId="ADAL" clId="{31593B1C-D176-482B-B532-55493FC60BF5}" dt="2024-02-01T17:07:30.784" v="1582" actId="1076"/>
          <ac:picMkLst>
            <pc:docMk/>
            <pc:sldMk cId="2749096116" sldId="257"/>
            <ac:picMk id="7" creationId="{019FE306-047D-07D1-A074-DE5AF0AB390C}"/>
          </ac:picMkLst>
        </pc:picChg>
        <pc:picChg chg="del">
          <ac:chgData name="Lamorette, Laura" userId="231d9543-ee48-4303-8632-b2c592304cc9" providerId="ADAL" clId="{31593B1C-D176-482B-B532-55493FC60BF5}" dt="2024-02-01T17:05:24.233" v="1566" actId="478"/>
          <ac:picMkLst>
            <pc:docMk/>
            <pc:sldMk cId="2749096116" sldId="257"/>
            <ac:picMk id="8" creationId="{BFB7F7E7-46CF-3756-F1E9-6062F8F8BE0A}"/>
          </ac:picMkLst>
        </pc:picChg>
        <pc:picChg chg="add mod ord">
          <ac:chgData name="Lamorette, Laura" userId="231d9543-ee48-4303-8632-b2c592304cc9" providerId="ADAL" clId="{31593B1C-D176-482B-B532-55493FC60BF5}" dt="2024-02-01T18:30:43.873" v="1600" actId="164"/>
          <ac:picMkLst>
            <pc:docMk/>
            <pc:sldMk cId="2749096116" sldId="257"/>
            <ac:picMk id="9" creationId="{ACD27029-1FF4-7882-CC9B-271E8ADA0585}"/>
          </ac:picMkLst>
        </pc:picChg>
        <pc:picChg chg="del">
          <ac:chgData name="Lamorette, Laura" userId="231d9543-ee48-4303-8632-b2c592304cc9" providerId="ADAL" clId="{31593B1C-D176-482B-B532-55493FC60BF5}" dt="2024-02-01T17:05:23.199" v="1565" actId="478"/>
          <ac:picMkLst>
            <pc:docMk/>
            <pc:sldMk cId="2749096116" sldId="257"/>
            <ac:picMk id="12" creationId="{E997D8A2-FEFF-D494-6597-BDA13C9CCE97}"/>
          </ac:picMkLst>
        </pc:picChg>
        <pc:picChg chg="mod modCrop">
          <ac:chgData name="Lamorette, Laura" userId="231d9543-ee48-4303-8632-b2c592304cc9" providerId="ADAL" clId="{31593B1C-D176-482B-B532-55493FC60BF5}" dt="2024-02-01T17:07:21.317" v="1580" actId="732"/>
          <ac:picMkLst>
            <pc:docMk/>
            <pc:sldMk cId="2749096116" sldId="257"/>
            <ac:picMk id="17" creationId="{1B11EDCD-0BD2-2DAC-9ED4-2EDF3B8327F6}"/>
          </ac:picMkLst>
        </pc:picChg>
      </pc:sldChg>
      <pc:sldChg chg="addSp delSp modSp mod">
        <pc:chgData name="Lamorette, Laura" userId="231d9543-ee48-4303-8632-b2c592304cc9" providerId="ADAL" clId="{31593B1C-D176-482B-B532-55493FC60BF5}" dt="2024-02-01T16:27:34.416" v="602" actId="255"/>
        <pc:sldMkLst>
          <pc:docMk/>
          <pc:sldMk cId="3953625627" sldId="258"/>
        </pc:sldMkLst>
        <pc:spChg chg="add del">
          <ac:chgData name="Lamorette, Laura" userId="231d9543-ee48-4303-8632-b2c592304cc9" providerId="ADAL" clId="{31593B1C-D176-482B-B532-55493FC60BF5}" dt="2024-02-01T16:26:37.181" v="513" actId="478"/>
          <ac:spMkLst>
            <pc:docMk/>
            <pc:sldMk cId="3953625627" sldId="258"/>
            <ac:spMk id="3" creationId="{BE506BAA-0A45-B50D-A8A6-0755699CECE9}"/>
          </ac:spMkLst>
        </pc:spChg>
        <pc:spChg chg="mod">
          <ac:chgData name="Lamorette, Laura" userId="231d9543-ee48-4303-8632-b2c592304cc9" providerId="ADAL" clId="{31593B1C-D176-482B-B532-55493FC60BF5}" dt="2024-02-01T16:24:46.864" v="141" actId="14100"/>
          <ac:spMkLst>
            <pc:docMk/>
            <pc:sldMk cId="3953625627" sldId="258"/>
            <ac:spMk id="4" creationId="{F5EAD096-715C-5E0F-E599-C3A09AE99712}"/>
          </ac:spMkLst>
        </pc:spChg>
        <pc:spChg chg="mod">
          <ac:chgData name="Lamorette, Laura" userId="231d9543-ee48-4303-8632-b2c592304cc9" providerId="ADAL" clId="{31593B1C-D176-482B-B532-55493FC60BF5}" dt="2024-02-01T16:27:34.416" v="602" actId="255"/>
          <ac:spMkLst>
            <pc:docMk/>
            <pc:sldMk cId="3953625627" sldId="258"/>
            <ac:spMk id="5" creationId="{79AC45ED-E1C7-7B35-B815-2B2EB601559C}"/>
          </ac:spMkLst>
        </pc:spChg>
        <pc:spChg chg="del mod">
          <ac:chgData name="Lamorette, Laura" userId="231d9543-ee48-4303-8632-b2c592304cc9" providerId="ADAL" clId="{31593B1C-D176-482B-B532-55493FC60BF5}" dt="2024-02-01T16:23:34.197" v="130" actId="478"/>
          <ac:spMkLst>
            <pc:docMk/>
            <pc:sldMk cId="3953625627" sldId="258"/>
            <ac:spMk id="6" creationId="{1A04CE2E-22DB-D2EA-3317-754014E41489}"/>
          </ac:spMkLst>
        </pc:spChg>
        <pc:spChg chg="del mod">
          <ac:chgData name="Lamorette, Laura" userId="231d9543-ee48-4303-8632-b2c592304cc9" providerId="ADAL" clId="{31593B1C-D176-482B-B532-55493FC60BF5}" dt="2024-02-01T16:23:39.380" v="133" actId="478"/>
          <ac:spMkLst>
            <pc:docMk/>
            <pc:sldMk cId="3953625627" sldId="258"/>
            <ac:spMk id="7" creationId="{CE25B04F-A304-D4A7-D519-BE794AED9D54}"/>
          </ac:spMkLst>
        </pc:spChg>
        <pc:spChg chg="del mod">
          <ac:chgData name="Lamorette, Laura" userId="231d9543-ee48-4303-8632-b2c592304cc9" providerId="ADAL" clId="{31593B1C-D176-482B-B532-55493FC60BF5}" dt="2024-02-01T16:23:35.880" v="131" actId="478"/>
          <ac:spMkLst>
            <pc:docMk/>
            <pc:sldMk cId="3953625627" sldId="258"/>
            <ac:spMk id="8" creationId="{25850926-2334-DBF5-60C9-CDADE67F5490}"/>
          </ac:spMkLst>
        </pc:spChg>
        <pc:spChg chg="del mod">
          <ac:chgData name="Lamorette, Laura" userId="231d9543-ee48-4303-8632-b2c592304cc9" providerId="ADAL" clId="{31593B1C-D176-482B-B532-55493FC60BF5}" dt="2024-02-01T16:23:37.330" v="132" actId="478"/>
          <ac:spMkLst>
            <pc:docMk/>
            <pc:sldMk cId="3953625627" sldId="258"/>
            <ac:spMk id="9" creationId="{18171288-6AC0-1070-1E81-23501A3DE61B}"/>
          </ac:spMkLst>
        </pc:spChg>
        <pc:spChg chg="mod">
          <ac:chgData name="Lamorette, Laura" userId="231d9543-ee48-4303-8632-b2c592304cc9" providerId="ADAL" clId="{31593B1C-D176-482B-B532-55493FC60BF5}" dt="2024-02-01T16:26:23.480" v="509" actId="14100"/>
          <ac:spMkLst>
            <pc:docMk/>
            <pc:sldMk cId="3953625627" sldId="258"/>
            <ac:spMk id="10" creationId="{651E506B-54F4-DACE-37A6-AAAAA17CCAF7}"/>
          </ac:spMkLst>
        </pc:spChg>
      </pc:sldChg>
      <pc:sldChg chg="modSp del mod">
        <pc:chgData name="Lamorette, Laura" userId="231d9543-ee48-4303-8632-b2c592304cc9" providerId="ADAL" clId="{31593B1C-D176-482B-B532-55493FC60BF5}" dt="2024-02-01T16:28:02.765" v="603" actId="2696"/>
        <pc:sldMkLst>
          <pc:docMk/>
          <pc:sldMk cId="2114257006" sldId="259"/>
        </pc:sldMkLst>
        <pc:spChg chg="mod">
          <ac:chgData name="Lamorette, Laura" userId="231d9543-ee48-4303-8632-b2c592304cc9" providerId="ADAL" clId="{31593B1C-D176-482B-B532-55493FC60BF5}" dt="2024-01-18T19:46:53.495" v="20" actId="207"/>
          <ac:spMkLst>
            <pc:docMk/>
            <pc:sldMk cId="2114257006" sldId="259"/>
            <ac:spMk id="2" creationId="{5CC88D3D-4526-919F-ADE8-A652389F22B3}"/>
          </ac:spMkLst>
        </pc:spChg>
        <pc:spChg chg="mod">
          <ac:chgData name="Lamorette, Laura" userId="231d9543-ee48-4303-8632-b2c592304cc9" providerId="ADAL" clId="{31593B1C-D176-482B-B532-55493FC60BF5}" dt="2024-01-18T19:46:56.206" v="21" actId="207"/>
          <ac:spMkLst>
            <pc:docMk/>
            <pc:sldMk cId="2114257006" sldId="259"/>
            <ac:spMk id="3" creationId="{5BDAA625-8755-99EC-F27B-B9DB43D46F52}"/>
          </ac:spMkLst>
        </pc:spChg>
        <pc:spChg chg="mod">
          <ac:chgData name="Lamorette, Laura" userId="231d9543-ee48-4303-8632-b2c592304cc9" providerId="ADAL" clId="{31593B1C-D176-482B-B532-55493FC60BF5}" dt="2024-01-23T21:08:20.711" v="28" actId="12"/>
          <ac:spMkLst>
            <pc:docMk/>
            <pc:sldMk cId="2114257006" sldId="259"/>
            <ac:spMk id="4" creationId="{C632EFF4-4CDB-C2D0-B824-7760CDD7BDBE}"/>
          </ac:spMkLst>
        </pc:spChg>
        <pc:spChg chg="mod">
          <ac:chgData name="Lamorette, Laura" userId="231d9543-ee48-4303-8632-b2c592304cc9" providerId="ADAL" clId="{31593B1C-D176-482B-B532-55493FC60BF5}" dt="2024-01-23T21:08:28.666" v="29" actId="12"/>
          <ac:spMkLst>
            <pc:docMk/>
            <pc:sldMk cId="2114257006" sldId="259"/>
            <ac:spMk id="6" creationId="{06D6CFE3-643D-FE20-3686-FA455CFEF231}"/>
          </ac:spMkLst>
        </pc:spChg>
      </pc:sldChg>
      <pc:sldChg chg="addSp modSp mod">
        <pc:chgData name="Lamorette, Laura" userId="231d9543-ee48-4303-8632-b2c592304cc9" providerId="ADAL" clId="{31593B1C-D176-482B-B532-55493FC60BF5}" dt="2024-02-01T17:04:01.065" v="1561" actId="1076"/>
        <pc:sldMkLst>
          <pc:docMk/>
          <pc:sldMk cId="1469104225" sldId="260"/>
        </pc:sldMkLst>
        <pc:spChg chg="mod">
          <ac:chgData name="Lamorette, Laura" userId="231d9543-ee48-4303-8632-b2c592304cc9" providerId="ADAL" clId="{31593B1C-D176-482B-B532-55493FC60BF5}" dt="2024-01-18T19:47:05.683" v="22" actId="207"/>
          <ac:spMkLst>
            <pc:docMk/>
            <pc:sldMk cId="1469104225" sldId="260"/>
            <ac:spMk id="2" creationId="{599A0CBC-190F-A8F9-B9E8-88CE23137279}"/>
          </ac:spMkLst>
        </pc:spChg>
        <pc:spChg chg="mod">
          <ac:chgData name="Lamorette, Laura" userId="231d9543-ee48-4303-8632-b2c592304cc9" providerId="ADAL" clId="{31593B1C-D176-482B-B532-55493FC60BF5}" dt="2024-01-23T21:09:14.061" v="34" actId="207"/>
          <ac:spMkLst>
            <pc:docMk/>
            <pc:sldMk cId="1469104225" sldId="260"/>
            <ac:spMk id="3" creationId="{CA2406D6-9141-5E6A-4240-3FE5249F47B6}"/>
          </ac:spMkLst>
        </pc:spChg>
        <pc:spChg chg="mod">
          <ac:chgData name="Lamorette, Laura" userId="231d9543-ee48-4303-8632-b2c592304cc9" providerId="ADAL" clId="{31593B1C-D176-482B-B532-55493FC60BF5}" dt="2024-01-23T21:09:03.612" v="33" actId="12"/>
          <ac:spMkLst>
            <pc:docMk/>
            <pc:sldMk cId="1469104225" sldId="260"/>
            <ac:spMk id="4" creationId="{7257EA61-F6B0-CBA2-3309-A2465ECD27A9}"/>
          </ac:spMkLst>
        </pc:spChg>
        <pc:spChg chg="mod">
          <ac:chgData name="Lamorette, Laura" userId="231d9543-ee48-4303-8632-b2c592304cc9" providerId="ADAL" clId="{31593B1C-D176-482B-B532-55493FC60BF5}" dt="2024-01-23T21:08:47.630" v="31" actId="207"/>
          <ac:spMkLst>
            <pc:docMk/>
            <pc:sldMk cId="1469104225" sldId="260"/>
            <ac:spMk id="5" creationId="{EDC615EE-DE8F-B7EC-019E-9D21A243CC61}"/>
          </ac:spMkLst>
        </pc:spChg>
        <pc:picChg chg="add mod">
          <ac:chgData name="Lamorette, Laura" userId="231d9543-ee48-4303-8632-b2c592304cc9" providerId="ADAL" clId="{31593B1C-D176-482B-B532-55493FC60BF5}" dt="2024-02-01T17:04:01.065" v="1561" actId="1076"/>
          <ac:picMkLst>
            <pc:docMk/>
            <pc:sldMk cId="1469104225" sldId="260"/>
            <ac:picMk id="6" creationId="{8B892172-2010-5D17-357B-3D0C976DE621}"/>
          </ac:picMkLst>
        </pc:picChg>
        <pc:picChg chg="add mod">
          <ac:chgData name="Lamorette, Laura" userId="231d9543-ee48-4303-8632-b2c592304cc9" providerId="ADAL" clId="{31593B1C-D176-482B-B532-55493FC60BF5}" dt="2024-02-01T17:04:01.065" v="1561" actId="1076"/>
          <ac:picMkLst>
            <pc:docMk/>
            <pc:sldMk cId="1469104225" sldId="260"/>
            <ac:picMk id="7" creationId="{C0FC7F6A-3EE3-0468-45CD-56EF94F48CED}"/>
          </ac:picMkLst>
        </pc:picChg>
        <pc:picChg chg="add mod">
          <ac:chgData name="Lamorette, Laura" userId="231d9543-ee48-4303-8632-b2c592304cc9" providerId="ADAL" clId="{31593B1C-D176-482B-B532-55493FC60BF5}" dt="2024-02-01T17:04:01.065" v="1561" actId="1076"/>
          <ac:picMkLst>
            <pc:docMk/>
            <pc:sldMk cId="1469104225" sldId="260"/>
            <ac:picMk id="8" creationId="{41666891-F0F3-8786-D176-8F96B64BDB48}"/>
          </ac:picMkLst>
        </pc:picChg>
      </pc:sldChg>
      <pc:sldChg chg="addSp delSp modSp mod">
        <pc:chgData name="Lamorette, Laura" userId="231d9543-ee48-4303-8632-b2c592304cc9" providerId="ADAL" clId="{31593B1C-D176-482B-B532-55493FC60BF5}" dt="2024-02-01T18:41:03.034" v="2800" actId="948"/>
        <pc:sldMkLst>
          <pc:docMk/>
          <pc:sldMk cId="1980806838" sldId="261"/>
        </pc:sldMkLst>
        <pc:spChg chg="add mod">
          <ac:chgData name="Lamorette, Laura" userId="231d9543-ee48-4303-8632-b2c592304cc9" providerId="ADAL" clId="{31593B1C-D176-482B-B532-55493FC60BF5}" dt="2024-01-23T21:11:18.790" v="40"/>
          <ac:spMkLst>
            <pc:docMk/>
            <pc:sldMk cId="1980806838" sldId="261"/>
            <ac:spMk id="3" creationId="{DB240E1F-7547-F238-FDF1-915E49517D8A}"/>
          </ac:spMkLst>
        </pc:spChg>
        <pc:spChg chg="mod">
          <ac:chgData name="Lamorette, Laura" userId="231d9543-ee48-4303-8632-b2c592304cc9" providerId="ADAL" clId="{31593B1C-D176-482B-B532-55493FC60BF5}" dt="2024-02-01T18:36:01.827" v="1661" actId="207"/>
          <ac:spMkLst>
            <pc:docMk/>
            <pc:sldMk cId="1980806838" sldId="261"/>
            <ac:spMk id="5" creationId="{1D86BC17-500E-35A1-4945-89818CF9FD62}"/>
          </ac:spMkLst>
        </pc:spChg>
        <pc:spChg chg="add mod">
          <ac:chgData name="Lamorette, Laura" userId="231d9543-ee48-4303-8632-b2c592304cc9" providerId="ADAL" clId="{31593B1C-D176-482B-B532-55493FC60BF5}" dt="2024-02-01T18:36:43.599" v="1664"/>
          <ac:spMkLst>
            <pc:docMk/>
            <pc:sldMk cId="1980806838" sldId="261"/>
            <ac:spMk id="6" creationId="{59F9563C-C886-CBB7-CB16-7E46A9F5549E}"/>
          </ac:spMkLst>
        </pc:spChg>
        <pc:spChg chg="del">
          <ac:chgData name="Lamorette, Laura" userId="231d9543-ee48-4303-8632-b2c592304cc9" providerId="ADAL" clId="{31593B1C-D176-482B-B532-55493FC60BF5}" dt="2024-02-01T18:35:05.176" v="1656" actId="478"/>
          <ac:spMkLst>
            <pc:docMk/>
            <pc:sldMk cId="1980806838" sldId="261"/>
            <ac:spMk id="8" creationId="{C87F4520-B933-0067-4682-5789EEF01404}"/>
          </ac:spMkLst>
        </pc:spChg>
        <pc:spChg chg="mod">
          <ac:chgData name="Lamorette, Laura" userId="231d9543-ee48-4303-8632-b2c592304cc9" providerId="ADAL" clId="{31593B1C-D176-482B-B532-55493FC60BF5}" dt="2024-02-01T18:33:27.392" v="1617" actId="207"/>
          <ac:spMkLst>
            <pc:docMk/>
            <pc:sldMk cId="1980806838" sldId="261"/>
            <ac:spMk id="10" creationId="{8A730172-997A-26DA-1230-4AAF9EAAFC92}"/>
          </ac:spMkLst>
        </pc:spChg>
        <pc:spChg chg="mod">
          <ac:chgData name="Lamorette, Laura" userId="231d9543-ee48-4303-8632-b2c592304cc9" providerId="ADAL" clId="{31593B1C-D176-482B-B532-55493FC60BF5}" dt="2024-02-01T18:33:13.358" v="1616" actId="207"/>
          <ac:spMkLst>
            <pc:docMk/>
            <pc:sldMk cId="1980806838" sldId="261"/>
            <ac:spMk id="11" creationId="{8A9038FC-2934-9441-C309-EBC513A2AAFF}"/>
          </ac:spMkLst>
        </pc:spChg>
        <pc:spChg chg="mod">
          <ac:chgData name="Lamorette, Laura" userId="231d9543-ee48-4303-8632-b2c592304cc9" providerId="ADAL" clId="{31593B1C-D176-482B-B532-55493FC60BF5}" dt="2024-02-01T18:35:00.209" v="1655" actId="552"/>
          <ac:spMkLst>
            <pc:docMk/>
            <pc:sldMk cId="1980806838" sldId="261"/>
            <ac:spMk id="12" creationId="{1CEDC421-9D89-D045-A8F6-D2A822C5FEEA}"/>
          </ac:spMkLst>
        </pc:spChg>
        <pc:spChg chg="del">
          <ac:chgData name="Lamorette, Laura" userId="231d9543-ee48-4303-8632-b2c592304cc9" providerId="ADAL" clId="{31593B1C-D176-482B-B532-55493FC60BF5}" dt="2024-02-01T18:34:10.359" v="1634" actId="478"/>
          <ac:spMkLst>
            <pc:docMk/>
            <pc:sldMk cId="1980806838" sldId="261"/>
            <ac:spMk id="13" creationId="{840CEA8A-B2EB-0CA8-A012-8139EF5F8B56}"/>
          </ac:spMkLst>
        </pc:spChg>
        <pc:spChg chg="mod">
          <ac:chgData name="Lamorette, Laura" userId="231d9543-ee48-4303-8632-b2c592304cc9" providerId="ADAL" clId="{31593B1C-D176-482B-B532-55493FC60BF5}" dt="2024-02-01T18:36:28.428" v="1663" actId="207"/>
          <ac:spMkLst>
            <pc:docMk/>
            <pc:sldMk cId="1980806838" sldId="261"/>
            <ac:spMk id="15" creationId="{B5703FEB-9830-7573-E7F3-B890C8213611}"/>
          </ac:spMkLst>
        </pc:spChg>
        <pc:spChg chg="mod">
          <ac:chgData name="Lamorette, Laura" userId="231d9543-ee48-4303-8632-b2c592304cc9" providerId="ADAL" clId="{31593B1C-D176-482B-B532-55493FC60BF5}" dt="2024-02-01T18:41:03.034" v="2800" actId="948"/>
          <ac:spMkLst>
            <pc:docMk/>
            <pc:sldMk cId="1980806838" sldId="261"/>
            <ac:spMk id="16" creationId="{9DF89530-D12D-A87E-7C67-CD7C8C3ADE74}"/>
          </ac:spMkLst>
        </pc:spChg>
        <pc:spChg chg="mod">
          <ac:chgData name="Lamorette, Laura" userId="231d9543-ee48-4303-8632-b2c592304cc9" providerId="ADAL" clId="{31593B1C-D176-482B-B532-55493FC60BF5}" dt="2024-02-01T18:35:00.209" v="1655" actId="552"/>
          <ac:spMkLst>
            <pc:docMk/>
            <pc:sldMk cId="1980806838" sldId="261"/>
            <ac:spMk id="17" creationId="{3435F5A7-AD35-807C-3343-5EF5CE2C0108}"/>
          </ac:spMkLst>
        </pc:spChg>
        <pc:spChg chg="add mod">
          <ac:chgData name="Lamorette, Laura" userId="231d9543-ee48-4303-8632-b2c592304cc9" providerId="ADAL" clId="{31593B1C-D176-482B-B532-55493FC60BF5}" dt="2024-01-23T21:11:18.790" v="40"/>
          <ac:spMkLst>
            <pc:docMk/>
            <pc:sldMk cId="1980806838" sldId="261"/>
            <ac:spMk id="19" creationId="{8EC215AA-59B9-4214-7C3E-2863D0A3FC26}"/>
          </ac:spMkLst>
        </pc:spChg>
        <pc:spChg chg="add mod">
          <ac:chgData name="Lamorette, Laura" userId="231d9543-ee48-4303-8632-b2c592304cc9" providerId="ADAL" clId="{31593B1C-D176-482B-B532-55493FC60BF5}" dt="2024-02-01T18:39:32.043" v="1743" actId="1076"/>
          <ac:spMkLst>
            <pc:docMk/>
            <pc:sldMk cId="1980806838" sldId="261"/>
            <ac:spMk id="22" creationId="{0A33AEAE-709D-54CC-DC33-2B69875B6ADD}"/>
          </ac:spMkLst>
        </pc:spChg>
        <pc:spChg chg="add mod">
          <ac:chgData name="Lamorette, Laura" userId="231d9543-ee48-4303-8632-b2c592304cc9" providerId="ADAL" clId="{31593B1C-D176-482B-B532-55493FC60BF5}" dt="2024-02-01T18:39:36.550" v="1745" actId="1076"/>
          <ac:spMkLst>
            <pc:docMk/>
            <pc:sldMk cId="1980806838" sldId="261"/>
            <ac:spMk id="23" creationId="{3FCE56A2-1E6E-90DC-E408-BB45CE00BD00}"/>
          </ac:spMkLst>
        </pc:spChg>
        <pc:spChg chg="add mod">
          <ac:chgData name="Lamorette, Laura" userId="231d9543-ee48-4303-8632-b2c592304cc9" providerId="ADAL" clId="{31593B1C-D176-482B-B532-55493FC60BF5}" dt="2024-02-01T18:39:45.334" v="1747" actId="1076"/>
          <ac:spMkLst>
            <pc:docMk/>
            <pc:sldMk cId="1980806838" sldId="261"/>
            <ac:spMk id="24" creationId="{42360E28-C3FA-DC6C-FAF7-A01C5F25A9B1}"/>
          </ac:spMkLst>
        </pc:spChg>
        <pc:picChg chg="add mod">
          <ac:chgData name="Lamorette, Laura" userId="231d9543-ee48-4303-8632-b2c592304cc9" providerId="ADAL" clId="{31593B1C-D176-482B-B532-55493FC60BF5}" dt="2024-01-23T21:11:18.790" v="40"/>
          <ac:picMkLst>
            <pc:docMk/>
            <pc:sldMk cId="1980806838" sldId="261"/>
            <ac:picMk id="2" creationId="{EFA4F706-E1DA-7E85-DCB6-6A3C0B631163}"/>
          </ac:picMkLst>
        </pc:picChg>
        <pc:picChg chg="mod modCrop">
          <ac:chgData name="Lamorette, Laura" userId="231d9543-ee48-4303-8632-b2c592304cc9" providerId="ADAL" clId="{31593B1C-D176-482B-B532-55493FC60BF5}" dt="2024-02-01T18:35:48.332" v="1660" actId="732"/>
          <ac:picMkLst>
            <pc:docMk/>
            <pc:sldMk cId="1980806838" sldId="261"/>
            <ac:picMk id="4" creationId="{122910CE-D09E-4AC4-4CF0-D7751C151DC7}"/>
          </ac:picMkLst>
        </pc:picChg>
        <pc:picChg chg="del">
          <ac:chgData name="Lamorette, Laura" userId="231d9543-ee48-4303-8632-b2c592304cc9" providerId="ADAL" clId="{31593B1C-D176-482B-B532-55493FC60BF5}" dt="2024-01-23T21:11:17.198" v="38" actId="478"/>
          <ac:picMkLst>
            <pc:docMk/>
            <pc:sldMk cId="1980806838" sldId="261"/>
            <ac:picMk id="6" creationId="{5EF63F81-FE89-312C-CA36-F62C5EC06AE1}"/>
          </ac:picMkLst>
        </pc:picChg>
        <pc:picChg chg="del">
          <ac:chgData name="Lamorette, Laura" userId="231d9543-ee48-4303-8632-b2c592304cc9" providerId="ADAL" clId="{31593B1C-D176-482B-B532-55493FC60BF5}" dt="2024-01-23T21:11:17.758" v="39" actId="478"/>
          <ac:picMkLst>
            <pc:docMk/>
            <pc:sldMk cId="1980806838" sldId="261"/>
            <ac:picMk id="7" creationId="{2479B29C-323D-4D2D-E391-76C11C07A16C}"/>
          </ac:picMkLst>
        </pc:picChg>
        <pc:picChg chg="add mod ord">
          <ac:chgData name="Lamorette, Laura" userId="231d9543-ee48-4303-8632-b2c592304cc9" providerId="ADAL" clId="{31593B1C-D176-482B-B532-55493FC60BF5}" dt="2024-02-01T18:40:03.701" v="1754" actId="1035"/>
          <ac:picMkLst>
            <pc:docMk/>
            <pc:sldMk cId="1980806838" sldId="261"/>
            <ac:picMk id="7" creationId="{FD43FCF2-9B8A-0FCA-B4F2-F1971E284F5B}"/>
          </ac:picMkLst>
        </pc:picChg>
        <pc:picChg chg="add mod">
          <ac:chgData name="Lamorette, Laura" userId="231d9543-ee48-4303-8632-b2c592304cc9" providerId="ADAL" clId="{31593B1C-D176-482B-B532-55493FC60BF5}" dt="2024-01-23T21:11:18.790" v="40"/>
          <ac:picMkLst>
            <pc:docMk/>
            <pc:sldMk cId="1980806838" sldId="261"/>
            <ac:picMk id="18" creationId="{F981E32C-4ECA-8EFA-9FE1-C30E70671C84}"/>
          </ac:picMkLst>
        </pc:picChg>
        <pc:picChg chg="add mod ord">
          <ac:chgData name="Lamorette, Laura" userId="231d9543-ee48-4303-8632-b2c592304cc9" providerId="ADAL" clId="{31593B1C-D176-482B-B532-55493FC60BF5}" dt="2024-02-01T18:40:18.998" v="1767" actId="1036"/>
          <ac:picMkLst>
            <pc:docMk/>
            <pc:sldMk cId="1980806838" sldId="261"/>
            <ac:picMk id="20" creationId="{013B20C9-915A-F2A5-A3A4-8A2F0ADAAB29}"/>
          </ac:picMkLst>
        </pc:picChg>
        <pc:picChg chg="add mod ord">
          <ac:chgData name="Lamorette, Laura" userId="231d9543-ee48-4303-8632-b2c592304cc9" providerId="ADAL" clId="{31593B1C-D176-482B-B532-55493FC60BF5}" dt="2024-02-01T18:40:10.422" v="1758" actId="1037"/>
          <ac:picMkLst>
            <pc:docMk/>
            <pc:sldMk cId="1980806838" sldId="261"/>
            <ac:picMk id="21" creationId="{C165364C-DBE8-543A-633D-DEF2AE344F9E}"/>
          </ac:picMkLst>
        </pc:picChg>
        <pc:cxnChg chg="mod">
          <ac:chgData name="Lamorette, Laura" userId="231d9543-ee48-4303-8632-b2c592304cc9" providerId="ADAL" clId="{31593B1C-D176-482B-B532-55493FC60BF5}" dt="2024-02-01T18:35:15.644" v="1657" actId="208"/>
          <ac:cxnSpMkLst>
            <pc:docMk/>
            <pc:sldMk cId="1980806838" sldId="261"/>
            <ac:cxnSpMk id="9" creationId="{D1EFBD13-EA9F-8DAA-8B8D-552F1CE15DD2}"/>
          </ac:cxnSpMkLst>
        </pc:cxnChg>
        <pc:cxnChg chg="del">
          <ac:chgData name="Lamorette, Laura" userId="231d9543-ee48-4303-8632-b2c592304cc9" providerId="ADAL" clId="{31593B1C-D176-482B-B532-55493FC60BF5}" dt="2024-02-01T18:34:08.392" v="1633" actId="478"/>
          <ac:cxnSpMkLst>
            <pc:docMk/>
            <pc:sldMk cId="1980806838" sldId="261"/>
            <ac:cxnSpMk id="14" creationId="{0A0269A8-B9EE-1674-DA15-BB7BF9745D8C}"/>
          </ac:cxnSpMkLst>
        </pc:cxnChg>
      </pc:sldChg>
      <pc:sldChg chg="addSp delSp modSp mod">
        <pc:chgData name="Lamorette, Laura" userId="231d9543-ee48-4303-8632-b2c592304cc9" providerId="ADAL" clId="{31593B1C-D176-482B-B532-55493FC60BF5}" dt="2024-02-01T18:46:09.229" v="2856" actId="207"/>
        <pc:sldMkLst>
          <pc:docMk/>
          <pc:sldMk cId="2129021232" sldId="262"/>
        </pc:sldMkLst>
        <pc:spChg chg="del">
          <ac:chgData name="Lamorette, Laura" userId="231d9543-ee48-4303-8632-b2c592304cc9" providerId="ADAL" clId="{31593B1C-D176-482B-B532-55493FC60BF5}" dt="2024-02-01T18:42:59.155" v="2806" actId="478"/>
          <ac:spMkLst>
            <pc:docMk/>
            <pc:sldMk cId="2129021232" sldId="262"/>
            <ac:spMk id="2" creationId="{83A9913B-103B-B497-FC9F-34C26CA82E07}"/>
          </ac:spMkLst>
        </pc:spChg>
        <pc:spChg chg="mod">
          <ac:chgData name="Lamorette, Laura" userId="231d9543-ee48-4303-8632-b2c592304cc9" providerId="ADAL" clId="{31593B1C-D176-482B-B532-55493FC60BF5}" dt="2024-02-01T18:43:18.660" v="2810" actId="255"/>
          <ac:spMkLst>
            <pc:docMk/>
            <pc:sldMk cId="2129021232" sldId="262"/>
            <ac:spMk id="3" creationId="{B565C193-E2C0-021F-6122-DBD6DB0796F2}"/>
          </ac:spMkLst>
        </pc:spChg>
        <pc:spChg chg="mod">
          <ac:chgData name="Lamorette, Laura" userId="231d9543-ee48-4303-8632-b2c592304cc9" providerId="ADAL" clId="{31593B1C-D176-482B-B532-55493FC60BF5}" dt="2024-02-01T18:43:06.851" v="2808" actId="207"/>
          <ac:spMkLst>
            <pc:docMk/>
            <pc:sldMk cId="2129021232" sldId="262"/>
            <ac:spMk id="4" creationId="{73BE125E-C63B-C80C-5E54-F5415B007C2D}"/>
          </ac:spMkLst>
        </pc:spChg>
        <pc:spChg chg="del mod">
          <ac:chgData name="Lamorette, Laura" userId="231d9543-ee48-4303-8632-b2c592304cc9" providerId="ADAL" clId="{31593B1C-D176-482B-B532-55493FC60BF5}" dt="2024-02-01T18:42:07.965" v="2802" actId="478"/>
          <ac:spMkLst>
            <pc:docMk/>
            <pc:sldMk cId="2129021232" sldId="262"/>
            <ac:spMk id="7" creationId="{A7BCE473-8ED9-767D-345C-B3918AE14D9E}"/>
          </ac:spMkLst>
        </pc:spChg>
        <pc:spChg chg="mod">
          <ac:chgData name="Lamorette, Laura" userId="231d9543-ee48-4303-8632-b2c592304cc9" providerId="ADAL" clId="{31593B1C-D176-482B-B532-55493FC60BF5}" dt="2024-02-01T18:45:26.601" v="2838" actId="1035"/>
          <ac:spMkLst>
            <pc:docMk/>
            <pc:sldMk cId="2129021232" sldId="262"/>
            <ac:spMk id="8" creationId="{A5F8C534-2917-09D3-C579-04CEF1F951B5}"/>
          </ac:spMkLst>
        </pc:spChg>
        <pc:spChg chg="mod">
          <ac:chgData name="Lamorette, Laura" userId="231d9543-ee48-4303-8632-b2c592304cc9" providerId="ADAL" clId="{31593B1C-D176-482B-B532-55493FC60BF5}" dt="2024-02-01T18:45:26.601" v="2838" actId="1035"/>
          <ac:spMkLst>
            <pc:docMk/>
            <pc:sldMk cId="2129021232" sldId="262"/>
            <ac:spMk id="9" creationId="{0AC402EA-F4C0-B68D-A96C-E91D1699176A}"/>
          </ac:spMkLst>
        </pc:spChg>
        <pc:spChg chg="mod">
          <ac:chgData name="Lamorette, Laura" userId="231d9543-ee48-4303-8632-b2c592304cc9" providerId="ADAL" clId="{31593B1C-D176-482B-B532-55493FC60BF5}" dt="2024-02-01T18:45:48.417" v="2855" actId="1035"/>
          <ac:spMkLst>
            <pc:docMk/>
            <pc:sldMk cId="2129021232" sldId="262"/>
            <ac:spMk id="10" creationId="{468F444A-3AEB-164A-6898-FA176929B02F}"/>
          </ac:spMkLst>
        </pc:spChg>
        <pc:spChg chg="mod">
          <ac:chgData name="Lamorette, Laura" userId="231d9543-ee48-4303-8632-b2c592304cc9" providerId="ADAL" clId="{31593B1C-D176-482B-B532-55493FC60BF5}" dt="2024-02-01T18:44:23.816" v="2824" actId="1076"/>
          <ac:spMkLst>
            <pc:docMk/>
            <pc:sldMk cId="2129021232" sldId="262"/>
            <ac:spMk id="12" creationId="{AAB636A5-CA5C-8A0B-8B95-E7B43F39BA17}"/>
          </ac:spMkLst>
        </pc:spChg>
        <pc:spChg chg="mod">
          <ac:chgData name="Lamorette, Laura" userId="231d9543-ee48-4303-8632-b2c592304cc9" providerId="ADAL" clId="{31593B1C-D176-482B-B532-55493FC60BF5}" dt="2024-02-01T18:45:26.601" v="2838" actId="1035"/>
          <ac:spMkLst>
            <pc:docMk/>
            <pc:sldMk cId="2129021232" sldId="262"/>
            <ac:spMk id="13" creationId="{32CCCA53-4B35-E1B7-7EFF-651C8762D829}"/>
          </ac:spMkLst>
        </pc:spChg>
        <pc:spChg chg="mod">
          <ac:chgData name="Lamorette, Laura" userId="231d9543-ee48-4303-8632-b2c592304cc9" providerId="ADAL" clId="{31593B1C-D176-482B-B532-55493FC60BF5}" dt="2024-02-01T18:45:26.601" v="2838" actId="1035"/>
          <ac:spMkLst>
            <pc:docMk/>
            <pc:sldMk cId="2129021232" sldId="262"/>
            <ac:spMk id="14" creationId="{A53FCA9C-811F-380D-2079-BD77E02310A7}"/>
          </ac:spMkLst>
        </pc:spChg>
        <pc:spChg chg="mod">
          <ac:chgData name="Lamorette, Laura" userId="231d9543-ee48-4303-8632-b2c592304cc9" providerId="ADAL" clId="{31593B1C-D176-482B-B532-55493FC60BF5}" dt="2024-02-01T18:45:26.601" v="2838" actId="1035"/>
          <ac:spMkLst>
            <pc:docMk/>
            <pc:sldMk cId="2129021232" sldId="262"/>
            <ac:spMk id="15" creationId="{BBCDA2AE-07C4-E740-89FA-0B8498BBDD4F}"/>
          </ac:spMkLst>
        </pc:spChg>
        <pc:spChg chg="add mod">
          <ac:chgData name="Lamorette, Laura" userId="231d9543-ee48-4303-8632-b2c592304cc9" providerId="ADAL" clId="{31593B1C-D176-482B-B532-55493FC60BF5}" dt="2024-01-23T21:11:37.118" v="45"/>
          <ac:spMkLst>
            <pc:docMk/>
            <pc:sldMk cId="2129021232" sldId="262"/>
            <ac:spMk id="16" creationId="{4E871C51-B38F-C80E-60B3-FEA0CDEF3645}"/>
          </ac:spMkLst>
        </pc:spChg>
        <pc:spChg chg="add mod">
          <ac:chgData name="Lamorette, Laura" userId="231d9543-ee48-4303-8632-b2c592304cc9" providerId="ADAL" clId="{31593B1C-D176-482B-B532-55493FC60BF5}" dt="2024-02-01T18:45:32.766" v="2844" actId="1036"/>
          <ac:spMkLst>
            <pc:docMk/>
            <pc:sldMk cId="2129021232" sldId="262"/>
            <ac:spMk id="17" creationId="{E5FE4208-F1AE-42BB-AB60-D144A855CD8D}"/>
          </ac:spMkLst>
        </pc:spChg>
        <pc:spChg chg="mod">
          <ac:chgData name="Lamorette, Laura" userId="231d9543-ee48-4303-8632-b2c592304cc9" providerId="ADAL" clId="{31593B1C-D176-482B-B532-55493FC60BF5}" dt="2024-02-01T18:46:09.229" v="2856" actId="207"/>
          <ac:spMkLst>
            <pc:docMk/>
            <pc:sldMk cId="2129021232" sldId="262"/>
            <ac:spMk id="22" creationId="{55276D7B-5DF2-B159-02E4-111C2E1BADAB}"/>
          </ac:spMkLst>
        </pc:spChg>
        <pc:grpChg chg="add mod">
          <ac:chgData name="Lamorette, Laura" userId="231d9543-ee48-4303-8632-b2c592304cc9" providerId="ADAL" clId="{31593B1C-D176-482B-B532-55493FC60BF5}" dt="2024-02-01T18:45:26.601" v="2838" actId="1035"/>
          <ac:grpSpMkLst>
            <pc:docMk/>
            <pc:sldMk cId="2129021232" sldId="262"/>
            <ac:grpSpMk id="21" creationId="{3F7F02A9-3DB9-39C1-BE54-AC9773DB996C}"/>
          </ac:grpSpMkLst>
        </pc:grpChg>
        <pc:picChg chg="del">
          <ac:chgData name="Lamorette, Laura" userId="231d9543-ee48-4303-8632-b2c592304cc9" providerId="ADAL" clId="{31593B1C-D176-482B-B532-55493FC60BF5}" dt="2024-02-01T18:42:57.706" v="2805" actId="478"/>
          <ac:picMkLst>
            <pc:docMk/>
            <pc:sldMk cId="2129021232" sldId="262"/>
            <ac:picMk id="5" creationId="{2BF03CA3-0E1A-EDFC-18EC-E9FB2737F03C}"/>
          </ac:picMkLst>
        </pc:picChg>
        <pc:picChg chg="del">
          <ac:chgData name="Lamorette, Laura" userId="231d9543-ee48-4303-8632-b2c592304cc9" providerId="ADAL" clId="{31593B1C-D176-482B-B532-55493FC60BF5}" dt="2024-02-01T18:42:56.664" v="2804" actId="478"/>
          <ac:picMkLst>
            <pc:docMk/>
            <pc:sldMk cId="2129021232" sldId="262"/>
            <ac:picMk id="6" creationId="{BD382D61-AF2F-DBA5-4DAB-4B3862D7A8AE}"/>
          </ac:picMkLst>
        </pc:picChg>
        <pc:picChg chg="mod modCrop">
          <ac:chgData name="Lamorette, Laura" userId="231d9543-ee48-4303-8632-b2c592304cc9" providerId="ADAL" clId="{31593B1C-D176-482B-B532-55493FC60BF5}" dt="2024-02-01T18:45:26.601" v="2838" actId="1035"/>
          <ac:picMkLst>
            <pc:docMk/>
            <pc:sldMk cId="2129021232" sldId="262"/>
            <ac:picMk id="11" creationId="{0180A556-C37A-F13E-FC00-F8D7D72ED943}"/>
          </ac:picMkLst>
        </pc:picChg>
        <pc:picChg chg="add mod">
          <ac:chgData name="Lamorette, Laura" userId="231d9543-ee48-4303-8632-b2c592304cc9" providerId="ADAL" clId="{31593B1C-D176-482B-B532-55493FC60BF5}" dt="2024-02-01T18:42:08.919" v="2803"/>
          <ac:picMkLst>
            <pc:docMk/>
            <pc:sldMk cId="2129021232" sldId="262"/>
            <ac:picMk id="18" creationId="{1CB5A2AB-60E5-129D-1E0F-B3E3F044BB74}"/>
          </ac:picMkLst>
        </pc:picChg>
        <pc:picChg chg="add mod">
          <ac:chgData name="Lamorette, Laura" userId="231d9543-ee48-4303-8632-b2c592304cc9" providerId="ADAL" clId="{31593B1C-D176-482B-B532-55493FC60BF5}" dt="2024-02-01T18:42:08.919" v="2803"/>
          <ac:picMkLst>
            <pc:docMk/>
            <pc:sldMk cId="2129021232" sldId="262"/>
            <ac:picMk id="19" creationId="{46D5CDD8-691A-2FC9-C576-4450A283EC4E}"/>
          </ac:picMkLst>
        </pc:picChg>
        <pc:picChg chg="mod">
          <ac:chgData name="Lamorette, Laura" userId="231d9543-ee48-4303-8632-b2c592304cc9" providerId="ADAL" clId="{31593B1C-D176-482B-B532-55493FC60BF5}" dt="2024-02-01T18:44:37.716" v="2825"/>
          <ac:picMkLst>
            <pc:docMk/>
            <pc:sldMk cId="2129021232" sldId="262"/>
            <ac:picMk id="23" creationId="{0819D8B5-4903-A1CC-425D-4A399A3B684B}"/>
          </ac:picMkLst>
        </pc:picChg>
        <pc:cxnChg chg="add mod">
          <ac:chgData name="Lamorette, Laura" userId="231d9543-ee48-4303-8632-b2c592304cc9" providerId="ADAL" clId="{31593B1C-D176-482B-B532-55493FC60BF5}" dt="2024-02-01T18:43:28.873" v="2819" actId="1036"/>
          <ac:cxnSpMkLst>
            <pc:docMk/>
            <pc:sldMk cId="2129021232" sldId="262"/>
            <ac:cxnSpMk id="20" creationId="{3CA7BCB0-08A3-3B51-8B35-66426A00C2FD}"/>
          </ac:cxnSpMkLst>
        </pc:cxnChg>
      </pc:sldChg>
      <pc:sldChg chg="addSp delSp modSp mod">
        <pc:chgData name="Lamorette, Laura" userId="231d9543-ee48-4303-8632-b2c592304cc9" providerId="ADAL" clId="{31593B1C-D176-482B-B532-55493FC60BF5}" dt="2024-02-01T18:59:46.430" v="3999" actId="478"/>
        <pc:sldMkLst>
          <pc:docMk/>
          <pc:sldMk cId="3292028025" sldId="263"/>
        </pc:sldMkLst>
        <pc:spChg chg="del">
          <ac:chgData name="Lamorette, Laura" userId="231d9543-ee48-4303-8632-b2c592304cc9" providerId="ADAL" clId="{31593B1C-D176-482B-B532-55493FC60BF5}" dt="2024-02-01T18:54:16.381" v="3035" actId="478"/>
          <ac:spMkLst>
            <pc:docMk/>
            <pc:sldMk cId="3292028025" sldId="263"/>
            <ac:spMk id="3" creationId="{F5F5FA92-BD96-6C9E-223F-33BAC08043E5}"/>
          </ac:spMkLst>
        </pc:spChg>
        <pc:spChg chg="add mod">
          <ac:chgData name="Lamorette, Laura" userId="231d9543-ee48-4303-8632-b2c592304cc9" providerId="ADAL" clId="{31593B1C-D176-482B-B532-55493FC60BF5}" dt="2024-02-01T18:57:02.342" v="3109" actId="1038"/>
          <ac:spMkLst>
            <pc:docMk/>
            <pc:sldMk cId="3292028025" sldId="263"/>
            <ac:spMk id="4" creationId="{F8137BFC-789B-09E4-D730-C37B60350386}"/>
          </ac:spMkLst>
        </pc:spChg>
        <pc:spChg chg="add mod">
          <ac:chgData name="Lamorette, Laura" userId="231d9543-ee48-4303-8632-b2c592304cc9" providerId="ADAL" clId="{31593B1C-D176-482B-B532-55493FC60BF5}" dt="2024-02-01T18:56:49.378" v="3102" actId="1037"/>
          <ac:spMkLst>
            <pc:docMk/>
            <pc:sldMk cId="3292028025" sldId="263"/>
            <ac:spMk id="5" creationId="{FFD340FE-541A-1DAE-5138-482BFDE9AD97}"/>
          </ac:spMkLst>
        </pc:spChg>
        <pc:spChg chg="mod">
          <ac:chgData name="Lamorette, Laura" userId="231d9543-ee48-4303-8632-b2c592304cc9" providerId="ADAL" clId="{31593B1C-D176-482B-B532-55493FC60BF5}" dt="2024-02-01T18:55:04.490" v="3041" actId="207"/>
          <ac:spMkLst>
            <pc:docMk/>
            <pc:sldMk cId="3292028025" sldId="263"/>
            <ac:spMk id="6" creationId="{E30CD2C8-FCF6-C48D-6B4B-5B060FB0D707}"/>
          </ac:spMkLst>
        </pc:spChg>
        <pc:spChg chg="mod">
          <ac:chgData name="Lamorette, Laura" userId="231d9543-ee48-4303-8632-b2c592304cc9" providerId="ADAL" clId="{31593B1C-D176-482B-B532-55493FC60BF5}" dt="2024-02-01T18:57:34.376" v="3114" actId="207"/>
          <ac:spMkLst>
            <pc:docMk/>
            <pc:sldMk cId="3292028025" sldId="263"/>
            <ac:spMk id="8" creationId="{AEB61D9B-F8BD-9427-AF83-C4B411B88360}"/>
          </ac:spMkLst>
        </pc:spChg>
        <pc:spChg chg="del">
          <ac:chgData name="Lamorette, Laura" userId="231d9543-ee48-4303-8632-b2c592304cc9" providerId="ADAL" clId="{31593B1C-D176-482B-B532-55493FC60BF5}" dt="2024-02-01T18:55:08.565" v="3042" actId="478"/>
          <ac:spMkLst>
            <pc:docMk/>
            <pc:sldMk cId="3292028025" sldId="263"/>
            <ac:spMk id="9" creationId="{F9C28243-C5C7-DB3B-F7BB-6A149A41F46C}"/>
          </ac:spMkLst>
        </pc:spChg>
        <pc:spChg chg="mod">
          <ac:chgData name="Lamorette, Laura" userId="231d9543-ee48-4303-8632-b2c592304cc9" providerId="ADAL" clId="{31593B1C-D176-482B-B532-55493FC60BF5}" dt="2024-02-01T18:59:42.512" v="3998" actId="948"/>
          <ac:spMkLst>
            <pc:docMk/>
            <pc:sldMk cId="3292028025" sldId="263"/>
            <ac:spMk id="10" creationId="{F53E2069-1B06-B72C-3940-4BA560A34826}"/>
          </ac:spMkLst>
        </pc:spChg>
        <pc:spChg chg="del mod">
          <ac:chgData name="Lamorette, Laura" userId="231d9543-ee48-4303-8632-b2c592304cc9" providerId="ADAL" clId="{31593B1C-D176-482B-B532-55493FC60BF5}" dt="2024-02-01T18:56:32.458" v="3061" actId="478"/>
          <ac:spMkLst>
            <pc:docMk/>
            <pc:sldMk cId="3292028025" sldId="263"/>
            <ac:spMk id="11" creationId="{45CB049C-3287-490F-F9C3-07EB80E85E72}"/>
          </ac:spMkLst>
        </pc:spChg>
        <pc:spChg chg="del">
          <ac:chgData name="Lamorette, Laura" userId="231d9543-ee48-4303-8632-b2c592304cc9" providerId="ADAL" clId="{31593B1C-D176-482B-B532-55493FC60BF5}" dt="2024-02-01T18:54:04.749" v="3032" actId="478"/>
          <ac:spMkLst>
            <pc:docMk/>
            <pc:sldMk cId="3292028025" sldId="263"/>
            <ac:spMk id="14" creationId="{AD4BFEE1-EAEF-8127-4884-B9F5105CDC7D}"/>
          </ac:spMkLst>
        </pc:spChg>
        <pc:spChg chg="mod">
          <ac:chgData name="Lamorette, Laura" userId="231d9543-ee48-4303-8632-b2c592304cc9" providerId="ADAL" clId="{31593B1C-D176-482B-B532-55493FC60BF5}" dt="2024-02-01T18:57:26.410" v="3113" actId="20577"/>
          <ac:spMkLst>
            <pc:docMk/>
            <pc:sldMk cId="3292028025" sldId="263"/>
            <ac:spMk id="15" creationId="{F5FBAD17-F434-104E-9F92-2EA73ED133C7}"/>
          </ac:spMkLst>
        </pc:spChg>
        <pc:spChg chg="add mod">
          <ac:chgData name="Lamorette, Laura" userId="231d9543-ee48-4303-8632-b2c592304cc9" providerId="ADAL" clId="{31593B1C-D176-482B-B532-55493FC60BF5}" dt="2024-01-23T21:11:25.808" v="43"/>
          <ac:spMkLst>
            <pc:docMk/>
            <pc:sldMk cId="3292028025" sldId="263"/>
            <ac:spMk id="17" creationId="{1D5F3427-5552-0379-3F92-5EF7C33033FC}"/>
          </ac:spMkLst>
        </pc:spChg>
        <pc:spChg chg="add mod">
          <ac:chgData name="Lamorette, Laura" userId="231d9543-ee48-4303-8632-b2c592304cc9" providerId="ADAL" clId="{31593B1C-D176-482B-B532-55493FC60BF5}" dt="2024-01-23T21:11:25.808" v="43"/>
          <ac:spMkLst>
            <pc:docMk/>
            <pc:sldMk cId="3292028025" sldId="263"/>
            <ac:spMk id="19" creationId="{5D022139-4C85-0C3A-2D87-8693D0700D9A}"/>
          </ac:spMkLst>
        </pc:spChg>
        <pc:spChg chg="add mod">
          <ac:chgData name="Lamorette, Laura" userId="231d9543-ee48-4303-8632-b2c592304cc9" providerId="ADAL" clId="{31593B1C-D176-482B-B532-55493FC60BF5}" dt="2024-02-01T18:56:49.378" v="3102" actId="1037"/>
          <ac:spMkLst>
            <pc:docMk/>
            <pc:sldMk cId="3292028025" sldId="263"/>
            <ac:spMk id="20" creationId="{B6E49D60-D8EE-B7A0-67D9-5A86F0294DB0}"/>
          </ac:spMkLst>
        </pc:spChg>
        <pc:spChg chg="add mod">
          <ac:chgData name="Lamorette, Laura" userId="231d9543-ee48-4303-8632-b2c592304cc9" providerId="ADAL" clId="{31593B1C-D176-482B-B532-55493FC60BF5}" dt="2024-02-01T18:56:49.378" v="3102" actId="1037"/>
          <ac:spMkLst>
            <pc:docMk/>
            <pc:sldMk cId="3292028025" sldId="263"/>
            <ac:spMk id="21" creationId="{FEF423B9-D914-6660-AD01-20E5939683CB}"/>
          </ac:spMkLst>
        </pc:spChg>
        <pc:picChg chg="mod modCrop">
          <ac:chgData name="Lamorette, Laura" userId="231d9543-ee48-4303-8632-b2c592304cc9" providerId="ADAL" clId="{31593B1C-D176-482B-B532-55493FC60BF5}" dt="2024-02-01T18:57:13.375" v="3111" actId="18131"/>
          <ac:picMkLst>
            <pc:docMk/>
            <pc:sldMk cId="3292028025" sldId="263"/>
            <ac:picMk id="2" creationId="{E1FB0724-BD80-A534-B66F-546283817922}"/>
          </ac:picMkLst>
        </pc:picChg>
        <pc:picChg chg="del">
          <ac:chgData name="Lamorette, Laura" userId="231d9543-ee48-4303-8632-b2c592304cc9" providerId="ADAL" clId="{31593B1C-D176-482B-B532-55493FC60BF5}" dt="2024-01-23T21:11:23.983" v="41" actId="478"/>
          <ac:picMkLst>
            <pc:docMk/>
            <pc:sldMk cId="3292028025" sldId="263"/>
            <ac:picMk id="4" creationId="{A596463F-A692-7613-7AC7-F6A7FCDB2E1A}"/>
          </ac:picMkLst>
        </pc:picChg>
        <pc:picChg chg="del">
          <ac:chgData name="Lamorette, Laura" userId="231d9543-ee48-4303-8632-b2c592304cc9" providerId="ADAL" clId="{31593B1C-D176-482B-B532-55493FC60BF5}" dt="2024-01-23T21:11:24.678" v="42" actId="478"/>
          <ac:picMkLst>
            <pc:docMk/>
            <pc:sldMk cId="3292028025" sldId="263"/>
            <ac:picMk id="5" creationId="{6DB07B10-67C5-950E-B471-83F2E4B5960D}"/>
          </ac:picMkLst>
        </pc:picChg>
        <pc:picChg chg="add mod">
          <ac:chgData name="Lamorette, Laura" userId="231d9543-ee48-4303-8632-b2c592304cc9" providerId="ADAL" clId="{31593B1C-D176-482B-B532-55493FC60BF5}" dt="2024-01-23T21:11:25.808" v="43"/>
          <ac:picMkLst>
            <pc:docMk/>
            <pc:sldMk cId="3292028025" sldId="263"/>
            <ac:picMk id="16" creationId="{547CE28A-2A3B-8740-028A-DAF3DACF07E3}"/>
          </ac:picMkLst>
        </pc:picChg>
        <pc:picChg chg="add mod">
          <ac:chgData name="Lamorette, Laura" userId="231d9543-ee48-4303-8632-b2c592304cc9" providerId="ADAL" clId="{31593B1C-D176-482B-B532-55493FC60BF5}" dt="2024-01-23T21:11:25.808" v="43"/>
          <ac:picMkLst>
            <pc:docMk/>
            <pc:sldMk cId="3292028025" sldId="263"/>
            <ac:picMk id="18" creationId="{8A2ABC92-2BF6-8601-19FB-35233B629E02}"/>
          </ac:picMkLst>
        </pc:picChg>
        <pc:picChg chg="add mod">
          <ac:chgData name="Lamorette, Laura" userId="231d9543-ee48-4303-8632-b2c592304cc9" providerId="ADAL" clId="{31593B1C-D176-482B-B532-55493FC60BF5}" dt="2024-02-01T18:56:49.378" v="3102" actId="1037"/>
          <ac:picMkLst>
            <pc:docMk/>
            <pc:sldMk cId="3292028025" sldId="263"/>
            <ac:picMk id="22" creationId="{9C19E3DA-1FBF-A370-89D2-3C60429CC4B0}"/>
          </ac:picMkLst>
        </pc:picChg>
        <pc:picChg chg="add mod">
          <ac:chgData name="Lamorette, Laura" userId="231d9543-ee48-4303-8632-b2c592304cc9" providerId="ADAL" clId="{31593B1C-D176-482B-B532-55493FC60BF5}" dt="2024-02-01T18:56:49.378" v="3102" actId="1037"/>
          <ac:picMkLst>
            <pc:docMk/>
            <pc:sldMk cId="3292028025" sldId="263"/>
            <ac:picMk id="23" creationId="{8134FE53-A574-D6D5-1145-F721F6CE9651}"/>
          </ac:picMkLst>
        </pc:picChg>
        <pc:picChg chg="add mod">
          <ac:chgData name="Lamorette, Laura" userId="231d9543-ee48-4303-8632-b2c592304cc9" providerId="ADAL" clId="{31593B1C-D176-482B-B532-55493FC60BF5}" dt="2024-02-01T18:56:49.378" v="3102" actId="1037"/>
          <ac:picMkLst>
            <pc:docMk/>
            <pc:sldMk cId="3292028025" sldId="263"/>
            <ac:picMk id="24" creationId="{4B93630E-3115-8229-4478-35FC73CF88CB}"/>
          </ac:picMkLst>
        </pc:picChg>
        <pc:cxnChg chg="mod">
          <ac:chgData name="Lamorette, Laura" userId="231d9543-ee48-4303-8632-b2c592304cc9" providerId="ADAL" clId="{31593B1C-D176-482B-B532-55493FC60BF5}" dt="2024-02-01T18:54:58.181" v="3040" actId="208"/>
          <ac:cxnSpMkLst>
            <pc:docMk/>
            <pc:sldMk cId="3292028025" sldId="263"/>
            <ac:cxnSpMk id="7" creationId="{21E555CB-868C-482F-4B17-D14E6062464D}"/>
          </ac:cxnSpMkLst>
        </pc:cxnChg>
        <pc:cxnChg chg="del mod">
          <ac:chgData name="Lamorette, Laura" userId="231d9543-ee48-4303-8632-b2c592304cc9" providerId="ADAL" clId="{31593B1C-D176-482B-B532-55493FC60BF5}" dt="2024-02-01T18:59:46.430" v="3999" actId="478"/>
          <ac:cxnSpMkLst>
            <pc:docMk/>
            <pc:sldMk cId="3292028025" sldId="263"/>
            <ac:cxnSpMk id="12" creationId="{50941E33-EA55-2C62-D184-7EF99C686095}"/>
          </ac:cxnSpMkLst>
        </pc:cxnChg>
      </pc:sldChg>
      <pc:sldChg chg="addSp delSp modSp mod">
        <pc:chgData name="Lamorette, Laura" userId="231d9543-ee48-4303-8632-b2c592304cc9" providerId="ADAL" clId="{31593B1C-D176-482B-B532-55493FC60BF5}" dt="2024-02-01T18:53:06.661" v="3031" actId="732"/>
        <pc:sldMkLst>
          <pc:docMk/>
          <pc:sldMk cId="407169122" sldId="264"/>
        </pc:sldMkLst>
        <pc:spChg chg="del mod">
          <ac:chgData name="Lamorette, Laura" userId="231d9543-ee48-4303-8632-b2c592304cc9" providerId="ADAL" clId="{31593B1C-D176-482B-B532-55493FC60BF5}" dt="2024-02-01T18:49:36.486" v="2910" actId="21"/>
          <ac:spMkLst>
            <pc:docMk/>
            <pc:sldMk cId="407169122" sldId="264"/>
            <ac:spMk id="2" creationId="{B4ACE344-75F5-2E03-016F-75A82D22504D}"/>
          </ac:spMkLst>
        </pc:spChg>
        <pc:spChg chg="del mod">
          <ac:chgData name="Lamorette, Laura" userId="231d9543-ee48-4303-8632-b2c592304cc9" providerId="ADAL" clId="{31593B1C-D176-482B-B532-55493FC60BF5}" dt="2024-02-01T18:49:36.486" v="2910" actId="21"/>
          <ac:spMkLst>
            <pc:docMk/>
            <pc:sldMk cId="407169122" sldId="264"/>
            <ac:spMk id="3" creationId="{C2C533FA-83EC-1E8B-2A9E-9A7F7165C61C}"/>
          </ac:spMkLst>
        </pc:spChg>
        <pc:spChg chg="del mod">
          <ac:chgData name="Lamorette, Laura" userId="231d9543-ee48-4303-8632-b2c592304cc9" providerId="ADAL" clId="{31593B1C-D176-482B-B532-55493FC60BF5}" dt="2024-02-01T18:49:36.486" v="2910" actId="21"/>
          <ac:spMkLst>
            <pc:docMk/>
            <pc:sldMk cId="407169122" sldId="264"/>
            <ac:spMk id="4" creationId="{398A0FE1-8886-A3D4-FEED-4A468E3CA077}"/>
          </ac:spMkLst>
        </pc:spChg>
        <pc:spChg chg="del">
          <ac:chgData name="Lamorette, Laura" userId="231d9543-ee48-4303-8632-b2c592304cc9" providerId="ADAL" clId="{31593B1C-D176-482B-B532-55493FC60BF5}" dt="2024-02-01T18:47:09.051" v="2857" actId="478"/>
          <ac:spMkLst>
            <pc:docMk/>
            <pc:sldMk cId="407169122" sldId="264"/>
            <ac:spMk id="7" creationId="{29500BA2-1A8F-4EF1-CF6F-88B6A8E80796}"/>
          </ac:spMkLst>
        </pc:spChg>
        <pc:spChg chg="del">
          <ac:chgData name="Lamorette, Laura" userId="231d9543-ee48-4303-8632-b2c592304cc9" providerId="ADAL" clId="{31593B1C-D176-482B-B532-55493FC60BF5}" dt="2024-02-01T18:47:14.352" v="2859" actId="478"/>
          <ac:spMkLst>
            <pc:docMk/>
            <pc:sldMk cId="407169122" sldId="264"/>
            <ac:spMk id="8" creationId="{1687B65E-426E-5E8A-4A85-6355D3503E6D}"/>
          </ac:spMkLst>
        </pc:spChg>
        <pc:spChg chg="del">
          <ac:chgData name="Lamorette, Laura" userId="231d9543-ee48-4303-8632-b2c592304cc9" providerId="ADAL" clId="{31593B1C-D176-482B-B532-55493FC60BF5}" dt="2024-02-01T18:47:13.618" v="2858" actId="478"/>
          <ac:spMkLst>
            <pc:docMk/>
            <pc:sldMk cId="407169122" sldId="264"/>
            <ac:spMk id="9" creationId="{1BC0E398-AC66-CAB6-82F3-A0FE902F54DA}"/>
          </ac:spMkLst>
        </pc:spChg>
        <pc:spChg chg="del">
          <ac:chgData name="Lamorette, Laura" userId="231d9543-ee48-4303-8632-b2c592304cc9" providerId="ADAL" clId="{31593B1C-D176-482B-B532-55493FC60BF5}" dt="2024-02-01T18:49:56.093" v="2913" actId="478"/>
          <ac:spMkLst>
            <pc:docMk/>
            <pc:sldMk cId="407169122" sldId="264"/>
            <ac:spMk id="10" creationId="{F8CC12A3-EEBE-A699-336B-C6A1FD16BBE6}"/>
          </ac:spMkLst>
        </pc:spChg>
        <pc:spChg chg="mod">
          <ac:chgData name="Lamorette, Laura" userId="231d9543-ee48-4303-8632-b2c592304cc9" providerId="ADAL" clId="{31593B1C-D176-482B-B532-55493FC60BF5}" dt="2024-02-01T18:51:26.655" v="2956" actId="1035"/>
          <ac:spMkLst>
            <pc:docMk/>
            <pc:sldMk cId="407169122" sldId="264"/>
            <ac:spMk id="12" creationId="{AB9F7482-6628-6F2D-2208-FB5ABCA56334}"/>
          </ac:spMkLst>
        </pc:spChg>
        <pc:spChg chg="mod">
          <ac:chgData name="Lamorette, Laura" userId="231d9543-ee48-4303-8632-b2c592304cc9" providerId="ADAL" clId="{31593B1C-D176-482B-B532-55493FC60BF5}" dt="2024-02-01T18:52:36.034" v="3009" actId="1037"/>
          <ac:spMkLst>
            <pc:docMk/>
            <pc:sldMk cId="407169122" sldId="264"/>
            <ac:spMk id="13" creationId="{ABA13121-C638-A01D-DAA5-1FE21F92DC53}"/>
          </ac:spMkLst>
        </pc:spChg>
        <pc:spChg chg="del">
          <ac:chgData name="Lamorette, Laura" userId="231d9543-ee48-4303-8632-b2c592304cc9" providerId="ADAL" clId="{31593B1C-D176-482B-B532-55493FC60BF5}" dt="2024-02-01T18:50:30.192" v="2920" actId="478"/>
          <ac:spMkLst>
            <pc:docMk/>
            <pc:sldMk cId="407169122" sldId="264"/>
            <ac:spMk id="14" creationId="{FE727B69-92B0-DD53-2F01-0ABB73CE5C73}"/>
          </ac:spMkLst>
        </pc:spChg>
        <pc:spChg chg="mod">
          <ac:chgData name="Lamorette, Laura" userId="231d9543-ee48-4303-8632-b2c592304cc9" providerId="ADAL" clId="{31593B1C-D176-482B-B532-55493FC60BF5}" dt="2024-02-01T18:51:45.060" v="2974" actId="1036"/>
          <ac:spMkLst>
            <pc:docMk/>
            <pc:sldMk cId="407169122" sldId="264"/>
            <ac:spMk id="15" creationId="{825D495E-F19B-4280-8DD8-59E523EB14E6}"/>
          </ac:spMkLst>
        </pc:spChg>
        <pc:spChg chg="add mod">
          <ac:chgData name="Lamorette, Laura" userId="231d9543-ee48-4303-8632-b2c592304cc9" providerId="ADAL" clId="{31593B1C-D176-482B-B532-55493FC60BF5}" dt="2024-01-23T21:11:34.117" v="44"/>
          <ac:spMkLst>
            <pc:docMk/>
            <pc:sldMk cId="407169122" sldId="264"/>
            <ac:spMk id="16" creationId="{E906E6EE-A287-DF8F-CE59-EB4F7A2C7363}"/>
          </ac:spMkLst>
        </pc:spChg>
        <pc:spChg chg="add mod">
          <ac:chgData name="Lamorette, Laura" userId="231d9543-ee48-4303-8632-b2c592304cc9" providerId="ADAL" clId="{31593B1C-D176-482B-B532-55493FC60BF5}" dt="2024-02-01T18:51:32.693" v="2962" actId="1036"/>
          <ac:spMkLst>
            <pc:docMk/>
            <pc:sldMk cId="407169122" sldId="264"/>
            <ac:spMk id="17" creationId="{BBB4F631-AFEC-0BD6-5F73-73D454CE13FD}"/>
          </ac:spMkLst>
        </pc:spChg>
        <pc:spChg chg="add del mod">
          <ac:chgData name="Lamorette, Laura" userId="231d9543-ee48-4303-8632-b2c592304cc9" providerId="ADAL" clId="{31593B1C-D176-482B-B532-55493FC60BF5}" dt="2024-02-01T18:51:45.060" v="2974" actId="1036"/>
          <ac:spMkLst>
            <pc:docMk/>
            <pc:sldMk cId="407169122" sldId="264"/>
            <ac:spMk id="18" creationId="{719A3E70-0EC2-4B5B-DE1C-911183CD2375}"/>
          </ac:spMkLst>
        </pc:spChg>
        <pc:spChg chg="add mod">
          <ac:chgData name="Lamorette, Laura" userId="231d9543-ee48-4303-8632-b2c592304cc9" providerId="ADAL" clId="{31593B1C-D176-482B-B532-55493FC60BF5}" dt="2024-02-01T18:52:59.296" v="3030" actId="14100"/>
          <ac:spMkLst>
            <pc:docMk/>
            <pc:sldMk cId="407169122" sldId="264"/>
            <ac:spMk id="31" creationId="{27F99A66-464D-069B-310A-CB32252BB735}"/>
          </ac:spMkLst>
        </pc:spChg>
        <pc:spChg chg="add mod">
          <ac:chgData name="Lamorette, Laura" userId="231d9543-ee48-4303-8632-b2c592304cc9" providerId="ADAL" clId="{31593B1C-D176-482B-B532-55493FC60BF5}" dt="2024-02-01T18:52:55.404" v="3029" actId="1036"/>
          <ac:spMkLst>
            <pc:docMk/>
            <pc:sldMk cId="407169122" sldId="264"/>
            <ac:spMk id="32" creationId="{B2D63A7F-4691-2CFC-361B-20901CDEC94C}"/>
          </ac:spMkLst>
        </pc:spChg>
        <pc:spChg chg="add mod">
          <ac:chgData name="Lamorette, Laura" userId="231d9543-ee48-4303-8632-b2c592304cc9" providerId="ADAL" clId="{31593B1C-D176-482B-B532-55493FC60BF5}" dt="2024-02-01T18:52:49.214" v="3019" actId="1036"/>
          <ac:spMkLst>
            <pc:docMk/>
            <pc:sldMk cId="407169122" sldId="264"/>
            <ac:spMk id="33" creationId="{DDCBCE35-C53F-84E1-2168-44EF999C75D7}"/>
          </ac:spMkLst>
        </pc:spChg>
        <pc:grpChg chg="add mod">
          <ac:chgData name="Lamorette, Laura" userId="231d9543-ee48-4303-8632-b2c592304cc9" providerId="ADAL" clId="{31593B1C-D176-482B-B532-55493FC60BF5}" dt="2024-02-01T18:52:36.034" v="3009" actId="1037"/>
          <ac:grpSpMkLst>
            <pc:docMk/>
            <pc:sldMk cId="407169122" sldId="264"/>
            <ac:grpSpMk id="21" creationId="{DD8251C1-F75E-E06B-E062-84F2016D588F}"/>
          </ac:grpSpMkLst>
        </pc:grpChg>
        <pc:picChg chg="del">
          <ac:chgData name="Lamorette, Laura" userId="231d9543-ee48-4303-8632-b2c592304cc9" providerId="ADAL" clId="{31593B1C-D176-482B-B532-55493FC60BF5}" dt="2024-02-01T18:48:45.623" v="2902" actId="478"/>
          <ac:picMkLst>
            <pc:docMk/>
            <pc:sldMk cId="407169122" sldId="264"/>
            <ac:picMk id="5" creationId="{C375D338-D8E0-60AC-2F7A-CF6CBC0E5EDC}"/>
          </ac:picMkLst>
        </pc:picChg>
        <pc:picChg chg="del">
          <ac:chgData name="Lamorette, Laura" userId="231d9543-ee48-4303-8632-b2c592304cc9" providerId="ADAL" clId="{31593B1C-D176-482B-B532-55493FC60BF5}" dt="2024-02-01T18:48:44.659" v="2901" actId="478"/>
          <ac:picMkLst>
            <pc:docMk/>
            <pc:sldMk cId="407169122" sldId="264"/>
            <ac:picMk id="6" creationId="{B3F4C89E-1E8D-CCF6-6D28-3E22037C43D8}"/>
          </ac:picMkLst>
        </pc:picChg>
        <pc:picChg chg="mod modCrop">
          <ac:chgData name="Lamorette, Laura" userId="231d9543-ee48-4303-8632-b2c592304cc9" providerId="ADAL" clId="{31593B1C-D176-482B-B532-55493FC60BF5}" dt="2024-02-01T18:53:06.661" v="3031" actId="732"/>
          <ac:picMkLst>
            <pc:docMk/>
            <pc:sldMk cId="407169122" sldId="264"/>
            <ac:picMk id="11" creationId="{349A931D-2D77-28C0-8197-C1E6D41F1820}"/>
          </ac:picMkLst>
        </pc:picChg>
        <pc:picChg chg="add mod">
          <ac:chgData name="Lamorette, Laura" userId="231d9543-ee48-4303-8632-b2c592304cc9" providerId="ADAL" clId="{31593B1C-D176-482B-B532-55493FC60BF5}" dt="2024-02-01T18:47:16.820" v="2860"/>
          <ac:picMkLst>
            <pc:docMk/>
            <pc:sldMk cId="407169122" sldId="264"/>
            <ac:picMk id="19" creationId="{8B810FD1-47D5-7298-3F2E-39961021B1A6}"/>
          </ac:picMkLst>
        </pc:picChg>
        <pc:picChg chg="add mod">
          <ac:chgData name="Lamorette, Laura" userId="231d9543-ee48-4303-8632-b2c592304cc9" providerId="ADAL" clId="{31593B1C-D176-482B-B532-55493FC60BF5}" dt="2024-02-01T18:47:16.820" v="2860"/>
          <ac:picMkLst>
            <pc:docMk/>
            <pc:sldMk cId="407169122" sldId="264"/>
            <ac:picMk id="20" creationId="{3B49A6DD-D580-8128-B4E1-1A5D57C0D12D}"/>
          </ac:picMkLst>
        </pc:picChg>
        <pc:picChg chg="add mod">
          <ac:chgData name="Lamorette, Laura" userId="231d9543-ee48-4303-8632-b2c592304cc9" providerId="ADAL" clId="{31593B1C-D176-482B-B532-55493FC60BF5}" dt="2024-02-01T18:52:36.034" v="3009" actId="1037"/>
          <ac:picMkLst>
            <pc:docMk/>
            <pc:sldMk cId="407169122" sldId="264"/>
            <ac:picMk id="30" creationId="{3D58D651-9A60-40CB-A9CC-808871E9F3D2}"/>
          </ac:picMkLst>
        </pc:picChg>
        <pc:cxnChg chg="mod">
          <ac:chgData name="Lamorette, Laura" userId="231d9543-ee48-4303-8632-b2c592304cc9" providerId="ADAL" clId="{31593B1C-D176-482B-B532-55493FC60BF5}" dt="2024-02-01T18:52:17.583" v="2992" actId="14100"/>
          <ac:cxnSpMkLst>
            <pc:docMk/>
            <pc:sldMk cId="407169122" sldId="264"/>
            <ac:cxnSpMk id="22" creationId="{E57F584C-12B6-A5E0-3D04-C8E48EC4B777}"/>
          </ac:cxnSpMkLst>
        </pc:cxnChg>
        <pc:cxnChg chg="mod">
          <ac:chgData name="Lamorette, Laura" userId="231d9543-ee48-4303-8632-b2c592304cc9" providerId="ADAL" clId="{31593B1C-D176-482B-B532-55493FC60BF5}" dt="2024-02-01T18:52:21.120" v="2993" actId="14100"/>
          <ac:cxnSpMkLst>
            <pc:docMk/>
            <pc:sldMk cId="407169122" sldId="264"/>
            <ac:cxnSpMk id="23" creationId="{81027E22-BF9B-CBFD-ACB4-8F22312A8FDF}"/>
          </ac:cxnSpMkLst>
        </pc:cxnChg>
        <pc:cxnChg chg="mod">
          <ac:chgData name="Lamorette, Laura" userId="231d9543-ee48-4303-8632-b2c592304cc9" providerId="ADAL" clId="{31593B1C-D176-482B-B532-55493FC60BF5}" dt="2024-02-01T18:52:10.871" v="2991" actId="1036"/>
          <ac:cxnSpMkLst>
            <pc:docMk/>
            <pc:sldMk cId="407169122" sldId="264"/>
            <ac:cxnSpMk id="24" creationId="{C7B63993-5CA7-476B-52F3-5706213B46B5}"/>
          </ac:cxnSpMkLst>
        </pc:cxnChg>
        <pc:cxnChg chg="mod">
          <ac:chgData name="Lamorette, Laura" userId="231d9543-ee48-4303-8632-b2c592304cc9" providerId="ADAL" clId="{31593B1C-D176-482B-B532-55493FC60BF5}" dt="2024-02-01T18:47:16.820" v="2860"/>
          <ac:cxnSpMkLst>
            <pc:docMk/>
            <pc:sldMk cId="407169122" sldId="264"/>
            <ac:cxnSpMk id="25" creationId="{448C10E6-2EF1-A2B9-C0E1-E51FA567DCBF}"/>
          </ac:cxnSpMkLst>
        </pc:cxnChg>
        <pc:cxnChg chg="add mod">
          <ac:chgData name="Lamorette, Laura" userId="231d9543-ee48-4303-8632-b2c592304cc9" providerId="ADAL" clId="{31593B1C-D176-482B-B532-55493FC60BF5}" dt="2024-02-01T18:51:39.689" v="2967" actId="1036"/>
          <ac:cxnSpMkLst>
            <pc:docMk/>
            <pc:sldMk cId="407169122" sldId="264"/>
            <ac:cxnSpMk id="26" creationId="{CFB780C6-DE15-B818-46D7-B67DBAC2BB25}"/>
          </ac:cxnSpMkLst>
        </pc:cxnChg>
      </pc:sldChg>
      <pc:sldMasterChg chg="modSp modSldLayout">
        <pc:chgData name="Lamorette, Laura" userId="231d9543-ee48-4303-8632-b2c592304cc9" providerId="ADAL" clId="{31593B1C-D176-482B-B532-55493FC60BF5}" dt="2024-01-18T19:41:26.111" v="3" actId="207"/>
        <pc:sldMasterMkLst>
          <pc:docMk/>
          <pc:sldMasterMk cId="254798290" sldId="2147483648"/>
        </pc:sldMasterMkLst>
        <pc:spChg chg="mod">
          <ac:chgData name="Lamorette, Laura" userId="231d9543-ee48-4303-8632-b2c592304cc9" providerId="ADAL" clId="{31593B1C-D176-482B-B532-55493FC60BF5}" dt="2024-01-18T19:40:45.455" v="2" actId="207"/>
          <ac:spMkLst>
            <pc:docMk/>
            <pc:sldMasterMk cId="254798290" sldId="2147483648"/>
            <ac:spMk id="2" creationId="{00675ADA-17E5-1E36-1B02-27798C469172}"/>
          </ac:spMkLst>
        </pc:spChg>
        <pc:spChg chg="mod">
          <ac:chgData name="Lamorette, Laura" userId="231d9543-ee48-4303-8632-b2c592304cc9" providerId="ADAL" clId="{31593B1C-D176-482B-B532-55493FC60BF5}" dt="2024-01-18T19:41:26.111" v="3" actId="207"/>
          <ac:spMkLst>
            <pc:docMk/>
            <pc:sldMasterMk cId="254798290" sldId="2147483648"/>
            <ac:spMk id="3" creationId="{5916FE1E-9374-F41E-B0BC-8BE93867D263}"/>
          </ac:spMkLst>
        </pc:spChg>
        <pc:sldLayoutChg chg="modSp">
          <pc:chgData name="Lamorette, Laura" userId="231d9543-ee48-4303-8632-b2c592304cc9" providerId="ADAL" clId="{31593B1C-D176-482B-B532-55493FC60BF5}" dt="2024-01-18T19:37:06.740" v="0" actId="735"/>
          <pc:sldLayoutMkLst>
            <pc:docMk/>
            <pc:sldMasterMk cId="254798290" sldId="2147483648"/>
            <pc:sldLayoutMk cId="3264560331" sldId="2147483649"/>
          </pc:sldLayoutMkLst>
        </pc:sldLayoutChg>
      </pc:sldMasterChg>
    </pc:docChg>
  </pc:docChgLst>
  <pc:docChgLst>
    <pc:chgData name="Lamorette, Laura" userId="231d9543-ee48-4303-8632-b2c592304cc9" providerId="ADAL" clId="{9B2C5841-30C0-4EA4-AD56-179BF4316228}"/>
    <pc:docChg chg="undo custSel addSld modSld sldOrd modMainMaster addSection modSection">
      <pc:chgData name="Lamorette, Laura" userId="231d9543-ee48-4303-8632-b2c592304cc9" providerId="ADAL" clId="{9B2C5841-30C0-4EA4-AD56-179BF4316228}" dt="2023-11-15T15:18:50.286" v="3019" actId="14100"/>
      <pc:docMkLst>
        <pc:docMk/>
      </pc:docMkLst>
      <pc:sldChg chg="addSp modSp mod">
        <pc:chgData name="Lamorette, Laura" userId="231d9543-ee48-4303-8632-b2c592304cc9" providerId="ADAL" clId="{9B2C5841-30C0-4EA4-AD56-179BF4316228}" dt="2023-11-15T15:15:37.895" v="2972" actId="14100"/>
        <pc:sldMkLst>
          <pc:docMk/>
          <pc:sldMk cId="2784984351" sldId="256"/>
        </pc:sldMkLst>
        <pc:spChg chg="mod">
          <ac:chgData name="Lamorette, Laura" userId="231d9543-ee48-4303-8632-b2c592304cc9" providerId="ADAL" clId="{9B2C5841-30C0-4EA4-AD56-179BF4316228}" dt="2023-11-15T15:15:24.590" v="2968" actId="14100"/>
          <ac:spMkLst>
            <pc:docMk/>
            <pc:sldMk cId="2784984351" sldId="256"/>
            <ac:spMk id="7" creationId="{44096464-4D34-701A-352C-03B83AFA5DB6}"/>
          </ac:spMkLst>
        </pc:spChg>
        <pc:spChg chg="mod">
          <ac:chgData name="Lamorette, Laura" userId="231d9543-ee48-4303-8632-b2c592304cc9" providerId="ADAL" clId="{9B2C5841-30C0-4EA4-AD56-179BF4316228}" dt="2023-11-15T15:15:08.206" v="2962" actId="14100"/>
          <ac:spMkLst>
            <pc:docMk/>
            <pc:sldMk cId="2784984351" sldId="256"/>
            <ac:spMk id="10" creationId="{35DBCD6F-79B4-6DFF-BB10-F737B08216B9}"/>
          </ac:spMkLst>
        </pc:spChg>
        <pc:spChg chg="mod">
          <ac:chgData name="Lamorette, Laura" userId="231d9543-ee48-4303-8632-b2c592304cc9" providerId="ADAL" clId="{9B2C5841-30C0-4EA4-AD56-179BF4316228}" dt="2023-11-15T15:15:16.323" v="2965" actId="14100"/>
          <ac:spMkLst>
            <pc:docMk/>
            <pc:sldMk cId="2784984351" sldId="256"/>
            <ac:spMk id="11" creationId="{7F96E125-3311-0D74-B5A2-D63ADDFE004F}"/>
          </ac:spMkLst>
        </pc:spChg>
        <pc:spChg chg="mod">
          <ac:chgData name="Lamorette, Laura" userId="231d9543-ee48-4303-8632-b2c592304cc9" providerId="ADAL" clId="{9B2C5841-30C0-4EA4-AD56-179BF4316228}" dt="2023-11-15T15:15:13.026" v="2964" actId="14100"/>
          <ac:spMkLst>
            <pc:docMk/>
            <pc:sldMk cId="2784984351" sldId="256"/>
            <ac:spMk id="12" creationId="{EA3B1E9F-8B32-DBC0-85D9-83B05638EB2F}"/>
          </ac:spMkLst>
        </pc:spChg>
        <pc:spChg chg="mod">
          <ac:chgData name="Lamorette, Laura" userId="231d9543-ee48-4303-8632-b2c592304cc9" providerId="ADAL" clId="{9B2C5841-30C0-4EA4-AD56-179BF4316228}" dt="2023-11-07T17:44:52.859" v="1042" actId="255"/>
          <ac:spMkLst>
            <pc:docMk/>
            <pc:sldMk cId="2784984351" sldId="256"/>
            <ac:spMk id="20" creationId="{4DC17577-DE33-1E16-7A9B-F903773B5C38}"/>
          </ac:spMkLst>
        </pc:spChg>
        <pc:spChg chg="add mod">
          <ac:chgData name="Lamorette, Laura" userId="231d9543-ee48-4303-8632-b2c592304cc9" providerId="ADAL" clId="{9B2C5841-30C0-4EA4-AD56-179BF4316228}" dt="2023-11-07T17:46:56.376" v="1140" actId="1035"/>
          <ac:spMkLst>
            <pc:docMk/>
            <pc:sldMk cId="2784984351" sldId="256"/>
            <ac:spMk id="21" creationId="{1BA14B24-83BA-5D6E-5244-B1C1DC964FAE}"/>
          </ac:spMkLst>
        </pc:spChg>
        <pc:picChg chg="mod">
          <ac:chgData name="Lamorette, Laura" userId="231d9543-ee48-4303-8632-b2c592304cc9" providerId="ADAL" clId="{9B2C5841-30C0-4EA4-AD56-179BF4316228}" dt="2023-11-15T15:15:37.895" v="2972" actId="14100"/>
          <ac:picMkLst>
            <pc:docMk/>
            <pc:sldMk cId="2784984351" sldId="256"/>
            <ac:picMk id="14" creationId="{0EF4DFD7-FB1A-9D5C-0721-EC6AD7B50AFE}"/>
          </ac:picMkLst>
        </pc:picChg>
        <pc:cxnChg chg="mod">
          <ac:chgData name="Lamorette, Laura" userId="231d9543-ee48-4303-8632-b2c592304cc9" providerId="ADAL" clId="{9B2C5841-30C0-4EA4-AD56-179BF4316228}" dt="2023-11-15T15:15:32.912" v="2970" actId="14100"/>
          <ac:cxnSpMkLst>
            <pc:docMk/>
            <pc:sldMk cId="2784984351" sldId="256"/>
            <ac:cxnSpMk id="9" creationId="{EE4CE0CB-A346-54F9-AAFA-573C5DE4CEC6}"/>
          </ac:cxnSpMkLst>
        </pc:cxnChg>
      </pc:sldChg>
      <pc:sldChg chg="addSp delSp modSp mod">
        <pc:chgData name="Lamorette, Laura" userId="231d9543-ee48-4303-8632-b2c592304cc9" providerId="ADAL" clId="{9B2C5841-30C0-4EA4-AD56-179BF4316228}" dt="2023-11-15T15:16:13.773" v="2980" actId="14100"/>
        <pc:sldMkLst>
          <pc:docMk/>
          <pc:sldMk cId="2749096116" sldId="257"/>
        </pc:sldMkLst>
        <pc:spChg chg="mod">
          <ac:chgData name="Lamorette, Laura" userId="231d9543-ee48-4303-8632-b2c592304cc9" providerId="ADAL" clId="{9B2C5841-30C0-4EA4-AD56-179BF4316228}" dt="2023-11-15T15:15:53.743" v="2974" actId="14100"/>
          <ac:spMkLst>
            <pc:docMk/>
            <pc:sldMk cId="2749096116" sldId="257"/>
            <ac:spMk id="4" creationId="{266E54C1-D4F6-BCB1-EAD9-740A8A76EE0D}"/>
          </ac:spMkLst>
        </pc:spChg>
        <pc:spChg chg="mod">
          <ac:chgData name="Lamorette, Laura" userId="231d9543-ee48-4303-8632-b2c592304cc9" providerId="ADAL" clId="{9B2C5841-30C0-4EA4-AD56-179BF4316228}" dt="2023-11-15T15:16:13.773" v="2980" actId="14100"/>
          <ac:spMkLst>
            <pc:docMk/>
            <pc:sldMk cId="2749096116" sldId="257"/>
            <ac:spMk id="14" creationId="{7106B8F5-CD3D-30CC-2295-03E780E70258}"/>
          </ac:spMkLst>
        </pc:spChg>
        <pc:spChg chg="mod">
          <ac:chgData name="Lamorette, Laura" userId="231d9543-ee48-4303-8632-b2c592304cc9" providerId="ADAL" clId="{9B2C5841-30C0-4EA4-AD56-179BF4316228}" dt="2023-11-07T17:51:56.145" v="2705" actId="1036"/>
          <ac:spMkLst>
            <pc:docMk/>
            <pc:sldMk cId="2749096116" sldId="257"/>
            <ac:spMk id="15" creationId="{CC56D5CE-C347-6015-ECB1-B7F819026FF6}"/>
          </ac:spMkLst>
        </pc:spChg>
        <pc:spChg chg="mod">
          <ac:chgData name="Lamorette, Laura" userId="231d9543-ee48-4303-8632-b2c592304cc9" providerId="ADAL" clId="{9B2C5841-30C0-4EA4-AD56-179BF4316228}" dt="2023-11-15T15:16:04.783" v="2976" actId="14100"/>
          <ac:spMkLst>
            <pc:docMk/>
            <pc:sldMk cId="2749096116" sldId="257"/>
            <ac:spMk id="16" creationId="{E63AC98E-E7BB-8A5E-0FB1-8680B2C9CFC3}"/>
          </ac:spMkLst>
        </pc:spChg>
        <pc:spChg chg="add del mod">
          <ac:chgData name="Lamorette, Laura" userId="231d9543-ee48-4303-8632-b2c592304cc9" providerId="ADAL" clId="{9B2C5841-30C0-4EA4-AD56-179BF4316228}" dt="2023-11-07T17:50:18.171" v="2688" actId="948"/>
          <ac:spMkLst>
            <pc:docMk/>
            <pc:sldMk cId="2749096116" sldId="257"/>
            <ac:spMk id="19" creationId="{663D956A-3D55-7F92-183B-3F9E4F6790EB}"/>
          </ac:spMkLst>
        </pc:spChg>
        <pc:spChg chg="add mod">
          <ac:chgData name="Lamorette, Laura" userId="231d9543-ee48-4303-8632-b2c592304cc9" providerId="ADAL" clId="{9B2C5841-30C0-4EA4-AD56-179BF4316228}" dt="2023-11-15T15:16:09.354" v="2978" actId="14100"/>
          <ac:spMkLst>
            <pc:docMk/>
            <pc:sldMk cId="2749096116" sldId="257"/>
            <ac:spMk id="20" creationId="{09B55CCF-B32A-FBD9-6E42-7AA4E0862B01}"/>
          </ac:spMkLst>
        </pc:spChg>
        <pc:spChg chg="add mod">
          <ac:chgData name="Lamorette, Laura" userId="231d9543-ee48-4303-8632-b2c592304cc9" providerId="ADAL" clId="{9B2C5841-30C0-4EA4-AD56-179BF4316228}" dt="2023-11-07T17:53:39.407" v="2848" actId="207"/>
          <ac:spMkLst>
            <pc:docMk/>
            <pc:sldMk cId="2749096116" sldId="257"/>
            <ac:spMk id="21" creationId="{2F31EED0-4E8B-02FD-04B5-3D84A0F762FB}"/>
          </ac:spMkLst>
        </pc:spChg>
        <pc:picChg chg="mod">
          <ac:chgData name="Lamorette, Laura" userId="231d9543-ee48-4303-8632-b2c592304cc9" providerId="ADAL" clId="{9B2C5841-30C0-4EA4-AD56-179BF4316228}" dt="2023-11-14T23:47:29.541" v="2936" actId="1036"/>
          <ac:picMkLst>
            <pc:docMk/>
            <pc:sldMk cId="2749096116" sldId="257"/>
            <ac:picMk id="8" creationId="{BFB7F7E7-46CF-3756-F1E9-6062F8F8BE0A}"/>
          </ac:picMkLst>
        </pc:picChg>
        <pc:picChg chg="mod modCrop">
          <ac:chgData name="Lamorette, Laura" userId="231d9543-ee48-4303-8632-b2c592304cc9" providerId="ADAL" clId="{9B2C5841-30C0-4EA4-AD56-179BF4316228}" dt="2023-11-15T15:15:59.194" v="2975" actId="732"/>
          <ac:picMkLst>
            <pc:docMk/>
            <pc:sldMk cId="2749096116" sldId="257"/>
            <ac:picMk id="17" creationId="{1B11EDCD-0BD2-2DAC-9ED4-2EDF3B8327F6}"/>
          </ac:picMkLst>
        </pc:picChg>
      </pc:sldChg>
      <pc:sldChg chg="addSp delSp modSp new mod ord modShow">
        <pc:chgData name="Lamorette, Laura" userId="231d9543-ee48-4303-8632-b2c592304cc9" providerId="ADAL" clId="{9B2C5841-30C0-4EA4-AD56-179BF4316228}" dt="2023-11-14T23:38:30.095" v="2859"/>
        <pc:sldMkLst>
          <pc:docMk/>
          <pc:sldMk cId="3953625627" sldId="258"/>
        </pc:sldMkLst>
        <pc:spChg chg="del">
          <ac:chgData name="Lamorette, Laura" userId="231d9543-ee48-4303-8632-b2c592304cc9" providerId="ADAL" clId="{9B2C5841-30C0-4EA4-AD56-179BF4316228}" dt="2023-11-14T23:37:45.112" v="2852" actId="478"/>
          <ac:spMkLst>
            <pc:docMk/>
            <pc:sldMk cId="3953625627" sldId="258"/>
            <ac:spMk id="2" creationId="{96461917-547E-BDBE-08A4-85AFD48CAB98}"/>
          </ac:spMkLst>
        </pc:spChg>
        <pc:spChg chg="del">
          <ac:chgData name="Lamorette, Laura" userId="231d9543-ee48-4303-8632-b2c592304cc9" providerId="ADAL" clId="{9B2C5841-30C0-4EA4-AD56-179BF4316228}" dt="2023-11-14T23:37:46.866" v="2853" actId="478"/>
          <ac:spMkLst>
            <pc:docMk/>
            <pc:sldMk cId="3953625627" sldId="258"/>
            <ac:spMk id="3" creationId="{116860AE-FCAA-8A37-EC2A-573F0A3AC1B7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4" creationId="{F5EAD096-715C-5E0F-E599-C3A09AE99712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5" creationId="{79AC45ED-E1C7-7B35-B815-2B2EB601559C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6" creationId="{1A04CE2E-22DB-D2EA-3317-754014E41489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7" creationId="{CE25B04F-A304-D4A7-D519-BE794AED9D54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8" creationId="{25850926-2334-DBF5-60C9-CDADE67F5490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9" creationId="{18171288-6AC0-1070-1E81-23501A3DE61B}"/>
          </ac:spMkLst>
        </pc:spChg>
        <pc:spChg chg="add mod">
          <ac:chgData name="Lamorette, Laura" userId="231d9543-ee48-4303-8632-b2c592304cc9" providerId="ADAL" clId="{9B2C5841-30C0-4EA4-AD56-179BF4316228}" dt="2023-11-14T23:38:30.095" v="2859"/>
          <ac:spMkLst>
            <pc:docMk/>
            <pc:sldMk cId="3953625627" sldId="258"/>
            <ac:spMk id="10" creationId="{651E506B-54F4-DACE-37A6-AAAAA17CCAF7}"/>
          </ac:spMkLst>
        </pc:spChg>
      </pc:sldChg>
      <pc:sldChg chg="addSp modSp add mod modShow">
        <pc:chgData name="Lamorette, Laura" userId="231d9543-ee48-4303-8632-b2c592304cc9" providerId="ADAL" clId="{9B2C5841-30C0-4EA4-AD56-179BF4316228}" dt="2023-11-14T23:38:42.116" v="2860"/>
        <pc:sldMkLst>
          <pc:docMk/>
          <pc:sldMk cId="2114257006" sldId="259"/>
        </pc:sldMkLst>
        <pc:spChg chg="add mod">
          <ac:chgData name="Lamorette, Laura" userId="231d9543-ee48-4303-8632-b2c592304cc9" providerId="ADAL" clId="{9B2C5841-30C0-4EA4-AD56-179BF4316228}" dt="2023-11-14T23:38:42.116" v="2860"/>
          <ac:spMkLst>
            <pc:docMk/>
            <pc:sldMk cId="2114257006" sldId="259"/>
            <ac:spMk id="2" creationId="{5CC88D3D-4526-919F-ADE8-A652389F22B3}"/>
          </ac:spMkLst>
        </pc:spChg>
        <pc:spChg chg="add mod">
          <ac:chgData name="Lamorette, Laura" userId="231d9543-ee48-4303-8632-b2c592304cc9" providerId="ADAL" clId="{9B2C5841-30C0-4EA4-AD56-179BF4316228}" dt="2023-11-14T23:38:42.116" v="2860"/>
          <ac:spMkLst>
            <pc:docMk/>
            <pc:sldMk cId="2114257006" sldId="259"/>
            <ac:spMk id="3" creationId="{5BDAA625-8755-99EC-F27B-B9DB43D46F52}"/>
          </ac:spMkLst>
        </pc:spChg>
        <pc:spChg chg="add mod">
          <ac:chgData name="Lamorette, Laura" userId="231d9543-ee48-4303-8632-b2c592304cc9" providerId="ADAL" clId="{9B2C5841-30C0-4EA4-AD56-179BF4316228}" dt="2023-11-14T23:38:42.116" v="2860"/>
          <ac:spMkLst>
            <pc:docMk/>
            <pc:sldMk cId="2114257006" sldId="259"/>
            <ac:spMk id="4" creationId="{C632EFF4-4CDB-C2D0-B824-7760CDD7BDBE}"/>
          </ac:spMkLst>
        </pc:spChg>
        <pc:spChg chg="add mod">
          <ac:chgData name="Lamorette, Laura" userId="231d9543-ee48-4303-8632-b2c592304cc9" providerId="ADAL" clId="{9B2C5841-30C0-4EA4-AD56-179BF4316228}" dt="2023-11-14T23:38:42.116" v="2860"/>
          <ac:spMkLst>
            <pc:docMk/>
            <pc:sldMk cId="2114257006" sldId="259"/>
            <ac:spMk id="6" creationId="{06D6CFE3-643D-FE20-3686-FA455CFEF231}"/>
          </ac:spMkLst>
        </pc:spChg>
        <pc:graphicFrameChg chg="add mod">
          <ac:chgData name="Lamorette, Laura" userId="231d9543-ee48-4303-8632-b2c592304cc9" providerId="ADAL" clId="{9B2C5841-30C0-4EA4-AD56-179BF4316228}" dt="2023-11-14T23:38:42.116" v="2860"/>
          <ac:graphicFrameMkLst>
            <pc:docMk/>
            <pc:sldMk cId="2114257006" sldId="259"/>
            <ac:graphicFrameMk id="5" creationId="{61332348-EC2A-403B-A668-3E8167EB0C97}"/>
          </ac:graphicFrameMkLst>
        </pc:graphicFrameChg>
      </pc:sldChg>
      <pc:sldChg chg="addSp modSp add mod modShow">
        <pc:chgData name="Lamorette, Laura" userId="231d9543-ee48-4303-8632-b2c592304cc9" providerId="ADAL" clId="{9B2C5841-30C0-4EA4-AD56-179BF4316228}" dt="2023-11-15T15:14:13.074" v="2953" actId="20577"/>
        <pc:sldMkLst>
          <pc:docMk/>
          <pc:sldMk cId="1469104225" sldId="260"/>
        </pc:sldMkLst>
        <pc:spChg chg="add mod">
          <ac:chgData name="Lamorette, Laura" userId="231d9543-ee48-4303-8632-b2c592304cc9" providerId="ADAL" clId="{9B2C5841-30C0-4EA4-AD56-179BF4316228}" dt="2023-11-14T23:38:53.261" v="2861"/>
          <ac:spMkLst>
            <pc:docMk/>
            <pc:sldMk cId="1469104225" sldId="260"/>
            <ac:spMk id="2" creationId="{599A0CBC-190F-A8F9-B9E8-88CE23137279}"/>
          </ac:spMkLst>
        </pc:spChg>
        <pc:spChg chg="add mod">
          <ac:chgData name="Lamorette, Laura" userId="231d9543-ee48-4303-8632-b2c592304cc9" providerId="ADAL" clId="{9B2C5841-30C0-4EA4-AD56-179BF4316228}" dt="2023-11-14T23:38:53.261" v="2861"/>
          <ac:spMkLst>
            <pc:docMk/>
            <pc:sldMk cId="1469104225" sldId="260"/>
            <ac:spMk id="3" creationId="{CA2406D6-9141-5E6A-4240-3FE5249F47B6}"/>
          </ac:spMkLst>
        </pc:spChg>
        <pc:spChg chg="add mod">
          <ac:chgData name="Lamorette, Laura" userId="231d9543-ee48-4303-8632-b2c592304cc9" providerId="ADAL" clId="{9B2C5841-30C0-4EA4-AD56-179BF4316228}" dt="2023-11-15T15:14:13.074" v="2953" actId="20577"/>
          <ac:spMkLst>
            <pc:docMk/>
            <pc:sldMk cId="1469104225" sldId="260"/>
            <ac:spMk id="4" creationId="{7257EA61-F6B0-CBA2-3309-A2465ECD27A9}"/>
          </ac:spMkLst>
        </pc:spChg>
        <pc:spChg chg="add mod">
          <ac:chgData name="Lamorette, Laura" userId="231d9543-ee48-4303-8632-b2c592304cc9" providerId="ADAL" clId="{9B2C5841-30C0-4EA4-AD56-179BF4316228}" dt="2023-11-14T23:38:53.261" v="2861"/>
          <ac:spMkLst>
            <pc:docMk/>
            <pc:sldMk cId="1469104225" sldId="260"/>
            <ac:spMk id="5" creationId="{EDC615EE-DE8F-B7EC-019E-9D21A243CC61}"/>
          </ac:spMkLst>
        </pc:spChg>
      </pc:sldChg>
      <pc:sldChg chg="addSp delSp modSp new mod">
        <pc:chgData name="Lamorette, Laura" userId="231d9543-ee48-4303-8632-b2c592304cc9" providerId="ADAL" clId="{9B2C5841-30C0-4EA4-AD56-179BF4316228}" dt="2023-11-15T15:17:01.996" v="2991" actId="14100"/>
        <pc:sldMkLst>
          <pc:docMk/>
          <pc:sldMk cId="1980806838" sldId="261"/>
        </pc:sldMkLst>
        <pc:spChg chg="del">
          <ac:chgData name="Lamorette, Laura" userId="231d9543-ee48-4303-8632-b2c592304cc9" providerId="ADAL" clId="{9B2C5841-30C0-4EA4-AD56-179BF4316228}" dt="2023-11-14T23:39:23.589" v="2863" actId="478"/>
          <ac:spMkLst>
            <pc:docMk/>
            <pc:sldMk cId="1980806838" sldId="261"/>
            <ac:spMk id="2" creationId="{0892EA8E-AD01-3B96-CD59-8A3977AAC38C}"/>
          </ac:spMkLst>
        </pc:spChg>
        <pc:spChg chg="del">
          <ac:chgData name="Lamorette, Laura" userId="231d9543-ee48-4303-8632-b2c592304cc9" providerId="ADAL" clId="{9B2C5841-30C0-4EA4-AD56-179BF4316228}" dt="2023-11-14T23:39:24.716" v="2864" actId="478"/>
          <ac:spMkLst>
            <pc:docMk/>
            <pc:sldMk cId="1980806838" sldId="261"/>
            <ac:spMk id="3" creationId="{36022950-5D9B-7CF2-EC05-2B7C8A948E7B}"/>
          </ac:spMkLst>
        </pc:spChg>
        <pc:spChg chg="add mod">
          <ac:chgData name="Lamorette, Laura" userId="231d9543-ee48-4303-8632-b2c592304cc9" providerId="ADAL" clId="{9B2C5841-30C0-4EA4-AD56-179BF4316228}" dt="2023-11-15T15:16:40.352" v="2985" actId="14100"/>
          <ac:spMkLst>
            <pc:docMk/>
            <pc:sldMk cId="1980806838" sldId="261"/>
            <ac:spMk id="5" creationId="{1D86BC17-500E-35A1-4945-89818CF9FD62}"/>
          </ac:spMkLst>
        </pc:spChg>
        <pc:spChg chg="add mod">
          <ac:chgData name="Lamorette, Laura" userId="231d9543-ee48-4303-8632-b2c592304cc9" providerId="ADAL" clId="{9B2C5841-30C0-4EA4-AD56-179BF4316228}" dt="2023-11-15T15:16:45.481" v="2987" actId="14100"/>
          <ac:spMkLst>
            <pc:docMk/>
            <pc:sldMk cId="1980806838" sldId="261"/>
            <ac:spMk id="8" creationId="{C87F4520-B933-0067-4682-5789EEF01404}"/>
          </ac:spMkLst>
        </pc:spChg>
        <pc:spChg chg="add mod">
          <ac:chgData name="Lamorette, Laura" userId="231d9543-ee48-4303-8632-b2c592304cc9" providerId="ADAL" clId="{9B2C5841-30C0-4EA4-AD56-179BF4316228}" dt="2023-11-15T15:16:24.873" v="2982" actId="14100"/>
          <ac:spMkLst>
            <pc:docMk/>
            <pc:sldMk cId="1980806838" sldId="261"/>
            <ac:spMk id="10" creationId="{8A730172-997A-26DA-1230-4AAF9EAAFC92}"/>
          </ac:spMkLst>
        </pc:spChg>
        <pc:spChg chg="add mod">
          <ac:chgData name="Lamorette, Laura" userId="231d9543-ee48-4303-8632-b2c592304cc9" providerId="ADAL" clId="{9B2C5841-30C0-4EA4-AD56-179BF4316228}" dt="2023-11-15T15:16:30.250" v="2984" actId="14100"/>
          <ac:spMkLst>
            <pc:docMk/>
            <pc:sldMk cId="1980806838" sldId="261"/>
            <ac:spMk id="11" creationId="{8A9038FC-2934-9441-C309-EBC513A2AAFF}"/>
          </ac:spMkLst>
        </pc:spChg>
        <pc:spChg chg="add mod">
          <ac:chgData name="Lamorette, Laura" userId="231d9543-ee48-4303-8632-b2c592304cc9" providerId="ADAL" clId="{9B2C5841-30C0-4EA4-AD56-179BF4316228}" dt="2023-11-14T23:40:29.468" v="2872"/>
          <ac:spMkLst>
            <pc:docMk/>
            <pc:sldMk cId="1980806838" sldId="261"/>
            <ac:spMk id="12" creationId="{1CEDC421-9D89-D045-A8F6-D2A822C5FEEA}"/>
          </ac:spMkLst>
        </pc:spChg>
        <pc:spChg chg="add mod">
          <ac:chgData name="Lamorette, Laura" userId="231d9543-ee48-4303-8632-b2c592304cc9" providerId="ADAL" clId="{9B2C5841-30C0-4EA4-AD56-179BF4316228}" dt="2023-11-14T23:40:29.468" v="2872"/>
          <ac:spMkLst>
            <pc:docMk/>
            <pc:sldMk cId="1980806838" sldId="261"/>
            <ac:spMk id="13" creationId="{840CEA8A-B2EB-0CA8-A012-8139EF5F8B56}"/>
          </ac:spMkLst>
        </pc:spChg>
        <pc:spChg chg="add mod">
          <ac:chgData name="Lamorette, Laura" userId="231d9543-ee48-4303-8632-b2c592304cc9" providerId="ADAL" clId="{9B2C5841-30C0-4EA4-AD56-179BF4316228}" dt="2023-11-14T23:42:01.832" v="2883" actId="207"/>
          <ac:spMkLst>
            <pc:docMk/>
            <pc:sldMk cId="1980806838" sldId="261"/>
            <ac:spMk id="15" creationId="{B5703FEB-9830-7573-E7F3-B890C8213611}"/>
          </ac:spMkLst>
        </pc:spChg>
        <pc:spChg chg="add mod">
          <ac:chgData name="Lamorette, Laura" userId="231d9543-ee48-4303-8632-b2c592304cc9" providerId="ADAL" clId="{9B2C5841-30C0-4EA4-AD56-179BF4316228}" dt="2023-11-14T23:40:29.468" v="2872"/>
          <ac:spMkLst>
            <pc:docMk/>
            <pc:sldMk cId="1980806838" sldId="261"/>
            <ac:spMk id="16" creationId="{9DF89530-D12D-A87E-7C67-CD7C8C3ADE74}"/>
          </ac:spMkLst>
        </pc:spChg>
        <pc:spChg chg="add mod">
          <ac:chgData name="Lamorette, Laura" userId="231d9543-ee48-4303-8632-b2c592304cc9" providerId="ADAL" clId="{9B2C5841-30C0-4EA4-AD56-179BF4316228}" dt="2023-11-14T23:41:56.717" v="2882" actId="207"/>
          <ac:spMkLst>
            <pc:docMk/>
            <pc:sldMk cId="1980806838" sldId="261"/>
            <ac:spMk id="17" creationId="{3435F5A7-AD35-807C-3343-5EF5CE2C0108}"/>
          </ac:spMkLst>
        </pc:spChg>
        <pc:picChg chg="add mod">
          <ac:chgData name="Lamorette, Laura" userId="231d9543-ee48-4303-8632-b2c592304cc9" providerId="ADAL" clId="{9B2C5841-30C0-4EA4-AD56-179BF4316228}" dt="2023-11-15T15:17:01.996" v="2991" actId="14100"/>
          <ac:picMkLst>
            <pc:docMk/>
            <pc:sldMk cId="1980806838" sldId="261"/>
            <ac:picMk id="4" creationId="{122910CE-D09E-4AC4-4CF0-D7751C151DC7}"/>
          </ac:picMkLst>
        </pc:picChg>
        <pc:picChg chg="add mod">
          <ac:chgData name="Lamorette, Laura" userId="231d9543-ee48-4303-8632-b2c592304cc9" providerId="ADAL" clId="{9B2C5841-30C0-4EA4-AD56-179BF4316228}" dt="2023-11-14T23:40:29.468" v="2872"/>
          <ac:picMkLst>
            <pc:docMk/>
            <pc:sldMk cId="1980806838" sldId="261"/>
            <ac:picMk id="6" creationId="{5EF63F81-FE89-312C-CA36-F62C5EC06AE1}"/>
          </ac:picMkLst>
        </pc:picChg>
        <pc:picChg chg="add mod">
          <ac:chgData name="Lamorette, Laura" userId="231d9543-ee48-4303-8632-b2c592304cc9" providerId="ADAL" clId="{9B2C5841-30C0-4EA4-AD56-179BF4316228}" dt="2023-11-14T23:40:29.468" v="2872"/>
          <ac:picMkLst>
            <pc:docMk/>
            <pc:sldMk cId="1980806838" sldId="261"/>
            <ac:picMk id="7" creationId="{2479B29C-323D-4D2D-E391-76C11C07A16C}"/>
          </ac:picMkLst>
        </pc:picChg>
        <pc:cxnChg chg="add mod">
          <ac:chgData name="Lamorette, Laura" userId="231d9543-ee48-4303-8632-b2c592304cc9" providerId="ADAL" clId="{9B2C5841-30C0-4EA4-AD56-179BF4316228}" dt="2023-11-15T15:16:54.761" v="2989" actId="14100"/>
          <ac:cxnSpMkLst>
            <pc:docMk/>
            <pc:sldMk cId="1980806838" sldId="261"/>
            <ac:cxnSpMk id="9" creationId="{D1EFBD13-EA9F-8DAA-8B8D-552F1CE15DD2}"/>
          </ac:cxnSpMkLst>
        </pc:cxnChg>
        <pc:cxnChg chg="add mod">
          <ac:chgData name="Lamorette, Laura" userId="231d9543-ee48-4303-8632-b2c592304cc9" providerId="ADAL" clId="{9B2C5841-30C0-4EA4-AD56-179BF4316228}" dt="2023-11-14T23:40:29.468" v="2872"/>
          <ac:cxnSpMkLst>
            <pc:docMk/>
            <pc:sldMk cId="1980806838" sldId="261"/>
            <ac:cxnSpMk id="14" creationId="{0A0269A8-B9EE-1674-DA15-BB7BF9745D8C}"/>
          </ac:cxnSpMkLst>
        </pc:cxnChg>
      </pc:sldChg>
      <pc:sldChg chg="addSp modSp add mod">
        <pc:chgData name="Lamorette, Laura" userId="231d9543-ee48-4303-8632-b2c592304cc9" providerId="ADAL" clId="{9B2C5841-30C0-4EA4-AD56-179BF4316228}" dt="2023-11-15T15:17:29.327" v="2999" actId="14100"/>
        <pc:sldMkLst>
          <pc:docMk/>
          <pc:sldMk cId="2129021232" sldId="262"/>
        </pc:sldMkLst>
        <pc:spChg chg="add mod">
          <ac:chgData name="Lamorette, Laura" userId="231d9543-ee48-4303-8632-b2c592304cc9" providerId="ADAL" clId="{9B2C5841-30C0-4EA4-AD56-179BF4316228}" dt="2023-11-15T15:17:10.875" v="2993" actId="14100"/>
          <ac:spMkLst>
            <pc:docMk/>
            <pc:sldMk cId="2129021232" sldId="262"/>
            <ac:spMk id="2" creationId="{83A9913B-103B-B497-FC9F-34C26CA82E07}"/>
          </ac:spMkLst>
        </pc:spChg>
        <pc:spChg chg="add mod">
          <ac:chgData name="Lamorette, Laura" userId="231d9543-ee48-4303-8632-b2c592304cc9" providerId="ADAL" clId="{9B2C5841-30C0-4EA4-AD56-179BF4316228}" dt="2023-11-14T23:40:42.101" v="2873"/>
          <ac:spMkLst>
            <pc:docMk/>
            <pc:sldMk cId="2129021232" sldId="262"/>
            <ac:spMk id="3" creationId="{B565C193-E2C0-021F-6122-DBD6DB0796F2}"/>
          </ac:spMkLst>
        </pc:spChg>
        <pc:spChg chg="add mod">
          <ac:chgData name="Lamorette, Laura" userId="231d9543-ee48-4303-8632-b2c592304cc9" providerId="ADAL" clId="{9B2C5841-30C0-4EA4-AD56-179BF4316228}" dt="2023-11-14T23:40:42.101" v="2873"/>
          <ac:spMkLst>
            <pc:docMk/>
            <pc:sldMk cId="2129021232" sldId="262"/>
            <ac:spMk id="4" creationId="{73BE125E-C63B-C80C-5E54-F5415B007C2D}"/>
          </ac:spMkLst>
        </pc:spChg>
        <pc:spChg chg="add mod">
          <ac:chgData name="Lamorette, Laura" userId="231d9543-ee48-4303-8632-b2c592304cc9" providerId="ADAL" clId="{9B2C5841-30C0-4EA4-AD56-179BF4316228}" dt="2023-11-14T23:40:42.101" v="2873"/>
          <ac:spMkLst>
            <pc:docMk/>
            <pc:sldMk cId="2129021232" sldId="262"/>
            <ac:spMk id="7" creationId="{A7BCE473-8ED9-767D-345C-B3918AE14D9E}"/>
          </ac:spMkLst>
        </pc:spChg>
        <pc:spChg chg="add mod">
          <ac:chgData name="Lamorette, Laura" userId="231d9543-ee48-4303-8632-b2c592304cc9" providerId="ADAL" clId="{9B2C5841-30C0-4EA4-AD56-179BF4316228}" dt="2023-11-15T15:17:29.327" v="2999" actId="14100"/>
          <ac:spMkLst>
            <pc:docMk/>
            <pc:sldMk cId="2129021232" sldId="262"/>
            <ac:spMk id="8" creationId="{A5F8C534-2917-09D3-C579-04CEF1F951B5}"/>
          </ac:spMkLst>
        </pc:spChg>
        <pc:spChg chg="add mod">
          <ac:chgData name="Lamorette, Laura" userId="231d9543-ee48-4303-8632-b2c592304cc9" providerId="ADAL" clId="{9B2C5841-30C0-4EA4-AD56-179BF4316228}" dt="2023-11-14T23:42:59.362" v="2889" actId="207"/>
          <ac:spMkLst>
            <pc:docMk/>
            <pc:sldMk cId="2129021232" sldId="262"/>
            <ac:spMk id="9" creationId="{0AC402EA-F4C0-B68D-A96C-E91D1699176A}"/>
          </ac:spMkLst>
        </pc:spChg>
        <pc:spChg chg="add mod">
          <ac:chgData name="Lamorette, Laura" userId="231d9543-ee48-4303-8632-b2c592304cc9" providerId="ADAL" clId="{9B2C5841-30C0-4EA4-AD56-179BF4316228}" dt="2023-11-15T15:17:19.236" v="2995" actId="14100"/>
          <ac:spMkLst>
            <pc:docMk/>
            <pc:sldMk cId="2129021232" sldId="262"/>
            <ac:spMk id="10" creationId="{468F444A-3AEB-164A-6898-FA176929B02F}"/>
          </ac:spMkLst>
        </pc:spChg>
        <pc:spChg chg="add mod">
          <ac:chgData name="Lamorette, Laura" userId="231d9543-ee48-4303-8632-b2c592304cc9" providerId="ADAL" clId="{9B2C5841-30C0-4EA4-AD56-179BF4316228}" dt="2023-11-14T23:40:42.101" v="2873"/>
          <ac:spMkLst>
            <pc:docMk/>
            <pc:sldMk cId="2129021232" sldId="262"/>
            <ac:spMk id="12" creationId="{AAB636A5-CA5C-8A0B-8B95-E7B43F39BA17}"/>
          </ac:spMkLst>
        </pc:spChg>
        <pc:spChg chg="add mod">
          <ac:chgData name="Lamorette, Laura" userId="231d9543-ee48-4303-8632-b2c592304cc9" providerId="ADAL" clId="{9B2C5841-30C0-4EA4-AD56-179BF4316228}" dt="2023-11-14T23:40:42.101" v="2873"/>
          <ac:spMkLst>
            <pc:docMk/>
            <pc:sldMk cId="2129021232" sldId="262"/>
            <ac:spMk id="13" creationId="{32CCCA53-4B35-E1B7-7EFF-651C8762D829}"/>
          </ac:spMkLst>
        </pc:spChg>
        <pc:spChg chg="add mod">
          <ac:chgData name="Lamorette, Laura" userId="231d9543-ee48-4303-8632-b2c592304cc9" providerId="ADAL" clId="{9B2C5841-30C0-4EA4-AD56-179BF4316228}" dt="2023-11-15T15:17:23.988" v="2997" actId="14100"/>
          <ac:spMkLst>
            <pc:docMk/>
            <pc:sldMk cId="2129021232" sldId="262"/>
            <ac:spMk id="14" creationId="{A53FCA9C-811F-380D-2079-BD77E02310A7}"/>
          </ac:spMkLst>
        </pc:spChg>
        <pc:spChg chg="add mod">
          <ac:chgData name="Lamorette, Laura" userId="231d9543-ee48-4303-8632-b2c592304cc9" providerId="ADAL" clId="{9B2C5841-30C0-4EA4-AD56-179BF4316228}" dt="2023-11-14T23:40:42.101" v="2873"/>
          <ac:spMkLst>
            <pc:docMk/>
            <pc:sldMk cId="2129021232" sldId="262"/>
            <ac:spMk id="15" creationId="{BBCDA2AE-07C4-E740-89FA-0B8498BBDD4F}"/>
          </ac:spMkLst>
        </pc:spChg>
        <pc:picChg chg="add mod">
          <ac:chgData name="Lamorette, Laura" userId="231d9543-ee48-4303-8632-b2c592304cc9" providerId="ADAL" clId="{9B2C5841-30C0-4EA4-AD56-179BF4316228}" dt="2023-11-14T23:47:22.349" v="2929" actId="1036"/>
          <ac:picMkLst>
            <pc:docMk/>
            <pc:sldMk cId="2129021232" sldId="262"/>
            <ac:picMk id="5" creationId="{2BF03CA3-0E1A-EDFC-18EC-E9FB2737F03C}"/>
          </ac:picMkLst>
        </pc:picChg>
        <pc:picChg chg="add mod">
          <ac:chgData name="Lamorette, Laura" userId="231d9543-ee48-4303-8632-b2c592304cc9" providerId="ADAL" clId="{9B2C5841-30C0-4EA4-AD56-179BF4316228}" dt="2023-11-14T23:40:42.101" v="2873"/>
          <ac:picMkLst>
            <pc:docMk/>
            <pc:sldMk cId="2129021232" sldId="262"/>
            <ac:picMk id="6" creationId="{BD382D61-AF2F-DBA5-4DAB-4B3862D7A8AE}"/>
          </ac:picMkLst>
        </pc:picChg>
        <pc:picChg chg="add mod modCrop">
          <ac:chgData name="Lamorette, Laura" userId="231d9543-ee48-4303-8632-b2c592304cc9" providerId="ADAL" clId="{9B2C5841-30C0-4EA4-AD56-179BF4316228}" dt="2023-11-15T15:17:15.319" v="2994" actId="732"/>
          <ac:picMkLst>
            <pc:docMk/>
            <pc:sldMk cId="2129021232" sldId="262"/>
            <ac:picMk id="11" creationId="{0180A556-C37A-F13E-FC00-F8D7D72ED943}"/>
          </ac:picMkLst>
        </pc:picChg>
      </pc:sldChg>
      <pc:sldChg chg="addSp modSp add mod">
        <pc:chgData name="Lamorette, Laura" userId="231d9543-ee48-4303-8632-b2c592304cc9" providerId="ADAL" clId="{9B2C5841-30C0-4EA4-AD56-179BF4316228}" dt="2023-11-15T15:18:13.555" v="3010" actId="14100"/>
        <pc:sldMkLst>
          <pc:docMk/>
          <pc:sldMk cId="3292028025" sldId="263"/>
        </pc:sldMkLst>
        <pc:spChg chg="add mod">
          <ac:chgData name="Lamorette, Laura" userId="231d9543-ee48-4303-8632-b2c592304cc9" providerId="ADAL" clId="{9B2C5841-30C0-4EA4-AD56-179BF4316228}" dt="2023-11-15T15:18:00.264" v="3006" actId="14100"/>
          <ac:spMkLst>
            <pc:docMk/>
            <pc:sldMk cId="3292028025" sldId="263"/>
            <ac:spMk id="3" creationId="{F5F5FA92-BD96-6C9E-223F-33BAC08043E5}"/>
          </ac:spMkLst>
        </pc:spChg>
        <pc:spChg chg="add mod">
          <ac:chgData name="Lamorette, Laura" userId="231d9543-ee48-4303-8632-b2c592304cc9" providerId="ADAL" clId="{9B2C5841-30C0-4EA4-AD56-179BF4316228}" dt="2023-11-15T15:18:05.105" v="3008" actId="14100"/>
          <ac:spMkLst>
            <pc:docMk/>
            <pc:sldMk cId="3292028025" sldId="263"/>
            <ac:spMk id="6" creationId="{E30CD2C8-FCF6-C48D-6B4B-5B060FB0D707}"/>
          </ac:spMkLst>
        </pc:spChg>
        <pc:spChg chg="add mod">
          <ac:chgData name="Lamorette, Laura" userId="231d9543-ee48-4303-8632-b2c592304cc9" providerId="ADAL" clId="{9B2C5841-30C0-4EA4-AD56-179BF4316228}" dt="2023-11-15T15:17:41.721" v="3001" actId="14100"/>
          <ac:spMkLst>
            <pc:docMk/>
            <pc:sldMk cId="3292028025" sldId="263"/>
            <ac:spMk id="8" creationId="{AEB61D9B-F8BD-9427-AF83-C4B411B88360}"/>
          </ac:spMkLst>
        </pc:spChg>
        <pc:spChg chg="add mod">
          <ac:chgData name="Lamorette, Laura" userId="231d9543-ee48-4303-8632-b2c592304cc9" providerId="ADAL" clId="{9B2C5841-30C0-4EA4-AD56-179BF4316228}" dt="2023-11-15T15:17:48.075" v="3003" actId="14100"/>
          <ac:spMkLst>
            <pc:docMk/>
            <pc:sldMk cId="3292028025" sldId="263"/>
            <ac:spMk id="9" creationId="{F9C28243-C5C7-DB3B-F7BB-6A149A41F46C}"/>
          </ac:spMkLst>
        </pc:spChg>
        <pc:spChg chg="add mod">
          <ac:chgData name="Lamorette, Laura" userId="231d9543-ee48-4303-8632-b2c592304cc9" providerId="ADAL" clId="{9B2C5841-30C0-4EA4-AD56-179BF4316228}" dt="2023-11-14T23:43:33.217" v="2891"/>
          <ac:spMkLst>
            <pc:docMk/>
            <pc:sldMk cId="3292028025" sldId="263"/>
            <ac:spMk id="10" creationId="{F53E2069-1B06-B72C-3940-4BA560A34826}"/>
          </ac:spMkLst>
        </pc:spChg>
        <pc:spChg chg="add mod">
          <ac:chgData name="Lamorette, Laura" userId="231d9543-ee48-4303-8632-b2c592304cc9" providerId="ADAL" clId="{9B2C5841-30C0-4EA4-AD56-179BF4316228}" dt="2023-11-14T23:43:33.217" v="2891"/>
          <ac:spMkLst>
            <pc:docMk/>
            <pc:sldMk cId="3292028025" sldId="263"/>
            <ac:spMk id="11" creationId="{45CB049C-3287-490F-F9C3-07EB80E85E72}"/>
          </ac:spMkLst>
        </pc:spChg>
        <pc:spChg chg="add mod">
          <ac:chgData name="Lamorette, Laura" userId="231d9543-ee48-4303-8632-b2c592304cc9" providerId="ADAL" clId="{9B2C5841-30C0-4EA4-AD56-179BF4316228}" dt="2023-11-14T23:43:33.217" v="2891"/>
          <ac:spMkLst>
            <pc:docMk/>
            <pc:sldMk cId="3292028025" sldId="263"/>
            <ac:spMk id="13" creationId="{0CEF7065-9577-849C-3493-3C274816F3FB}"/>
          </ac:spMkLst>
        </pc:spChg>
        <pc:spChg chg="add mod">
          <ac:chgData name="Lamorette, Laura" userId="231d9543-ee48-4303-8632-b2c592304cc9" providerId="ADAL" clId="{9B2C5841-30C0-4EA4-AD56-179BF4316228}" dt="2023-11-14T23:45:16.090" v="2901" actId="14100"/>
          <ac:spMkLst>
            <pc:docMk/>
            <pc:sldMk cId="3292028025" sldId="263"/>
            <ac:spMk id="14" creationId="{AD4BFEE1-EAEF-8127-4884-B9F5105CDC7D}"/>
          </ac:spMkLst>
        </pc:spChg>
        <pc:spChg chg="add mod">
          <ac:chgData name="Lamorette, Laura" userId="231d9543-ee48-4303-8632-b2c592304cc9" providerId="ADAL" clId="{9B2C5841-30C0-4EA4-AD56-179BF4316228}" dt="2023-11-14T23:44:50.817" v="2898" actId="207"/>
          <ac:spMkLst>
            <pc:docMk/>
            <pc:sldMk cId="3292028025" sldId="263"/>
            <ac:spMk id="15" creationId="{F5FBAD17-F434-104E-9F92-2EA73ED133C7}"/>
          </ac:spMkLst>
        </pc:spChg>
        <pc:picChg chg="add mod">
          <ac:chgData name="Lamorette, Laura" userId="231d9543-ee48-4303-8632-b2c592304cc9" providerId="ADAL" clId="{9B2C5841-30C0-4EA4-AD56-179BF4316228}" dt="2023-11-15T15:17:56.354" v="3005" actId="14100"/>
          <ac:picMkLst>
            <pc:docMk/>
            <pc:sldMk cId="3292028025" sldId="263"/>
            <ac:picMk id="2" creationId="{E1FB0724-BD80-A534-B66F-546283817922}"/>
          </ac:picMkLst>
        </pc:picChg>
        <pc:picChg chg="add mod">
          <ac:chgData name="Lamorette, Laura" userId="231d9543-ee48-4303-8632-b2c592304cc9" providerId="ADAL" clId="{9B2C5841-30C0-4EA4-AD56-179BF4316228}" dt="2023-11-14T23:43:33.217" v="2891"/>
          <ac:picMkLst>
            <pc:docMk/>
            <pc:sldMk cId="3292028025" sldId="263"/>
            <ac:picMk id="4" creationId="{A596463F-A692-7613-7AC7-F6A7FCDB2E1A}"/>
          </ac:picMkLst>
        </pc:picChg>
        <pc:picChg chg="add mod">
          <ac:chgData name="Lamorette, Laura" userId="231d9543-ee48-4303-8632-b2c592304cc9" providerId="ADAL" clId="{9B2C5841-30C0-4EA4-AD56-179BF4316228}" dt="2023-11-14T23:43:33.217" v="2891"/>
          <ac:picMkLst>
            <pc:docMk/>
            <pc:sldMk cId="3292028025" sldId="263"/>
            <ac:picMk id="5" creationId="{6DB07B10-67C5-950E-B471-83F2E4B5960D}"/>
          </ac:picMkLst>
        </pc:picChg>
        <pc:cxnChg chg="add mod">
          <ac:chgData name="Lamorette, Laura" userId="231d9543-ee48-4303-8632-b2c592304cc9" providerId="ADAL" clId="{9B2C5841-30C0-4EA4-AD56-179BF4316228}" dt="2023-11-15T15:18:13.555" v="3010" actId="14100"/>
          <ac:cxnSpMkLst>
            <pc:docMk/>
            <pc:sldMk cId="3292028025" sldId="263"/>
            <ac:cxnSpMk id="7" creationId="{21E555CB-868C-482F-4B17-D14E6062464D}"/>
          </ac:cxnSpMkLst>
        </pc:cxnChg>
        <pc:cxnChg chg="add mod">
          <ac:chgData name="Lamorette, Laura" userId="231d9543-ee48-4303-8632-b2c592304cc9" providerId="ADAL" clId="{9B2C5841-30C0-4EA4-AD56-179BF4316228}" dt="2023-11-14T23:43:33.217" v="2891"/>
          <ac:cxnSpMkLst>
            <pc:docMk/>
            <pc:sldMk cId="3292028025" sldId="263"/>
            <ac:cxnSpMk id="12" creationId="{50941E33-EA55-2C62-D184-7EF99C686095}"/>
          </ac:cxnSpMkLst>
        </pc:cxnChg>
      </pc:sldChg>
      <pc:sldChg chg="addSp modSp add mod">
        <pc:chgData name="Lamorette, Laura" userId="231d9543-ee48-4303-8632-b2c592304cc9" providerId="ADAL" clId="{9B2C5841-30C0-4EA4-AD56-179BF4316228}" dt="2023-11-15T15:18:50.286" v="3019" actId="14100"/>
        <pc:sldMkLst>
          <pc:docMk/>
          <pc:sldMk cId="407169122" sldId="264"/>
        </pc:sldMkLst>
        <pc:spChg chg="add mod">
          <ac:chgData name="Lamorette, Laura" userId="231d9543-ee48-4303-8632-b2c592304cc9" providerId="ADAL" clId="{9B2C5841-30C0-4EA4-AD56-179BF4316228}" dt="2023-11-15T15:18:23.233" v="3012" actId="14100"/>
          <ac:spMkLst>
            <pc:docMk/>
            <pc:sldMk cId="407169122" sldId="264"/>
            <ac:spMk id="2" creationId="{B4ACE344-75F5-2E03-016F-75A82D22504D}"/>
          </ac:spMkLst>
        </pc:spChg>
        <pc:spChg chg="add mod">
          <ac:chgData name="Lamorette, Laura" userId="231d9543-ee48-4303-8632-b2c592304cc9" providerId="ADAL" clId="{9B2C5841-30C0-4EA4-AD56-179BF4316228}" dt="2023-11-14T23:43:17.413" v="2890"/>
          <ac:spMkLst>
            <pc:docMk/>
            <pc:sldMk cId="407169122" sldId="264"/>
            <ac:spMk id="3" creationId="{C2C533FA-83EC-1E8B-2A9E-9A7F7165C61C}"/>
          </ac:spMkLst>
        </pc:spChg>
        <pc:spChg chg="add mod">
          <ac:chgData name="Lamorette, Laura" userId="231d9543-ee48-4303-8632-b2c592304cc9" providerId="ADAL" clId="{9B2C5841-30C0-4EA4-AD56-179BF4316228}" dt="2023-11-14T23:43:17.413" v="2890"/>
          <ac:spMkLst>
            <pc:docMk/>
            <pc:sldMk cId="407169122" sldId="264"/>
            <ac:spMk id="4" creationId="{398A0FE1-8886-A3D4-FEED-4A468E3CA077}"/>
          </ac:spMkLst>
        </pc:spChg>
        <pc:spChg chg="add mod">
          <ac:chgData name="Lamorette, Laura" userId="231d9543-ee48-4303-8632-b2c592304cc9" providerId="ADAL" clId="{9B2C5841-30C0-4EA4-AD56-179BF4316228}" dt="2023-11-14T23:43:17.413" v="2890"/>
          <ac:spMkLst>
            <pc:docMk/>
            <pc:sldMk cId="407169122" sldId="264"/>
            <ac:spMk id="7" creationId="{29500BA2-1A8F-4EF1-CF6F-88B6A8E80796}"/>
          </ac:spMkLst>
        </pc:spChg>
        <pc:spChg chg="add mod">
          <ac:chgData name="Lamorette, Laura" userId="231d9543-ee48-4303-8632-b2c592304cc9" providerId="ADAL" clId="{9B2C5841-30C0-4EA4-AD56-179BF4316228}" dt="2023-11-15T15:18:50.286" v="3019" actId="14100"/>
          <ac:spMkLst>
            <pc:docMk/>
            <pc:sldMk cId="407169122" sldId="264"/>
            <ac:spMk id="8" creationId="{1687B65E-426E-5E8A-4A85-6355D3503E6D}"/>
          </ac:spMkLst>
        </pc:spChg>
        <pc:spChg chg="add mod">
          <ac:chgData name="Lamorette, Laura" userId="231d9543-ee48-4303-8632-b2c592304cc9" providerId="ADAL" clId="{9B2C5841-30C0-4EA4-AD56-179BF4316228}" dt="2023-11-14T23:43:17.413" v="2890"/>
          <ac:spMkLst>
            <pc:docMk/>
            <pc:sldMk cId="407169122" sldId="264"/>
            <ac:spMk id="9" creationId="{1BC0E398-AC66-CAB6-82F3-A0FE902F54DA}"/>
          </ac:spMkLst>
        </pc:spChg>
        <pc:spChg chg="add mod">
          <ac:chgData name="Lamorette, Laura" userId="231d9543-ee48-4303-8632-b2c592304cc9" providerId="ADAL" clId="{9B2C5841-30C0-4EA4-AD56-179BF4316228}" dt="2023-11-15T15:18:26.777" v="3013" actId="14100"/>
          <ac:spMkLst>
            <pc:docMk/>
            <pc:sldMk cId="407169122" sldId="264"/>
            <ac:spMk id="10" creationId="{F8CC12A3-EEBE-A699-336B-C6A1FD16BBE6}"/>
          </ac:spMkLst>
        </pc:spChg>
        <pc:spChg chg="add mod">
          <ac:chgData name="Lamorette, Laura" userId="231d9543-ee48-4303-8632-b2c592304cc9" providerId="ADAL" clId="{9B2C5841-30C0-4EA4-AD56-179BF4316228}" dt="2023-11-14T23:46:33.316" v="2911" actId="1076"/>
          <ac:spMkLst>
            <pc:docMk/>
            <pc:sldMk cId="407169122" sldId="264"/>
            <ac:spMk id="12" creationId="{AB9F7482-6628-6F2D-2208-FB5ABCA56334}"/>
          </ac:spMkLst>
        </pc:spChg>
        <pc:spChg chg="add mod">
          <ac:chgData name="Lamorette, Laura" userId="231d9543-ee48-4303-8632-b2c592304cc9" providerId="ADAL" clId="{9B2C5841-30C0-4EA4-AD56-179BF4316228}" dt="2023-11-14T23:46:04.388" v="2907" actId="1076"/>
          <ac:spMkLst>
            <pc:docMk/>
            <pc:sldMk cId="407169122" sldId="264"/>
            <ac:spMk id="13" creationId="{ABA13121-C638-A01D-DAA5-1FE21F92DC53}"/>
          </ac:spMkLst>
        </pc:spChg>
        <pc:spChg chg="add mod">
          <ac:chgData name="Lamorette, Laura" userId="231d9543-ee48-4303-8632-b2c592304cc9" providerId="ADAL" clId="{9B2C5841-30C0-4EA4-AD56-179BF4316228}" dt="2023-11-15T15:18:45.940" v="3017" actId="14100"/>
          <ac:spMkLst>
            <pc:docMk/>
            <pc:sldMk cId="407169122" sldId="264"/>
            <ac:spMk id="14" creationId="{FE727B69-92B0-DD53-2F01-0ABB73CE5C73}"/>
          </ac:spMkLst>
        </pc:spChg>
        <pc:spChg chg="add mod">
          <ac:chgData name="Lamorette, Laura" userId="231d9543-ee48-4303-8632-b2c592304cc9" providerId="ADAL" clId="{9B2C5841-30C0-4EA4-AD56-179BF4316228}" dt="2023-11-14T23:43:17.413" v="2890"/>
          <ac:spMkLst>
            <pc:docMk/>
            <pc:sldMk cId="407169122" sldId="264"/>
            <ac:spMk id="15" creationId="{825D495E-F19B-4280-8DD8-59E523EB14E6}"/>
          </ac:spMkLst>
        </pc:spChg>
        <pc:picChg chg="add mod">
          <ac:chgData name="Lamorette, Laura" userId="231d9543-ee48-4303-8632-b2c592304cc9" providerId="ADAL" clId="{9B2C5841-30C0-4EA4-AD56-179BF4316228}" dt="2023-11-14T23:47:13.981" v="2922" actId="1036"/>
          <ac:picMkLst>
            <pc:docMk/>
            <pc:sldMk cId="407169122" sldId="264"/>
            <ac:picMk id="5" creationId="{C375D338-D8E0-60AC-2F7A-CF6CBC0E5EDC}"/>
          </ac:picMkLst>
        </pc:picChg>
        <pc:picChg chg="add mod">
          <ac:chgData name="Lamorette, Laura" userId="231d9543-ee48-4303-8632-b2c592304cc9" providerId="ADAL" clId="{9B2C5841-30C0-4EA4-AD56-179BF4316228}" dt="2023-11-14T23:43:17.413" v="2890"/>
          <ac:picMkLst>
            <pc:docMk/>
            <pc:sldMk cId="407169122" sldId="264"/>
            <ac:picMk id="6" creationId="{B3F4C89E-1E8D-CCF6-6D28-3E22037C43D8}"/>
          </ac:picMkLst>
        </pc:picChg>
        <pc:picChg chg="add mod modCrop">
          <ac:chgData name="Lamorette, Laura" userId="231d9543-ee48-4303-8632-b2c592304cc9" providerId="ADAL" clId="{9B2C5841-30C0-4EA4-AD56-179BF4316228}" dt="2023-11-15T15:18:40.250" v="3015" actId="14100"/>
          <ac:picMkLst>
            <pc:docMk/>
            <pc:sldMk cId="407169122" sldId="264"/>
            <ac:picMk id="11" creationId="{349A931D-2D77-28C0-8197-C1E6D41F1820}"/>
          </ac:picMkLst>
        </pc:picChg>
      </pc:sldChg>
      <pc:sldMasterChg chg="modSldLayout">
        <pc:chgData name="Lamorette, Laura" userId="231d9543-ee48-4303-8632-b2c592304cc9" providerId="ADAL" clId="{9B2C5841-30C0-4EA4-AD56-179BF4316228}" dt="2023-11-15T15:14:25.572" v="2954" actId="735"/>
        <pc:sldMasterMkLst>
          <pc:docMk/>
          <pc:sldMasterMk cId="254798290" sldId="2147483648"/>
        </pc:sldMasterMkLst>
        <pc:sldLayoutChg chg="modSp">
          <pc:chgData name="Lamorette, Laura" userId="231d9543-ee48-4303-8632-b2c592304cc9" providerId="ADAL" clId="{9B2C5841-30C0-4EA4-AD56-179BF4316228}" dt="2023-11-15T15:14:25.572" v="2954" actId="735"/>
          <pc:sldLayoutMkLst>
            <pc:docMk/>
            <pc:sldMasterMk cId="254798290" sldId="2147483648"/>
            <pc:sldLayoutMk cId="2132558408" sldId="2147483650"/>
          </pc:sldLayoutMkLst>
        </pc:sldLayoutChg>
      </pc:sldMasterChg>
    </pc:docChg>
  </pc:docChgLst>
  <pc:docChgLst>
    <pc:chgData name="Lamorette, Laura" userId="231d9543-ee48-4303-8632-b2c592304cc9" providerId="ADAL" clId="{6E79F5C8-F4F9-4F8F-90A4-D10F0AB9DDD0}"/>
    <pc:docChg chg="undo custSel addSld modSld modSection">
      <pc:chgData name="Lamorette, Laura" userId="231d9543-ee48-4303-8632-b2c592304cc9" providerId="ADAL" clId="{6E79F5C8-F4F9-4F8F-90A4-D10F0AB9DDD0}" dt="2024-02-27T18:11:35.412" v="3825" actId="729"/>
      <pc:docMkLst>
        <pc:docMk/>
      </pc:docMkLst>
      <pc:sldChg chg="modSp mod">
        <pc:chgData name="Lamorette, Laura" userId="231d9543-ee48-4303-8632-b2c592304cc9" providerId="ADAL" clId="{6E79F5C8-F4F9-4F8F-90A4-D10F0AB9DDD0}" dt="2024-02-21T14:24:48.255" v="306" actId="948"/>
        <pc:sldMkLst>
          <pc:docMk/>
          <pc:sldMk cId="2784984351" sldId="256"/>
        </pc:sldMkLst>
        <pc:spChg chg="mod">
          <ac:chgData name="Lamorette, Laura" userId="231d9543-ee48-4303-8632-b2c592304cc9" providerId="ADAL" clId="{6E79F5C8-F4F9-4F8F-90A4-D10F0AB9DDD0}" dt="2024-02-21T14:24:48.255" v="306" actId="948"/>
          <ac:spMkLst>
            <pc:docMk/>
            <pc:sldMk cId="2784984351" sldId="256"/>
            <ac:spMk id="20" creationId="{4DC17577-DE33-1E16-7A9B-F903773B5C38}"/>
          </ac:spMkLst>
        </pc:spChg>
        <pc:spChg chg="mod">
          <ac:chgData name="Lamorette, Laura" userId="231d9543-ee48-4303-8632-b2c592304cc9" providerId="ADAL" clId="{6E79F5C8-F4F9-4F8F-90A4-D10F0AB9DDD0}" dt="2024-02-21T14:24:16.745" v="6" actId="20577"/>
          <ac:spMkLst>
            <pc:docMk/>
            <pc:sldMk cId="2784984351" sldId="256"/>
            <ac:spMk id="21" creationId="{1BA14B24-83BA-5D6E-5244-B1C1DC964FAE}"/>
          </ac:spMkLst>
        </pc:spChg>
      </pc:sldChg>
      <pc:sldChg chg="modSp mod">
        <pc:chgData name="Lamorette, Laura" userId="231d9543-ee48-4303-8632-b2c592304cc9" providerId="ADAL" clId="{6E79F5C8-F4F9-4F8F-90A4-D10F0AB9DDD0}" dt="2024-02-27T18:10:30.845" v="3822" actId="20577"/>
        <pc:sldMkLst>
          <pc:docMk/>
          <pc:sldMk cId="2749096116" sldId="257"/>
        </pc:sldMkLst>
        <pc:spChg chg="mod">
          <ac:chgData name="Lamorette, Laura" userId="231d9543-ee48-4303-8632-b2c592304cc9" providerId="ADAL" clId="{6E79F5C8-F4F9-4F8F-90A4-D10F0AB9DDD0}" dt="2024-02-27T18:10:30.845" v="3822" actId="20577"/>
          <ac:spMkLst>
            <pc:docMk/>
            <pc:sldMk cId="2749096116" sldId="257"/>
            <ac:spMk id="19" creationId="{663D956A-3D55-7F92-183B-3F9E4F6790EB}"/>
          </ac:spMkLst>
        </pc:spChg>
      </pc:sldChg>
      <pc:sldChg chg="addSp delSp modSp mod modShow">
        <pc:chgData name="Lamorette, Laura" userId="231d9543-ee48-4303-8632-b2c592304cc9" providerId="ADAL" clId="{6E79F5C8-F4F9-4F8F-90A4-D10F0AB9DDD0}" dt="2024-02-27T18:11:35.412" v="3825" actId="729"/>
        <pc:sldMkLst>
          <pc:docMk/>
          <pc:sldMk cId="3953625627" sldId="258"/>
        </pc:sldMkLst>
        <pc:spChg chg="add mod">
          <ac:chgData name="Lamorette, Laura" userId="231d9543-ee48-4303-8632-b2c592304cc9" providerId="ADAL" clId="{6E79F5C8-F4F9-4F8F-90A4-D10F0AB9DDD0}" dt="2024-02-23T14:58:32.649" v="3539"/>
          <ac:spMkLst>
            <pc:docMk/>
            <pc:sldMk cId="3953625627" sldId="258"/>
            <ac:spMk id="2" creationId="{102967A2-9101-8347-5192-4472196BE33A}"/>
          </ac:spMkLst>
        </pc:spChg>
        <pc:spChg chg="add mod">
          <ac:chgData name="Lamorette, Laura" userId="231d9543-ee48-4303-8632-b2c592304cc9" providerId="ADAL" clId="{6E79F5C8-F4F9-4F8F-90A4-D10F0AB9DDD0}" dt="2024-02-23T14:58:32.649" v="3539"/>
          <ac:spMkLst>
            <pc:docMk/>
            <pc:sldMk cId="3953625627" sldId="258"/>
            <ac:spMk id="3" creationId="{BDF385F2-DC74-20E3-37CA-529041016C3B}"/>
          </ac:spMkLst>
        </pc:spChg>
        <pc:spChg chg="del mod">
          <ac:chgData name="Lamorette, Laura" userId="231d9543-ee48-4303-8632-b2c592304cc9" providerId="ADAL" clId="{6E79F5C8-F4F9-4F8F-90A4-D10F0AB9DDD0}" dt="2024-02-23T14:58:31.670" v="3538" actId="478"/>
          <ac:spMkLst>
            <pc:docMk/>
            <pc:sldMk cId="3953625627" sldId="258"/>
            <ac:spMk id="4" creationId="{F5EAD096-715C-5E0F-E599-C3A09AE99712}"/>
          </ac:spMkLst>
        </pc:spChg>
        <pc:spChg chg="del mod">
          <ac:chgData name="Lamorette, Laura" userId="231d9543-ee48-4303-8632-b2c592304cc9" providerId="ADAL" clId="{6E79F5C8-F4F9-4F8F-90A4-D10F0AB9DDD0}" dt="2024-02-23T14:58:31.670" v="3538" actId="478"/>
          <ac:spMkLst>
            <pc:docMk/>
            <pc:sldMk cId="3953625627" sldId="258"/>
            <ac:spMk id="5" creationId="{79AC45ED-E1C7-7B35-B815-2B2EB601559C}"/>
          </ac:spMkLst>
        </pc:spChg>
        <pc:spChg chg="add mod">
          <ac:chgData name="Lamorette, Laura" userId="231d9543-ee48-4303-8632-b2c592304cc9" providerId="ADAL" clId="{6E79F5C8-F4F9-4F8F-90A4-D10F0AB9DDD0}" dt="2024-02-23T15:18:27.890" v="3804" actId="20577"/>
          <ac:spMkLst>
            <pc:docMk/>
            <pc:sldMk cId="3953625627" sldId="258"/>
            <ac:spMk id="6" creationId="{06ACD1EB-6029-FB12-FD3E-96088828C4B7}"/>
          </ac:spMkLst>
        </pc:spChg>
        <pc:spChg chg="add mod">
          <ac:chgData name="Lamorette, Laura" userId="231d9543-ee48-4303-8632-b2c592304cc9" providerId="ADAL" clId="{6E79F5C8-F4F9-4F8F-90A4-D10F0AB9DDD0}" dt="2024-02-27T18:09:39.195" v="3820" actId="20577"/>
          <ac:spMkLst>
            <pc:docMk/>
            <pc:sldMk cId="3953625627" sldId="258"/>
            <ac:spMk id="7" creationId="{07B6C4DC-79EA-8F77-1036-263576FAE3A1}"/>
          </ac:spMkLst>
        </pc:spChg>
        <pc:spChg chg="add mod">
          <ac:chgData name="Lamorette, Laura" userId="231d9543-ee48-4303-8632-b2c592304cc9" providerId="ADAL" clId="{6E79F5C8-F4F9-4F8F-90A4-D10F0AB9DDD0}" dt="2024-02-23T15:18:31.104" v="3805" actId="20577"/>
          <ac:spMkLst>
            <pc:docMk/>
            <pc:sldMk cId="3953625627" sldId="258"/>
            <ac:spMk id="8" creationId="{83D1EBEA-F392-E4A9-FB50-649AE99A2690}"/>
          </ac:spMkLst>
        </pc:spChg>
        <pc:spChg chg="add mod">
          <ac:chgData name="Lamorette, Laura" userId="231d9543-ee48-4303-8632-b2c592304cc9" providerId="ADAL" clId="{6E79F5C8-F4F9-4F8F-90A4-D10F0AB9DDD0}" dt="2024-02-27T18:09:23.473" v="3817" actId="20577"/>
          <ac:spMkLst>
            <pc:docMk/>
            <pc:sldMk cId="3953625627" sldId="258"/>
            <ac:spMk id="9" creationId="{BFC3ACF4-21CF-F84E-F129-73A7627FCDD4}"/>
          </ac:spMkLst>
        </pc:spChg>
        <pc:spChg chg="del">
          <ac:chgData name="Lamorette, Laura" userId="231d9543-ee48-4303-8632-b2c592304cc9" providerId="ADAL" clId="{6E79F5C8-F4F9-4F8F-90A4-D10F0AB9DDD0}" dt="2024-02-23T14:58:31.670" v="3538" actId="478"/>
          <ac:spMkLst>
            <pc:docMk/>
            <pc:sldMk cId="3953625627" sldId="258"/>
            <ac:spMk id="10" creationId="{651E506B-54F4-DACE-37A6-AAAAA17CCAF7}"/>
          </ac:spMkLst>
        </pc:spChg>
        <pc:spChg chg="add mod">
          <ac:chgData name="Lamorette, Laura" userId="231d9543-ee48-4303-8632-b2c592304cc9" providerId="ADAL" clId="{6E79F5C8-F4F9-4F8F-90A4-D10F0AB9DDD0}" dt="2024-02-23T14:58:32.649" v="3539"/>
          <ac:spMkLst>
            <pc:docMk/>
            <pc:sldMk cId="3953625627" sldId="258"/>
            <ac:spMk id="11" creationId="{F1B6F9DB-FE41-7CA1-8BE0-8ABC44C88317}"/>
          </ac:spMkLst>
        </pc:spChg>
      </pc:sldChg>
      <pc:sldChg chg="delSp modSp mod modShow">
        <pc:chgData name="Lamorette, Laura" userId="231d9543-ee48-4303-8632-b2c592304cc9" providerId="ADAL" clId="{6E79F5C8-F4F9-4F8F-90A4-D10F0AB9DDD0}" dt="2024-02-27T18:11:35.412" v="3825" actId="729"/>
        <pc:sldMkLst>
          <pc:docMk/>
          <pc:sldMk cId="1469104225" sldId="260"/>
        </pc:sldMkLst>
        <pc:spChg chg="mod">
          <ac:chgData name="Lamorette, Laura" userId="231d9543-ee48-4303-8632-b2c592304cc9" providerId="ADAL" clId="{6E79F5C8-F4F9-4F8F-90A4-D10F0AB9DDD0}" dt="2024-02-23T15:00:02.024" v="3803" actId="948"/>
          <ac:spMkLst>
            <pc:docMk/>
            <pc:sldMk cId="1469104225" sldId="260"/>
            <ac:spMk id="4" creationId="{7257EA61-F6B0-CBA2-3309-A2465ECD27A9}"/>
          </ac:spMkLst>
        </pc:spChg>
        <pc:picChg chg="del">
          <ac:chgData name="Lamorette, Laura" userId="231d9543-ee48-4303-8632-b2c592304cc9" providerId="ADAL" clId="{6E79F5C8-F4F9-4F8F-90A4-D10F0AB9DDD0}" dt="2024-02-21T14:23:56.830" v="0" actId="478"/>
          <ac:picMkLst>
            <pc:docMk/>
            <pc:sldMk cId="1469104225" sldId="260"/>
            <ac:picMk id="6" creationId="{8B892172-2010-5D17-357B-3D0C976DE621}"/>
          </ac:picMkLst>
        </pc:picChg>
        <pc:picChg chg="del">
          <ac:chgData name="Lamorette, Laura" userId="231d9543-ee48-4303-8632-b2c592304cc9" providerId="ADAL" clId="{6E79F5C8-F4F9-4F8F-90A4-D10F0AB9DDD0}" dt="2024-02-21T14:23:56.830" v="0" actId="478"/>
          <ac:picMkLst>
            <pc:docMk/>
            <pc:sldMk cId="1469104225" sldId="260"/>
            <ac:picMk id="7" creationId="{C0FC7F6A-3EE3-0468-45CD-56EF94F48CED}"/>
          </ac:picMkLst>
        </pc:picChg>
        <pc:picChg chg="del">
          <ac:chgData name="Lamorette, Laura" userId="231d9543-ee48-4303-8632-b2c592304cc9" providerId="ADAL" clId="{6E79F5C8-F4F9-4F8F-90A4-D10F0AB9DDD0}" dt="2024-02-21T14:23:56.830" v="0" actId="478"/>
          <ac:picMkLst>
            <pc:docMk/>
            <pc:sldMk cId="1469104225" sldId="260"/>
            <ac:picMk id="8" creationId="{41666891-F0F3-8786-D176-8F96B64BDB48}"/>
          </ac:picMkLst>
        </pc:picChg>
      </pc:sldChg>
      <pc:sldChg chg="addSp modSp mod">
        <pc:chgData name="Lamorette, Laura" userId="231d9543-ee48-4303-8632-b2c592304cc9" providerId="ADAL" clId="{6E79F5C8-F4F9-4F8F-90A4-D10F0AB9DDD0}" dt="2024-02-21T14:29:39.915" v="2971" actId="1038"/>
        <pc:sldMkLst>
          <pc:docMk/>
          <pc:sldMk cId="1980806838" sldId="261"/>
        </pc:sldMkLst>
        <pc:spChg chg="mod">
          <ac:chgData name="Lamorette, Laura" userId="231d9543-ee48-4303-8632-b2c592304cc9" providerId="ADAL" clId="{6E79F5C8-F4F9-4F8F-90A4-D10F0AB9DDD0}" dt="2024-02-21T14:29:05.837" v="2925" actId="948"/>
          <ac:spMkLst>
            <pc:docMk/>
            <pc:sldMk cId="1980806838" sldId="261"/>
            <ac:spMk id="16" creationId="{9DF89530-D12D-A87E-7C67-CD7C8C3ADE74}"/>
          </ac:spMkLst>
        </pc:spChg>
        <pc:spChg chg="mod">
          <ac:chgData name="Lamorette, Laura" userId="231d9543-ee48-4303-8632-b2c592304cc9" providerId="ADAL" clId="{6E79F5C8-F4F9-4F8F-90A4-D10F0AB9DDD0}" dt="2024-02-21T14:27:31.931" v="313" actId="164"/>
          <ac:spMkLst>
            <pc:docMk/>
            <pc:sldMk cId="1980806838" sldId="261"/>
            <ac:spMk id="22" creationId="{0A33AEAE-709D-54CC-DC33-2B69875B6ADD}"/>
          </ac:spMkLst>
        </pc:spChg>
        <pc:spChg chg="mod">
          <ac:chgData name="Lamorette, Laura" userId="231d9543-ee48-4303-8632-b2c592304cc9" providerId="ADAL" clId="{6E79F5C8-F4F9-4F8F-90A4-D10F0AB9DDD0}" dt="2024-02-21T14:27:36.090" v="316" actId="164"/>
          <ac:spMkLst>
            <pc:docMk/>
            <pc:sldMk cId="1980806838" sldId="261"/>
            <ac:spMk id="23" creationId="{3FCE56A2-1E6E-90DC-E408-BB45CE00BD00}"/>
          </ac:spMkLst>
        </pc:spChg>
        <pc:spChg chg="mod">
          <ac:chgData name="Lamorette, Laura" userId="231d9543-ee48-4303-8632-b2c592304cc9" providerId="ADAL" clId="{6E79F5C8-F4F9-4F8F-90A4-D10F0AB9DDD0}" dt="2024-02-21T14:27:38.874" v="317" actId="164"/>
          <ac:spMkLst>
            <pc:docMk/>
            <pc:sldMk cId="1980806838" sldId="261"/>
            <ac:spMk id="24" creationId="{42360E28-C3FA-DC6C-FAF7-A01C5F25A9B1}"/>
          </ac:spMkLst>
        </pc:spChg>
        <pc:grpChg chg="add mod">
          <ac:chgData name="Lamorette, Laura" userId="231d9543-ee48-4303-8632-b2c592304cc9" providerId="ADAL" clId="{6E79F5C8-F4F9-4F8F-90A4-D10F0AB9DDD0}" dt="2024-02-21T14:29:39.915" v="2971" actId="1038"/>
          <ac:grpSpMkLst>
            <pc:docMk/>
            <pc:sldMk cId="1980806838" sldId="261"/>
            <ac:grpSpMk id="8" creationId="{BF909EE7-D9A6-D0C7-281B-FA9966E14189}"/>
          </ac:grpSpMkLst>
        </pc:grpChg>
        <pc:grpChg chg="add mod">
          <ac:chgData name="Lamorette, Laura" userId="231d9543-ee48-4303-8632-b2c592304cc9" providerId="ADAL" clId="{6E79F5C8-F4F9-4F8F-90A4-D10F0AB9DDD0}" dt="2024-02-21T14:29:18.240" v="2931" actId="1036"/>
          <ac:grpSpMkLst>
            <pc:docMk/>
            <pc:sldMk cId="1980806838" sldId="261"/>
            <ac:grpSpMk id="13" creationId="{2ED026DA-5A4B-1B7A-691B-11FB7D226A7F}"/>
          </ac:grpSpMkLst>
        </pc:grpChg>
        <pc:grpChg chg="add mod">
          <ac:chgData name="Lamorette, Laura" userId="231d9543-ee48-4303-8632-b2c592304cc9" providerId="ADAL" clId="{6E79F5C8-F4F9-4F8F-90A4-D10F0AB9DDD0}" dt="2024-02-21T14:29:13.367" v="2929" actId="1036"/>
          <ac:grpSpMkLst>
            <pc:docMk/>
            <pc:sldMk cId="1980806838" sldId="261"/>
            <ac:grpSpMk id="14" creationId="{450DE33B-35FF-612F-3D3A-BC379D8610BA}"/>
          </ac:grpSpMkLst>
        </pc:grpChg>
        <pc:picChg chg="mod">
          <ac:chgData name="Lamorette, Laura" userId="231d9543-ee48-4303-8632-b2c592304cc9" providerId="ADAL" clId="{6E79F5C8-F4F9-4F8F-90A4-D10F0AB9DDD0}" dt="2024-02-21T14:27:31.931" v="313" actId="164"/>
          <ac:picMkLst>
            <pc:docMk/>
            <pc:sldMk cId="1980806838" sldId="261"/>
            <ac:picMk id="7" creationId="{FD43FCF2-9B8A-0FCA-B4F2-F1971E284F5B}"/>
          </ac:picMkLst>
        </pc:picChg>
        <pc:picChg chg="mod">
          <ac:chgData name="Lamorette, Laura" userId="231d9543-ee48-4303-8632-b2c592304cc9" providerId="ADAL" clId="{6E79F5C8-F4F9-4F8F-90A4-D10F0AB9DDD0}" dt="2024-02-21T14:27:38.874" v="317" actId="164"/>
          <ac:picMkLst>
            <pc:docMk/>
            <pc:sldMk cId="1980806838" sldId="261"/>
            <ac:picMk id="20" creationId="{013B20C9-915A-F2A5-A3A4-8A2F0ADAAB29}"/>
          </ac:picMkLst>
        </pc:picChg>
        <pc:picChg chg="mod">
          <ac:chgData name="Lamorette, Laura" userId="231d9543-ee48-4303-8632-b2c592304cc9" providerId="ADAL" clId="{6E79F5C8-F4F9-4F8F-90A4-D10F0AB9DDD0}" dt="2024-02-21T14:27:36.090" v="316" actId="164"/>
          <ac:picMkLst>
            <pc:docMk/>
            <pc:sldMk cId="1980806838" sldId="261"/>
            <ac:picMk id="21" creationId="{C165364C-DBE8-543A-633D-DEF2AE344F9E}"/>
          </ac:picMkLst>
        </pc:picChg>
      </pc:sldChg>
      <pc:sldChg chg="addSp modSp mod">
        <pc:chgData name="Lamorette, Laura" userId="231d9543-ee48-4303-8632-b2c592304cc9" providerId="ADAL" clId="{6E79F5C8-F4F9-4F8F-90A4-D10F0AB9DDD0}" dt="2024-02-21T14:32:20.291" v="3508" actId="1036"/>
        <pc:sldMkLst>
          <pc:docMk/>
          <pc:sldMk cId="3292028025" sldId="263"/>
        </pc:sldMkLst>
        <pc:spChg chg="mod">
          <ac:chgData name="Lamorette, Laura" userId="231d9543-ee48-4303-8632-b2c592304cc9" providerId="ADAL" clId="{6E79F5C8-F4F9-4F8F-90A4-D10F0AB9DDD0}" dt="2024-02-21T14:31:52.489" v="3498" actId="948"/>
          <ac:spMkLst>
            <pc:docMk/>
            <pc:sldMk cId="3292028025" sldId="263"/>
            <ac:spMk id="4" creationId="{F8137BFC-789B-09E4-D730-C37B60350386}"/>
          </ac:spMkLst>
        </pc:spChg>
        <pc:spChg chg="mod">
          <ac:chgData name="Lamorette, Laura" userId="231d9543-ee48-4303-8632-b2c592304cc9" providerId="ADAL" clId="{6E79F5C8-F4F9-4F8F-90A4-D10F0AB9DDD0}" dt="2024-02-21T14:31:36.676" v="2980" actId="164"/>
          <ac:spMkLst>
            <pc:docMk/>
            <pc:sldMk cId="3292028025" sldId="263"/>
            <ac:spMk id="5" creationId="{FFD340FE-541A-1DAE-5138-482BFDE9AD97}"/>
          </ac:spMkLst>
        </pc:spChg>
        <pc:spChg chg="mod">
          <ac:chgData name="Lamorette, Laura" userId="231d9543-ee48-4303-8632-b2c592304cc9" providerId="ADAL" clId="{6E79F5C8-F4F9-4F8F-90A4-D10F0AB9DDD0}" dt="2024-02-21T14:31:33.829" v="2979" actId="164"/>
          <ac:spMkLst>
            <pc:docMk/>
            <pc:sldMk cId="3292028025" sldId="263"/>
            <ac:spMk id="20" creationId="{B6E49D60-D8EE-B7A0-67D9-5A86F0294DB0}"/>
          </ac:spMkLst>
        </pc:spChg>
        <pc:spChg chg="mod">
          <ac:chgData name="Lamorette, Laura" userId="231d9543-ee48-4303-8632-b2c592304cc9" providerId="ADAL" clId="{6E79F5C8-F4F9-4F8F-90A4-D10F0AB9DDD0}" dt="2024-02-21T14:31:29.716" v="2978" actId="164"/>
          <ac:spMkLst>
            <pc:docMk/>
            <pc:sldMk cId="3292028025" sldId="263"/>
            <ac:spMk id="21" creationId="{FEF423B9-D914-6660-AD01-20E5939683CB}"/>
          </ac:spMkLst>
        </pc:spChg>
        <pc:grpChg chg="add mod">
          <ac:chgData name="Lamorette, Laura" userId="231d9543-ee48-4303-8632-b2c592304cc9" providerId="ADAL" clId="{6E79F5C8-F4F9-4F8F-90A4-D10F0AB9DDD0}" dt="2024-02-21T14:32:20.291" v="3508" actId="1036"/>
          <ac:grpSpMkLst>
            <pc:docMk/>
            <pc:sldMk cId="3292028025" sldId="263"/>
            <ac:grpSpMk id="3" creationId="{9B3F8941-EB77-05AB-0D94-D82ADB89DDBB}"/>
          </ac:grpSpMkLst>
        </pc:grpChg>
        <pc:grpChg chg="add mod">
          <ac:chgData name="Lamorette, Laura" userId="231d9543-ee48-4303-8632-b2c592304cc9" providerId="ADAL" clId="{6E79F5C8-F4F9-4F8F-90A4-D10F0AB9DDD0}" dt="2024-02-21T14:32:14.812" v="3506" actId="1035"/>
          <ac:grpSpMkLst>
            <pc:docMk/>
            <pc:sldMk cId="3292028025" sldId="263"/>
            <ac:grpSpMk id="9" creationId="{E6143A13-0D28-78F6-00B4-97C097856731}"/>
          </ac:grpSpMkLst>
        </pc:grpChg>
        <pc:grpChg chg="add mod">
          <ac:chgData name="Lamorette, Laura" userId="231d9543-ee48-4303-8632-b2c592304cc9" providerId="ADAL" clId="{6E79F5C8-F4F9-4F8F-90A4-D10F0AB9DDD0}" dt="2024-02-21T14:31:36.676" v="2980" actId="164"/>
          <ac:grpSpMkLst>
            <pc:docMk/>
            <pc:sldMk cId="3292028025" sldId="263"/>
            <ac:grpSpMk id="11" creationId="{994DD147-C073-98C1-80B6-7E6FA3B51DE7}"/>
          </ac:grpSpMkLst>
        </pc:grpChg>
        <pc:picChg chg="mod">
          <ac:chgData name="Lamorette, Laura" userId="231d9543-ee48-4303-8632-b2c592304cc9" providerId="ADAL" clId="{6E79F5C8-F4F9-4F8F-90A4-D10F0AB9DDD0}" dt="2024-02-21T14:31:36.676" v="2980" actId="164"/>
          <ac:picMkLst>
            <pc:docMk/>
            <pc:sldMk cId="3292028025" sldId="263"/>
            <ac:picMk id="22" creationId="{9C19E3DA-1FBF-A370-89D2-3C60429CC4B0}"/>
          </ac:picMkLst>
        </pc:picChg>
        <pc:picChg chg="mod">
          <ac:chgData name="Lamorette, Laura" userId="231d9543-ee48-4303-8632-b2c592304cc9" providerId="ADAL" clId="{6E79F5C8-F4F9-4F8F-90A4-D10F0AB9DDD0}" dt="2024-02-21T14:31:29.716" v="2978" actId="164"/>
          <ac:picMkLst>
            <pc:docMk/>
            <pc:sldMk cId="3292028025" sldId="263"/>
            <ac:picMk id="23" creationId="{8134FE53-A574-D6D5-1145-F721F6CE9651}"/>
          </ac:picMkLst>
        </pc:picChg>
        <pc:picChg chg="mod">
          <ac:chgData name="Lamorette, Laura" userId="231d9543-ee48-4303-8632-b2c592304cc9" providerId="ADAL" clId="{6E79F5C8-F4F9-4F8F-90A4-D10F0AB9DDD0}" dt="2024-02-21T14:31:33.829" v="2979" actId="164"/>
          <ac:picMkLst>
            <pc:docMk/>
            <pc:sldMk cId="3292028025" sldId="263"/>
            <ac:picMk id="24" creationId="{4B93630E-3115-8229-4478-35FC73CF88CB}"/>
          </ac:picMkLst>
        </pc:picChg>
      </pc:sldChg>
      <pc:sldChg chg="modSp mod">
        <pc:chgData name="Lamorette, Laura" userId="231d9543-ee48-4303-8632-b2c592304cc9" providerId="ADAL" clId="{6E79F5C8-F4F9-4F8F-90A4-D10F0AB9DDD0}" dt="2024-02-21T14:33:12.026" v="3513" actId="1035"/>
        <pc:sldMkLst>
          <pc:docMk/>
          <pc:sldMk cId="407169122" sldId="264"/>
        </pc:sldMkLst>
        <pc:spChg chg="mod">
          <ac:chgData name="Lamorette, Laura" userId="231d9543-ee48-4303-8632-b2c592304cc9" providerId="ADAL" clId="{6E79F5C8-F4F9-4F8F-90A4-D10F0AB9DDD0}" dt="2024-02-21T14:33:12.026" v="3513" actId="1035"/>
          <ac:spMkLst>
            <pc:docMk/>
            <pc:sldMk cId="407169122" sldId="264"/>
            <ac:spMk id="13" creationId="{ABA13121-C638-A01D-DAA5-1FE21F92DC53}"/>
          </ac:spMkLst>
        </pc:spChg>
      </pc:sldChg>
      <pc:sldChg chg="addSp delSp modSp new mod modShow">
        <pc:chgData name="Lamorette, Laura" userId="231d9543-ee48-4303-8632-b2c592304cc9" providerId="ADAL" clId="{6E79F5C8-F4F9-4F8F-90A4-D10F0AB9DDD0}" dt="2024-02-27T18:11:35.412" v="3825" actId="729"/>
        <pc:sldMkLst>
          <pc:docMk/>
          <pc:sldMk cId="3693502111" sldId="265"/>
        </pc:sldMkLst>
        <pc:spChg chg="del">
          <ac:chgData name="Lamorette, Laura" userId="231d9543-ee48-4303-8632-b2c592304cc9" providerId="ADAL" clId="{6E79F5C8-F4F9-4F8F-90A4-D10F0AB9DDD0}" dt="2024-02-23T14:58:52.265" v="3541" actId="478"/>
          <ac:spMkLst>
            <pc:docMk/>
            <pc:sldMk cId="3693502111" sldId="265"/>
            <ac:spMk id="2" creationId="{D1F763FC-EFAB-E76F-CC56-30147C4A37BE}"/>
          </ac:spMkLst>
        </pc:spChg>
        <pc:spChg chg="del">
          <ac:chgData name="Lamorette, Laura" userId="231d9543-ee48-4303-8632-b2c592304cc9" providerId="ADAL" clId="{6E79F5C8-F4F9-4F8F-90A4-D10F0AB9DDD0}" dt="2024-02-23T14:58:53.851" v="3542" actId="478"/>
          <ac:spMkLst>
            <pc:docMk/>
            <pc:sldMk cId="3693502111" sldId="265"/>
            <ac:spMk id="3" creationId="{542E1D86-738E-6AD7-93DB-AC2C14C18FD2}"/>
          </ac:spMkLst>
        </pc:spChg>
        <pc:spChg chg="add mod">
          <ac:chgData name="Lamorette, Laura" userId="231d9543-ee48-4303-8632-b2c592304cc9" providerId="ADAL" clId="{6E79F5C8-F4F9-4F8F-90A4-D10F0AB9DDD0}" dt="2024-02-23T14:59:10.343" v="3543"/>
          <ac:spMkLst>
            <pc:docMk/>
            <pc:sldMk cId="3693502111" sldId="265"/>
            <ac:spMk id="4" creationId="{CF0397DE-A984-B37A-1441-08E8625E94CE}"/>
          </ac:spMkLst>
        </pc:spChg>
        <pc:spChg chg="add mod">
          <ac:chgData name="Lamorette, Laura" userId="231d9543-ee48-4303-8632-b2c592304cc9" providerId="ADAL" clId="{6E79F5C8-F4F9-4F8F-90A4-D10F0AB9DDD0}" dt="2024-02-23T14:59:10.343" v="3543"/>
          <ac:spMkLst>
            <pc:docMk/>
            <pc:sldMk cId="3693502111" sldId="265"/>
            <ac:spMk id="5" creationId="{BA7FB7A6-5D3A-FC9D-2DD1-E66ACC4B9C6A}"/>
          </ac:spMkLst>
        </pc:spChg>
        <pc:spChg chg="add mod">
          <ac:chgData name="Lamorette, Laura" userId="231d9543-ee48-4303-8632-b2c592304cc9" providerId="ADAL" clId="{6E79F5C8-F4F9-4F8F-90A4-D10F0AB9DDD0}" dt="2024-02-23T15:18:38.615" v="3807" actId="20577"/>
          <ac:spMkLst>
            <pc:docMk/>
            <pc:sldMk cId="3693502111" sldId="265"/>
            <ac:spMk id="6" creationId="{BCBD662F-EDE0-08DA-9F0F-8EF9E52F99AA}"/>
          </ac:spMkLst>
        </pc:spChg>
        <pc:spChg chg="add mod">
          <ac:chgData name="Lamorette, Laura" userId="231d9543-ee48-4303-8632-b2c592304cc9" providerId="ADAL" clId="{6E79F5C8-F4F9-4F8F-90A4-D10F0AB9DDD0}" dt="2024-02-23T14:59:10.343" v="3543"/>
          <ac:spMkLst>
            <pc:docMk/>
            <pc:sldMk cId="3693502111" sldId="265"/>
            <ac:spMk id="8" creationId="{26DF071F-33ED-B590-1B20-8F3302D8E345}"/>
          </ac:spMkLst>
        </pc:spChg>
        <pc:graphicFrameChg chg="add mod">
          <ac:chgData name="Lamorette, Laura" userId="231d9543-ee48-4303-8632-b2c592304cc9" providerId="ADAL" clId="{6E79F5C8-F4F9-4F8F-90A4-D10F0AB9DDD0}" dt="2024-02-23T14:59:10.343" v="3543"/>
          <ac:graphicFrameMkLst>
            <pc:docMk/>
            <pc:sldMk cId="3693502111" sldId="265"/>
            <ac:graphicFrameMk id="7" creationId="{937AD398-FD8E-B8FD-9B90-C3D24264E36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E4FDD-66B6-5E19-E44C-0C573A71B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1683545"/>
            <a:ext cx="6000750" cy="3581400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206BE-5C97-69E5-2E20-040D7FB49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5" y="5403057"/>
            <a:ext cx="6000750" cy="2483643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3EE97-F150-FF61-F259-43E2CE29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D46E-4DD1-9A4D-D206-8D77E5F4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87B9B-A16D-2C56-E2BA-85E538CA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60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49F0-249F-9520-FE27-52566BEE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B90AF-5340-DFE7-2CB8-014288D00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1518F-4DD6-0D74-C77A-DA7CA15A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2C6B6-0C13-A746-017D-3920A6A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53BE1-2B36-34D2-948C-CEF829316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5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25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C812-9883-BC5E-7F45-FFBF47BE5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01" y="2564608"/>
            <a:ext cx="6900863" cy="4279105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43E8A-A4AC-3C65-E939-B3E855115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901" y="6884195"/>
            <a:ext cx="6900863" cy="2250280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95CAD-7B88-621C-2571-C0F799D23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4B17B-9C34-0123-7B8C-8281DD494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AD7B6-3C4D-0E7C-05CF-A2802AB9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5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3D8F-8E80-932C-824F-509C850F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AC84E-36D6-B053-2782-06725B57A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069" y="2738438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2F0D7-2749-E59C-B4A2-890D95CE9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0507" y="2738438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021D8-1555-6CFF-0D69-9DF16B3DD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6F1D4-E8DE-EB39-9923-A48E13197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1D397-9ABB-2D6D-0F95-21565B155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8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2A9F-D810-4354-2FD4-304435D48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547689"/>
            <a:ext cx="6900863" cy="1988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9C5D4-ADCE-BD83-0530-E5E177D06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111" y="2521745"/>
            <a:ext cx="3384798" cy="1235868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0D2061-6F77-C18A-113E-EEF409467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111" y="3757612"/>
            <a:ext cx="3384798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C7C6E5-B12F-54C8-9534-A41CBAAD2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50507" y="2521745"/>
            <a:ext cx="3401467" cy="1235868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C4089B-80A9-497C-C8E9-040F9ADFC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50507" y="3757612"/>
            <a:ext cx="340146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D427E-CA7A-1879-220F-71CE74F31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B9901F-E023-D420-8A26-847E3AA1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C8CB73-3301-80EC-21E6-5CB7F8E38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3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464A9-6C3B-C688-0BB2-E5F383AD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2ACAA8-B9DD-E2F2-8475-939290043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0E9ED-FBED-BF0C-8290-7C2503CF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73D18-8A5E-1AF6-A941-1111250E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1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9EB788-9E9C-47F1-9C1C-7165A361F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74BF3-0DF7-F628-EAFE-592B5DDEB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BD8E5-766C-0F02-9688-CF8022E6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F23A-6289-FF61-5672-002B55BD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2" y="685800"/>
            <a:ext cx="2580530" cy="240030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DCC4B-C0AA-F9DB-5FC3-2325976C3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467" y="1481139"/>
            <a:ext cx="4050507" cy="7310437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50598-5AE4-D01F-196E-F6CE5C747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2" y="3086100"/>
            <a:ext cx="2580530" cy="5717382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7023B-08E2-6ECB-4CE2-67CE329C0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3ABAF-BBEA-4121-6F91-247DE635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DBC14-2A54-D656-D5AC-1138495CB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91B7D-AC2F-301B-1AF3-3A78FD1B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2" y="685800"/>
            <a:ext cx="2580530" cy="240030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FBA04F-AD94-D6A6-FE03-43CAC096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01467" y="1481139"/>
            <a:ext cx="4050507" cy="7310437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4AC5F-7979-6CA1-DED6-728899D22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2" y="3086100"/>
            <a:ext cx="2580530" cy="5717382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A7FCF-41A2-B8AC-1631-280A7A670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1E43A-6994-27C4-821D-6FED82181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55583-0809-883C-CF21-B7EC3949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6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AAE02-4DDE-ADE7-1DAD-35514146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5BC5D-B41D-3AA3-06DB-DCAEB231D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8FFA1-67FD-D78B-3783-A749E7F85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E072C-5AA4-6E6F-4492-CA888323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A4D0A-4791-5825-59D5-9FB8E2B3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6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A77A8-B7DC-C6DD-CE8A-840D9380D5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25716" y="547688"/>
            <a:ext cx="1725216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94A14-912E-4A59-45D2-022984798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069" y="547688"/>
            <a:ext cx="5075634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C2D2E-A1F6-E358-21EB-2EA947EC8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E52F3-1319-B4DB-36F7-EC3189A2F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A657F-10EE-5C1F-4540-AA1446B9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75ADA-17E5-1E36-1B02-27798C469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70" y="547689"/>
            <a:ext cx="6900863" cy="19883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6FE1E-9374-F41E-B0BC-8BE93867D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070" y="2738438"/>
            <a:ext cx="6900863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578BE-559A-44D2-8107-87D288424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069" y="9534526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6B13-FF9F-54F4-9FB7-703D6159D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0332" y="9534526"/>
            <a:ext cx="27003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F495F-284E-E145-1A1E-AAFAB603D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0707" y="9534526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Clr>
          <a:schemeClr val="accent2"/>
        </a:buClr>
        <a:buFont typeface="Montserrat" panose="00000500000000000000" pitchFamily="2" charset="0"/>
        <a:buChar char="»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Clr>
          <a:schemeClr val="accent2"/>
        </a:buClr>
        <a:buFont typeface="Montserrat" panose="00000500000000000000" pitchFamily="2" charset="0"/>
        <a:buChar char="»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Clr>
          <a:schemeClr val="accent2"/>
        </a:buClr>
        <a:buFont typeface="Montserrat" panose="00000500000000000000" pitchFamily="2" charset="0"/>
        <a:buChar char="»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Clr>
          <a:schemeClr val="accent2"/>
        </a:buClr>
        <a:buFont typeface="Montserrat" panose="00000500000000000000" pitchFamily="2" charset="0"/>
        <a:buChar char="»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Clr>
          <a:schemeClr val="accent2"/>
        </a:buClr>
        <a:buFont typeface="Montserrat" panose="00000500000000000000" pitchFamily="2" charset="0"/>
        <a:buChar char="»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25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name.com/" TargetMode="External"/><Relationship Id="rId7" Type="http://schemas.openxmlformats.org/officeDocument/2006/relationships/image" Target="../media/image13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name.com/" TargetMode="External"/><Relationship Id="rId7" Type="http://schemas.openxmlformats.org/officeDocument/2006/relationships/image" Target="../media/image13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name.com/" TargetMode="External"/><Relationship Id="rId7" Type="http://schemas.openxmlformats.org/officeDocument/2006/relationships/image" Target="../media/image15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67A2-9101-8347-5192-4472196BE33A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DF385F2-DC74-20E3-37CA-529041016C3B}"/>
              </a:ext>
            </a:extLst>
          </p:cNvPr>
          <p:cNvSpPr txBox="1">
            <a:spLocks/>
          </p:cNvSpPr>
          <p:nvPr/>
        </p:nvSpPr>
        <p:spPr>
          <a:xfrm>
            <a:off x="342901" y="1859975"/>
            <a:ext cx="7315200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</a:t>
            </a:r>
            <a:r>
              <a:rPr lang="en-US" sz="20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</a:rPr>
              <a:t>Download for free here: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https://fonts.google.com/specimen/Montserrat?query=Mont</a:t>
            </a:r>
            <a:endParaRPr lang="en-US" sz="16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6ACD1EB-6029-FB12-FD3E-96088828C4B7}"/>
              </a:ext>
            </a:extLst>
          </p:cNvPr>
          <p:cNvSpPr txBox="1">
            <a:spLocks/>
          </p:cNvSpPr>
          <p:nvPr/>
        </p:nvSpPr>
        <p:spPr>
          <a:xfrm>
            <a:off x="342904" y="4385799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7B6C4DC-79EA-8F77-1036-263576FAE3A1}"/>
              </a:ext>
            </a:extLst>
          </p:cNvPr>
          <p:cNvSpPr txBox="1">
            <a:spLocks/>
          </p:cNvSpPr>
          <p:nvPr/>
        </p:nvSpPr>
        <p:spPr>
          <a:xfrm>
            <a:off x="342901" y="4889665"/>
            <a:ext cx="3657597" cy="285020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), OpenType (.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), and PostScript (.</a:t>
            </a:r>
            <a:r>
              <a:rPr lang="en-US" sz="1800" dirty="0" err="1">
                <a:solidFill>
                  <a:schemeClr val="tx1"/>
                </a:solidFill>
              </a:rPr>
              <a:t>ps</a:t>
            </a:r>
            <a:r>
              <a:rPr lang="en-US" sz="1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3D1EBEA-F392-E4A9-FB50-649AE99A2690}"/>
              </a:ext>
            </a:extLst>
          </p:cNvPr>
          <p:cNvSpPr txBox="1">
            <a:spLocks/>
          </p:cNvSpPr>
          <p:nvPr/>
        </p:nvSpPr>
        <p:spPr>
          <a:xfrm>
            <a:off x="4257933" y="4385799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FC3ACF4-21CF-F84E-F129-73A7627FCDD4}"/>
              </a:ext>
            </a:extLst>
          </p:cNvPr>
          <p:cNvSpPr txBox="1">
            <a:spLocks/>
          </p:cNvSpPr>
          <p:nvPr/>
        </p:nvSpPr>
        <p:spPr>
          <a:xfrm>
            <a:off x="4257936" y="4889664"/>
            <a:ext cx="3400165" cy="254212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Double-click a .</a:t>
            </a:r>
            <a:r>
              <a:rPr lang="en-US" sz="2000" dirty="0" err="1">
                <a:solidFill>
                  <a:schemeClr val="tx1"/>
                </a:solidFill>
              </a:rPr>
              <a:t>ttf</a:t>
            </a:r>
            <a:r>
              <a:rPr lang="en-US" sz="2000" dirty="0">
                <a:solidFill>
                  <a:schemeClr val="tx1"/>
                </a:solidFill>
              </a:rPr>
              <a:t> or .</a:t>
            </a:r>
            <a:r>
              <a:rPr lang="en-US" sz="2000" dirty="0" err="1">
                <a:solidFill>
                  <a:schemeClr val="tx1"/>
                </a:solidFill>
              </a:rPr>
              <a:t>otf</a:t>
            </a:r>
            <a:r>
              <a:rPr lang="en-US" sz="20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1B6F9DB-FE41-7CA1-8BE0-8ABC44C88317}"/>
              </a:ext>
            </a:extLst>
          </p:cNvPr>
          <p:cNvSpPr txBox="1">
            <a:spLocks/>
          </p:cNvSpPr>
          <p:nvPr/>
        </p:nvSpPr>
        <p:spPr>
          <a:xfrm>
            <a:off x="342901" y="7714445"/>
            <a:ext cx="7350853" cy="222965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5362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0397DE-A984-B37A-1441-08E8625E94CE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7FB7A6-5D3A-FC9D-2DD1-E66ACC4B9C6A}"/>
              </a:ext>
            </a:extLst>
          </p:cNvPr>
          <p:cNvSpPr txBox="1">
            <a:spLocks/>
          </p:cNvSpPr>
          <p:nvPr/>
        </p:nvSpPr>
        <p:spPr>
          <a:xfrm>
            <a:off x="307247" y="3353936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BD662F-EDE0-08DA-9F0F-8EF9E52F99AA}"/>
              </a:ext>
            </a:extLst>
          </p:cNvPr>
          <p:cNvSpPr txBox="1">
            <a:spLocks/>
          </p:cNvSpPr>
          <p:nvPr/>
        </p:nvSpPr>
        <p:spPr>
          <a:xfrm>
            <a:off x="342901" y="3870755"/>
            <a:ext cx="7350853" cy="38562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Picture Format</a:t>
            </a:r>
            <a:r>
              <a:rPr lang="en-US" sz="20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Change Picture </a:t>
            </a:r>
            <a:r>
              <a:rPr lang="en-US" sz="2000" dirty="0">
                <a:solidFill>
                  <a:schemeClr val="tx1"/>
                </a:solidFill>
              </a:rPr>
              <a:t>&gt; </a:t>
            </a:r>
            <a:r>
              <a:rPr lang="en-US" sz="2000" b="1" dirty="0">
                <a:solidFill>
                  <a:schemeClr val="tx1"/>
                </a:solidFill>
              </a:rPr>
              <a:t>from this device </a:t>
            </a:r>
            <a:r>
              <a:rPr lang="en-US" sz="2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Alternatively, you can </a:t>
            </a:r>
            <a:r>
              <a:rPr lang="en-US" sz="1800">
                <a:solidFill>
                  <a:schemeClr val="tx1"/>
                </a:solidFill>
              </a:rPr>
              <a:t>also right-click </a:t>
            </a:r>
            <a:r>
              <a:rPr lang="en-US" sz="1800" dirty="0">
                <a:solidFill>
                  <a:schemeClr val="tx1"/>
                </a:solidFill>
              </a:rPr>
              <a:t>on the image placeholder and choose Change Picture from that menu.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37AD398-FD8E-B8FD-9B90-C3D24264E3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443227"/>
              </p:ext>
            </p:extLst>
          </p:nvPr>
        </p:nvGraphicFramePr>
        <p:xfrm>
          <a:off x="1429544" y="7606466"/>
          <a:ext cx="5141913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37AD398-FD8E-B8FD-9B90-C3D24264E3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9544" y="7606466"/>
                        <a:ext cx="5141913" cy="24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6DF071F-33ED-B590-1B20-8F3302D8E345}"/>
              </a:ext>
            </a:extLst>
          </p:cNvPr>
          <p:cNvSpPr txBox="1">
            <a:spLocks/>
          </p:cNvSpPr>
          <p:nvPr/>
        </p:nvSpPr>
        <p:spPr>
          <a:xfrm>
            <a:off x="378554" y="866003"/>
            <a:ext cx="7350853" cy="24879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36935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A0CBC-190F-A8F9-B9E8-88CE23137279}"/>
              </a:ext>
            </a:extLst>
          </p:cNvPr>
          <p:cNvSpPr txBox="1">
            <a:spLocks/>
          </p:cNvSpPr>
          <p:nvPr/>
        </p:nvSpPr>
        <p:spPr>
          <a:xfrm>
            <a:off x="356676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A2406D6-9141-5E6A-4240-3FE5249F47B6}"/>
              </a:ext>
            </a:extLst>
          </p:cNvPr>
          <p:cNvSpPr txBox="1">
            <a:spLocks/>
          </p:cNvSpPr>
          <p:nvPr/>
        </p:nvSpPr>
        <p:spPr>
          <a:xfrm>
            <a:off x="356675" y="124213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7257EA61-F6B0-CBA2-3309-A2465ECD27A9}"/>
              </a:ext>
            </a:extLst>
          </p:cNvPr>
          <p:cNvSpPr txBox="1">
            <a:spLocks/>
          </p:cNvSpPr>
          <p:nvPr/>
        </p:nvSpPr>
        <p:spPr>
          <a:xfrm>
            <a:off x="356676" y="1688092"/>
            <a:ext cx="7350853" cy="5345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File </a:t>
            </a:r>
            <a:r>
              <a:rPr lang="en-US" sz="20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Save as Adobe PDF.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00000"/>
              </a:lnSpc>
              <a:spcAft>
                <a:spcPts val="286"/>
              </a:spcAft>
            </a:pPr>
            <a:r>
              <a:rPr lang="en-US" sz="1600" i="1" dirty="0">
                <a:solidFill>
                  <a:schemeClr val="tx1"/>
                </a:solidFill>
              </a:rPr>
              <a:t>Note: this file has .125 inch bleeds built into the document, it will be slightly larger than 8.5x11, but will print to a normal office printer just fine if you print document at 100%.</a:t>
            </a:r>
          </a:p>
          <a:p>
            <a:pPr lvl="1">
              <a:lnSpc>
                <a:spcPct val="100000"/>
              </a:lnSpc>
              <a:spcAft>
                <a:spcPts val="286"/>
              </a:spcAft>
            </a:pPr>
            <a:r>
              <a:rPr lang="en-US" sz="1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C615EE-DE8F-B7EC-019E-9D21A243CC61}"/>
              </a:ext>
            </a:extLst>
          </p:cNvPr>
          <p:cNvSpPr txBox="1">
            <a:spLocks/>
          </p:cNvSpPr>
          <p:nvPr/>
        </p:nvSpPr>
        <p:spPr>
          <a:xfrm>
            <a:off x="342901" y="8051624"/>
            <a:ext cx="7350853" cy="1892476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6910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EF4DFD7-FB1A-9D5C-0721-EC6AD7B50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21329" r="44610" b="11741"/>
          <a:stretch/>
        </p:blipFill>
        <p:spPr>
          <a:xfrm>
            <a:off x="3835280" y="1695961"/>
            <a:ext cx="4165719" cy="34475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F96E125-3311-0D74-B5A2-D63ADDFE004F}"/>
              </a:ext>
            </a:extLst>
          </p:cNvPr>
          <p:cNvSpPr/>
          <p:nvPr/>
        </p:nvSpPr>
        <p:spPr>
          <a:xfrm>
            <a:off x="-1" y="1695964"/>
            <a:ext cx="3835281" cy="344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96464-4D34-701A-352C-03B83AFA5DB6}"/>
              </a:ext>
            </a:extLst>
          </p:cNvPr>
          <p:cNvSpPr/>
          <p:nvPr/>
        </p:nvSpPr>
        <p:spPr>
          <a:xfrm>
            <a:off x="-2" y="5143500"/>
            <a:ext cx="8001002" cy="85261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4CE0CB-A346-54F9-AAFA-573C5DE4CEC6}"/>
              </a:ext>
            </a:extLst>
          </p:cNvPr>
          <p:cNvCxnSpPr>
            <a:cxnSpLocks/>
          </p:cNvCxnSpPr>
          <p:nvPr/>
        </p:nvCxnSpPr>
        <p:spPr>
          <a:xfrm>
            <a:off x="-2" y="5143500"/>
            <a:ext cx="8001002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5DBCD6F-79B4-6DFF-BB10-F737B08216B9}"/>
              </a:ext>
            </a:extLst>
          </p:cNvPr>
          <p:cNvSpPr/>
          <p:nvPr/>
        </p:nvSpPr>
        <p:spPr>
          <a:xfrm>
            <a:off x="0" y="14775"/>
            <a:ext cx="8001000" cy="461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3B1E9F-8B32-DBC0-85D9-83B05638EB2F}"/>
              </a:ext>
            </a:extLst>
          </p:cNvPr>
          <p:cNvSpPr/>
          <p:nvPr/>
        </p:nvSpPr>
        <p:spPr>
          <a:xfrm>
            <a:off x="0" y="476437"/>
            <a:ext cx="8001000" cy="12195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342900" y="5467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50A61-B34A-93C8-DEDC-E56339EA5A5A}"/>
              </a:ext>
            </a:extLst>
          </p:cNvPr>
          <p:cNvSpPr txBox="1"/>
          <p:nvPr/>
        </p:nvSpPr>
        <p:spPr>
          <a:xfrm>
            <a:off x="342900" y="1065893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TEXT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41E190-CA0A-8E24-C4A4-26D5FAB46AFF}"/>
              </a:ext>
            </a:extLst>
          </p:cNvPr>
          <p:cNvCxnSpPr>
            <a:cxnSpLocks/>
          </p:cNvCxnSpPr>
          <p:nvPr/>
        </p:nvCxnSpPr>
        <p:spPr>
          <a:xfrm>
            <a:off x="342900" y="10700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0" y="5280969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LOOK INSIDE FOR MORE INFORMATION! </a:t>
            </a:r>
          </a:p>
          <a:p>
            <a:r>
              <a:rPr lang="es-ES" dirty="0">
                <a:solidFill>
                  <a:schemeClr val="bg1"/>
                </a:solidFill>
              </a:rPr>
              <a:t>¡MIRA ADENTRO PARA MÁS INFORMACIÓN!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342900" y="1907693"/>
            <a:ext cx="3341541" cy="226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3000"/>
              </a:lnSpc>
              <a:spcBef>
                <a:spcPts val="759"/>
              </a:spcBef>
            </a:pPr>
            <a:r>
              <a:rPr lang="en-US" sz="1400" dirty="0">
                <a:solidFill>
                  <a:schemeClr val="bg1"/>
                </a:solidFill>
              </a:rPr>
              <a:t>Join the NMDOT for an in-person</a:t>
            </a:r>
          </a:p>
          <a:p>
            <a:pPr>
              <a:lnSpc>
                <a:spcPct val="89000"/>
              </a:lnSpc>
              <a:spcAft>
                <a:spcPts val="643"/>
              </a:spcAft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PUBLIC MEETING</a:t>
            </a:r>
          </a:p>
          <a:p>
            <a:pPr lvl="1">
              <a:lnSpc>
                <a:spcPct val="89000"/>
              </a:lnSpc>
              <a:spcBef>
                <a:spcPts val="536"/>
              </a:spcBef>
              <a:spcAft>
                <a:spcPts val="679"/>
              </a:spcAft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Montserrat SemiBold" panose="00000700000000000000" pitchFamily="2" charset="0"/>
              </a:rPr>
              <a:t>th</a:t>
            </a:r>
            <a:endParaRPr lang="en-US" sz="2400" dirty="0">
              <a:solidFill>
                <a:schemeClr val="bg1"/>
              </a:solidFill>
              <a:latin typeface="Montserrat SemiBold" panose="00000700000000000000" pitchFamily="2" charset="0"/>
            </a:endParaRPr>
          </a:p>
          <a:p>
            <a:pPr lvl="1">
              <a:lnSpc>
                <a:spcPct val="89000"/>
              </a:lnSpc>
              <a:spcBef>
                <a:spcPts val="536"/>
              </a:spcBef>
              <a:spcAft>
                <a:spcPts val="679"/>
              </a:spcAft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 lvl="1">
              <a:lnSpc>
                <a:spcPct val="89000"/>
              </a:lnSpc>
              <a:spcBef>
                <a:spcPts val="929"/>
              </a:spcBef>
              <a:spcAft>
                <a:spcPts val="679"/>
              </a:spcAft>
            </a:pPr>
            <a:r>
              <a:rPr lang="en-US" sz="1400" dirty="0">
                <a:solidFill>
                  <a:schemeClr val="bg1"/>
                </a:solidFill>
              </a:rPr>
              <a:t>Location Name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1234 Street, Town, NM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A14B24-83BA-5D6E-5244-B1C1DC964FAE}"/>
              </a:ext>
            </a:extLst>
          </p:cNvPr>
          <p:cNvSpPr txBox="1"/>
          <p:nvPr/>
        </p:nvSpPr>
        <p:spPr>
          <a:xfrm>
            <a:off x="342900" y="135652"/>
            <a:ext cx="716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cap="all" dirty="0" err="1">
                <a:latin typeface="Montserrat SemiBold" panose="00000700000000000000" pitchFamily="2" charset="0"/>
              </a:rPr>
              <a:t>Name</a:t>
            </a:r>
            <a:r>
              <a:rPr lang="es-ES" sz="1400" cap="all" dirty="0"/>
              <a:t> </a:t>
            </a:r>
            <a:r>
              <a:rPr lang="es-ES" sz="1400" cap="all" dirty="0" err="1"/>
              <a:t>of</a:t>
            </a:r>
            <a:r>
              <a:rPr lang="es-ES" sz="1400" cap="all" dirty="0"/>
              <a:t> Project   |   </a:t>
            </a:r>
            <a:r>
              <a:rPr lang="es-ES" sz="1400" cap="all" dirty="0">
                <a:latin typeface="Montserrat SemiBold" panose="00000700000000000000" pitchFamily="2" charset="0"/>
              </a:rPr>
              <a:t>CN</a:t>
            </a:r>
            <a:r>
              <a:rPr lang="es-ES" sz="1400" cap="all" dirty="0"/>
              <a:t> NUMBER</a:t>
            </a:r>
            <a:endParaRPr lang="en-US" sz="1400" cap="all" dirty="0"/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8C49B82F-9652-129F-CAE6-9271AC832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98" y="6077539"/>
            <a:ext cx="1252617" cy="12654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2A65B9-D604-479D-7E60-54F1260D008B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pic>
        <p:nvPicPr>
          <p:cNvPr id="5" name="Picture 4" descr="A red blue and yellow logo&#10;&#10;Description automatically generated">
            <a:extLst>
              <a:ext uri="{FF2B5EF4-FFF2-40B4-BE49-F238E27FC236}">
                <a16:creationId xmlns:a16="http://schemas.microsoft.com/office/drawing/2014/main" id="{A45FAF50-A504-CFD4-398A-730BCE854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" y="6096324"/>
            <a:ext cx="2549343" cy="105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C9BD23-1612-F9EA-D3F6-4B9887A94191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0A879B36-C33C-E076-9E3B-DF6C83662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625" y="2669117"/>
            <a:ext cx="361950" cy="32385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10BB674F-9620-BCAE-A90F-292695559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9013" y="3712181"/>
            <a:ext cx="257175" cy="35242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B4321DE-1F59-4459-85CB-C9FED01A18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813" y="3147787"/>
            <a:ext cx="409575" cy="409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8569C1-7ED2-5313-2FF5-E6BAEEA3AA4F}"/>
              </a:ext>
            </a:extLst>
          </p:cNvPr>
          <p:cNvSpPr txBox="1"/>
          <p:nvPr/>
        </p:nvSpPr>
        <p:spPr>
          <a:xfrm>
            <a:off x="342900" y="4258849"/>
            <a:ext cx="3250901" cy="704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Short project overview text here. Or short sentence with details about the public meeting.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498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/>
        </p:nvSpPr>
        <p:spPr>
          <a:xfrm>
            <a:off x="0" y="0"/>
            <a:ext cx="4686300" cy="220259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42901" y="342899"/>
            <a:ext cx="4108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D11DD-CE03-A69A-C9FD-43E511DA10B5}"/>
              </a:ext>
            </a:extLst>
          </p:cNvPr>
          <p:cNvSpPr txBox="1"/>
          <p:nvPr/>
        </p:nvSpPr>
        <p:spPr>
          <a:xfrm>
            <a:off x="342901" y="1230478"/>
            <a:ext cx="3314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F065D-F61D-DB6B-4D0A-734D3E8F5375}"/>
              </a:ext>
            </a:extLst>
          </p:cNvPr>
          <p:cNvSpPr txBox="1"/>
          <p:nvPr/>
        </p:nvSpPr>
        <p:spPr>
          <a:xfrm>
            <a:off x="342900" y="9431296"/>
            <a:ext cx="7315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For Americans with Disabilities Act (ADA) or Civil Rights Title VI accommodations and/or more information call Ami Evans at 575-640-5981 or by email at ami.evans@dot.nm.gov</a:t>
            </a:r>
          </a:p>
          <a:p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6B8F5-CD3D-30CC-2295-03E780E70258}"/>
              </a:ext>
            </a:extLst>
          </p:cNvPr>
          <p:cNvSpPr/>
          <p:nvPr/>
        </p:nvSpPr>
        <p:spPr>
          <a:xfrm>
            <a:off x="0" y="9044416"/>
            <a:ext cx="800100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9044417"/>
            <a:ext cx="7160739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</a:schemeClr>
                </a:solidFill>
                <a:latin typeface="Montserrat SemiBold" panose="00000700000000000000" pitchFamily="2" charset="0"/>
              </a:rPr>
              <a:t>CONSTRUCTION BEGINS IN 2023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C98E-E7BB-8A5E-0FB1-8680B2C9CFC3}"/>
              </a:ext>
            </a:extLst>
          </p:cNvPr>
          <p:cNvSpPr/>
          <p:nvPr/>
        </p:nvSpPr>
        <p:spPr>
          <a:xfrm>
            <a:off x="4686300" y="4990025"/>
            <a:ext cx="3314700" cy="34475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3712" b="-25"/>
          <a:stretch/>
        </p:blipFill>
        <p:spPr>
          <a:xfrm>
            <a:off x="4686300" y="2202592"/>
            <a:ext cx="3314700" cy="27980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42900" y="2437370"/>
            <a:ext cx="4108622" cy="5774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sz="14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3D956A-3D55-7F92-183B-3F9E4F6790EB}"/>
              </a:ext>
            </a:extLst>
          </p:cNvPr>
          <p:cNvSpPr txBox="1"/>
          <p:nvPr/>
        </p:nvSpPr>
        <p:spPr>
          <a:xfrm>
            <a:off x="4765988" y="5153564"/>
            <a:ext cx="3000062" cy="312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5119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Montserrat SemiBold" panose="00000700000000000000" pitchFamily="2" charset="0"/>
              </a:rPr>
              <a:t>th</a:t>
            </a:r>
            <a:endParaRPr lang="en-US" sz="2400" dirty="0">
              <a:solidFill>
                <a:schemeClr val="bg1"/>
              </a:solidFill>
              <a:latin typeface="Montserrat SemiBold" panose="00000700000000000000" pitchFamily="2" charset="0"/>
            </a:endParaRP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 algn="ctr">
              <a:lnSpc>
                <a:spcPct val="105119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Location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1234 Street, Town, NM </a:t>
            </a:r>
          </a:p>
          <a:p>
            <a:pPr algn="ctr">
              <a:lnSpc>
                <a:spcPct val="105000"/>
              </a:lnSpc>
              <a:spcBef>
                <a:spcPts val="1250"/>
              </a:spcBef>
            </a:pPr>
            <a:r>
              <a:rPr lang="en-US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hope to see you there!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B55CCF-B32A-FBD9-6E42-7AA4E0862B01}"/>
              </a:ext>
            </a:extLst>
          </p:cNvPr>
          <p:cNvSpPr/>
          <p:nvPr/>
        </p:nvSpPr>
        <p:spPr>
          <a:xfrm>
            <a:off x="0" y="8455109"/>
            <a:ext cx="8001000" cy="5775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31EED0-4E8B-02FD-04B5-3D84A0F762FB}"/>
              </a:ext>
            </a:extLst>
          </p:cNvPr>
          <p:cNvSpPr txBox="1"/>
          <p:nvPr/>
        </p:nvSpPr>
        <p:spPr>
          <a:xfrm>
            <a:off x="342901" y="8486944"/>
            <a:ext cx="71607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/>
                </a:solidFill>
              </a:rPr>
              <a:t>Learn</a:t>
            </a:r>
            <a:r>
              <a:rPr lang="es-ES" sz="1400" dirty="0">
                <a:solidFill>
                  <a:schemeClr val="bg1"/>
                </a:solidFill>
              </a:rPr>
              <a:t> more at </a:t>
            </a:r>
            <a:r>
              <a:rPr lang="es-ES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www.websitename.com</a:t>
            </a:r>
            <a:endParaRPr lang="es-ES" sz="1400" dirty="0">
              <a:solidFill>
                <a:schemeClr val="bg1"/>
              </a:solidFill>
            </a:endParaRPr>
          </a:p>
          <a:p>
            <a:r>
              <a:rPr lang="es-ES" sz="1100" dirty="0" err="1">
                <a:solidFill>
                  <a:schemeClr val="bg1"/>
                </a:solidFill>
              </a:rPr>
              <a:t>Please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reach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out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with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questions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or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comments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to</a:t>
            </a:r>
            <a:r>
              <a:rPr lang="es-ES" sz="1100" dirty="0">
                <a:solidFill>
                  <a:schemeClr val="bg1"/>
                </a:solidFill>
              </a:rPr>
              <a:t> [</a:t>
            </a:r>
            <a:r>
              <a:rPr lang="es-ES" sz="1100" dirty="0" err="1">
                <a:solidFill>
                  <a:schemeClr val="bg1"/>
                </a:solidFill>
              </a:rPr>
              <a:t>fill</a:t>
            </a:r>
            <a:r>
              <a:rPr lang="es-ES" sz="1100" dirty="0">
                <a:solidFill>
                  <a:schemeClr val="bg1"/>
                </a:solidFill>
              </a:rPr>
              <a:t> in </a:t>
            </a:r>
            <a:r>
              <a:rPr lang="es-ES" sz="1100" dirty="0" err="1">
                <a:solidFill>
                  <a:schemeClr val="bg1"/>
                </a:solidFill>
              </a:rPr>
              <a:t>contact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information</a:t>
            </a:r>
            <a:r>
              <a:rPr lang="es-ES" sz="1100" dirty="0">
                <a:solidFill>
                  <a:schemeClr val="bg1"/>
                </a:solidFill>
              </a:rPr>
              <a:t>]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9B2FA-8191-DB4D-45C1-1267A68D6486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DD6933D-8194-2476-D9CE-64B0986B9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110" y="580514"/>
            <a:ext cx="1029251" cy="1268925"/>
          </a:xfrm>
          <a:prstGeom prst="rect">
            <a:avLst/>
          </a:prstGeom>
        </p:spPr>
      </p:pic>
      <p:pic>
        <p:nvPicPr>
          <p:cNvPr id="7" name="Picture 6" descr="A blue circle with black text&#10;&#10;Description automatically generated">
            <a:extLst>
              <a:ext uri="{FF2B5EF4-FFF2-40B4-BE49-F238E27FC236}">
                <a16:creationId xmlns:a16="http://schemas.microsoft.com/office/drawing/2014/main" id="{019FE306-047D-07D1-A074-DE5AF0AB3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925" y="497690"/>
            <a:ext cx="1299125" cy="131242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E3D23D6-3339-0306-9883-E804D1437F66}"/>
              </a:ext>
            </a:extLst>
          </p:cNvPr>
          <p:cNvGrpSpPr/>
          <p:nvPr/>
        </p:nvGrpSpPr>
        <p:grpSpPr>
          <a:xfrm>
            <a:off x="4545315" y="4928664"/>
            <a:ext cx="779456" cy="779456"/>
            <a:chOff x="8730641" y="3366659"/>
            <a:chExt cx="779456" cy="77945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B84C2C8-60FA-843C-995D-64125B18DAC4}"/>
                </a:ext>
              </a:extLst>
            </p:cNvPr>
            <p:cNvSpPr/>
            <p:nvPr/>
          </p:nvSpPr>
          <p:spPr>
            <a:xfrm>
              <a:off x="8730641" y="3366659"/>
              <a:ext cx="779456" cy="77945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ACD27029-1FF4-7882-CC9B-271E8ADA0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78384" y="3555717"/>
              <a:ext cx="483971" cy="401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909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2910CE-D09E-4AC4-4CF0-D7751C151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9" t="360" r="44888" b="-338"/>
          <a:stretch/>
        </p:blipFill>
        <p:spPr>
          <a:xfrm>
            <a:off x="3495470" y="0"/>
            <a:ext cx="4505529" cy="51434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86BC17-500E-35A1-4945-89818CF9FD62}"/>
              </a:ext>
            </a:extLst>
          </p:cNvPr>
          <p:cNvSpPr/>
          <p:nvPr/>
        </p:nvSpPr>
        <p:spPr>
          <a:xfrm>
            <a:off x="-1" y="1695964"/>
            <a:ext cx="3835281" cy="34475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EFBD13-EA9F-8DAA-8B8D-552F1CE15DD2}"/>
              </a:ext>
            </a:extLst>
          </p:cNvPr>
          <p:cNvCxnSpPr>
            <a:cxnSpLocks/>
          </p:cNvCxnSpPr>
          <p:nvPr/>
        </p:nvCxnSpPr>
        <p:spPr>
          <a:xfrm>
            <a:off x="-1" y="5143500"/>
            <a:ext cx="8001001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A730172-997A-26DA-1230-4AAF9EAAFC92}"/>
              </a:ext>
            </a:extLst>
          </p:cNvPr>
          <p:cNvSpPr/>
          <p:nvPr/>
        </p:nvSpPr>
        <p:spPr>
          <a:xfrm>
            <a:off x="0" y="14773"/>
            <a:ext cx="8001000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9038FC-2934-9441-C309-EBC513A2AAFF}"/>
              </a:ext>
            </a:extLst>
          </p:cNvPr>
          <p:cNvSpPr/>
          <p:nvPr/>
        </p:nvSpPr>
        <p:spPr>
          <a:xfrm>
            <a:off x="0" y="476437"/>
            <a:ext cx="8001000" cy="121952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EDC421-9D89-D045-A8F6-D2A822C5FEEA}"/>
              </a:ext>
            </a:extLst>
          </p:cNvPr>
          <p:cNvSpPr txBox="1"/>
          <p:nvPr/>
        </p:nvSpPr>
        <p:spPr>
          <a:xfrm>
            <a:off x="332139" y="648170"/>
            <a:ext cx="700628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Join the NMDOT for an in-person</a:t>
            </a:r>
          </a:p>
          <a:p>
            <a:r>
              <a:rPr lang="en-US" sz="4000" cap="all" dirty="0">
                <a:solidFill>
                  <a:schemeClr val="bg1"/>
                </a:solidFill>
                <a:latin typeface="+mj-lt"/>
              </a:rPr>
              <a:t>PUBLIC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703FEB-9830-7573-E7F3-B890C8213611}"/>
              </a:ext>
            </a:extLst>
          </p:cNvPr>
          <p:cNvSpPr txBox="1"/>
          <p:nvPr/>
        </p:nvSpPr>
        <p:spPr>
          <a:xfrm>
            <a:off x="332139" y="5280969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  <a:latin typeface="Montserrat SemiBold" panose="00000700000000000000" pitchFamily="2" charset="0"/>
              </a:rPr>
              <a:t>LOOK INSIDE FOR MORE INFORMATION! </a:t>
            </a:r>
          </a:p>
          <a:p>
            <a:r>
              <a:rPr lang="es-ES" dirty="0">
                <a:solidFill>
                  <a:schemeClr val="accent1"/>
                </a:solidFill>
              </a:rPr>
              <a:t>¡MIRA ADENTRO PARA MÁS INFORMACIÓN!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F89530-D12D-A87E-7C67-CD7C8C3ADE74}"/>
              </a:ext>
            </a:extLst>
          </p:cNvPr>
          <p:cNvSpPr txBox="1"/>
          <p:nvPr/>
        </p:nvSpPr>
        <p:spPr>
          <a:xfrm>
            <a:off x="332138" y="1789913"/>
            <a:ext cx="3325461" cy="323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do </a:t>
            </a:r>
            <a:r>
              <a:rPr lang="en-US" sz="1200" dirty="0" err="1">
                <a:solidFill>
                  <a:schemeClr val="bg1"/>
                </a:solidFill>
              </a:rPr>
              <a:t>eiusmod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tempor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incididunt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labore et dolore magna </a:t>
            </a:r>
            <a:r>
              <a:rPr lang="en-US" sz="1200" dirty="0" err="1">
                <a:solidFill>
                  <a:schemeClr val="bg1"/>
                </a:solidFill>
              </a:rPr>
              <a:t>aliqua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Ultricies</a:t>
            </a:r>
            <a:r>
              <a:rPr lang="en-US" sz="1200" dirty="0">
                <a:solidFill>
                  <a:schemeClr val="bg1"/>
                </a:solidFill>
              </a:rPr>
              <a:t> mi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hendrerit</a:t>
            </a:r>
            <a:r>
              <a:rPr lang="en-US" sz="1200" dirty="0">
                <a:solidFill>
                  <a:schemeClr val="bg1"/>
                </a:solidFill>
              </a:rPr>
              <a:t> dolor magna </a:t>
            </a:r>
            <a:r>
              <a:rPr lang="en-US" sz="1200" dirty="0" err="1">
                <a:solidFill>
                  <a:schemeClr val="bg1"/>
                </a:solidFill>
              </a:rPr>
              <a:t>eget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12500"/>
              </a:lnSpc>
            </a:pPr>
            <a:endParaRPr lang="en-US" sz="1200" dirty="0">
              <a:solidFill>
                <a:schemeClr val="bg1"/>
              </a:solidFill>
            </a:endParaRPr>
          </a:p>
          <a:p>
            <a:pPr lvl="1">
              <a:spcAft>
                <a:spcPts val="607"/>
              </a:spcAft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Montserrat SemiBold" panose="00000700000000000000" pitchFamily="2" charset="0"/>
              </a:rPr>
              <a:t>th</a:t>
            </a:r>
            <a:endParaRPr lang="en-US" sz="2400" dirty="0">
              <a:solidFill>
                <a:schemeClr val="bg1"/>
              </a:solidFill>
              <a:latin typeface="Montserrat SemiBold" panose="00000700000000000000" pitchFamily="2" charset="0"/>
            </a:endParaRPr>
          </a:p>
          <a:p>
            <a:pPr lvl="1">
              <a:spcBef>
                <a:spcPts val="286"/>
              </a:spcBef>
              <a:spcAft>
                <a:spcPts val="607"/>
              </a:spcAft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1400" i="1" dirty="0">
                <a:solidFill>
                  <a:schemeClr val="bg1"/>
                </a:solidFill>
              </a:rPr>
              <a:t>Presentation begins at 6pm</a:t>
            </a:r>
          </a:p>
          <a:p>
            <a:pPr lvl="1">
              <a:spcAft>
                <a:spcPts val="607"/>
              </a:spcAft>
            </a:pPr>
            <a:r>
              <a:rPr lang="en-US" sz="1600" dirty="0">
                <a:solidFill>
                  <a:schemeClr val="bg1"/>
                </a:solidFill>
              </a:rPr>
              <a:t>Location 1234 Street, Town, NM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35F5A7-AD35-807C-3343-5EF5CE2C0108}"/>
              </a:ext>
            </a:extLst>
          </p:cNvPr>
          <p:cNvSpPr txBox="1"/>
          <p:nvPr/>
        </p:nvSpPr>
        <p:spPr>
          <a:xfrm>
            <a:off x="332139" y="135652"/>
            <a:ext cx="716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cap="all" dirty="0" err="1">
                <a:latin typeface="Montserrat SemiBold" panose="00000700000000000000" pitchFamily="2" charset="0"/>
              </a:rPr>
              <a:t>Name</a:t>
            </a:r>
            <a:r>
              <a:rPr lang="es-ES" sz="1400" cap="all" dirty="0"/>
              <a:t> </a:t>
            </a:r>
            <a:r>
              <a:rPr lang="es-ES" sz="1400" cap="all" dirty="0" err="1"/>
              <a:t>of</a:t>
            </a:r>
            <a:r>
              <a:rPr lang="es-ES" sz="1400" cap="all" dirty="0"/>
              <a:t> Project   |   </a:t>
            </a:r>
            <a:r>
              <a:rPr lang="es-ES" sz="1400" cap="all" dirty="0">
                <a:latin typeface="Montserrat SemiBold" panose="00000700000000000000" pitchFamily="2" charset="0"/>
              </a:rPr>
              <a:t>CN</a:t>
            </a:r>
            <a:r>
              <a:rPr lang="es-ES" sz="1400" cap="all" dirty="0"/>
              <a:t> </a:t>
            </a:r>
            <a:r>
              <a:rPr lang="es-ES" sz="1400" cap="all" dirty="0" err="1"/>
              <a:t>Number</a:t>
            </a:r>
            <a:endParaRPr lang="en-US" sz="1400" cap="all" dirty="0"/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EFA4F706-E1DA-7E85-DCB6-6A3C0B631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98" y="6077539"/>
            <a:ext cx="1252617" cy="12654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240E1F-7547-F238-FDF1-915E49517D8A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pic>
        <p:nvPicPr>
          <p:cNvPr id="18" name="Picture 17" descr="A red blue and yellow logo&#10;&#10;Description automatically generated">
            <a:extLst>
              <a:ext uri="{FF2B5EF4-FFF2-40B4-BE49-F238E27FC236}">
                <a16:creationId xmlns:a16="http://schemas.microsoft.com/office/drawing/2014/main" id="{F981E32C-4ECA-8EFA-9FE1-C30E70671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" y="6096324"/>
            <a:ext cx="2549343" cy="105235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EC215AA-59B9-4214-7C3E-2863D0A3FC26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9F9563C-C886-CBB7-CB16-7E46A9F5549E}"/>
              </a:ext>
            </a:extLst>
          </p:cNvPr>
          <p:cNvSpPr/>
          <p:nvPr/>
        </p:nvSpPr>
        <p:spPr>
          <a:xfrm>
            <a:off x="6325086" y="5254660"/>
            <a:ext cx="1333013" cy="660278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909EE7-D9A6-D0C7-281B-FA9966E14189}"/>
              </a:ext>
            </a:extLst>
          </p:cNvPr>
          <p:cNvGrpSpPr/>
          <p:nvPr/>
        </p:nvGrpSpPr>
        <p:grpSpPr>
          <a:xfrm>
            <a:off x="311150" y="3221937"/>
            <a:ext cx="489886" cy="489886"/>
            <a:chOff x="311150" y="3221937"/>
            <a:chExt cx="489886" cy="48988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A33AEAE-709D-54CC-DC33-2B69875B6ADD}"/>
                </a:ext>
              </a:extLst>
            </p:cNvPr>
            <p:cNvSpPr/>
            <p:nvPr/>
          </p:nvSpPr>
          <p:spPr>
            <a:xfrm>
              <a:off x="311150" y="322193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FD43FCF2-9B8A-0FCA-B4F2-F1971E284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0462" y="3345526"/>
              <a:ext cx="271262" cy="24270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0DE33B-35FF-612F-3D3A-BC379D8610BA}"/>
              </a:ext>
            </a:extLst>
          </p:cNvPr>
          <p:cNvGrpSpPr/>
          <p:nvPr/>
        </p:nvGrpSpPr>
        <p:grpSpPr>
          <a:xfrm>
            <a:off x="311150" y="4409703"/>
            <a:ext cx="489886" cy="489886"/>
            <a:chOff x="311150" y="4389607"/>
            <a:chExt cx="489886" cy="48988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2360E28-C3FA-DC6C-FAF7-A01C5F25A9B1}"/>
                </a:ext>
              </a:extLst>
            </p:cNvPr>
            <p:cNvSpPr/>
            <p:nvPr/>
          </p:nvSpPr>
          <p:spPr>
            <a:xfrm>
              <a:off x="311150" y="438960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013B20C9-915A-F2A5-A3A4-8A2F0ADAA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9724" y="4502488"/>
              <a:ext cx="192739" cy="26412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D026DA-5A4B-1B7A-691B-11FB7D226A7F}"/>
              </a:ext>
            </a:extLst>
          </p:cNvPr>
          <p:cNvGrpSpPr/>
          <p:nvPr/>
        </p:nvGrpSpPr>
        <p:grpSpPr>
          <a:xfrm>
            <a:off x="311150" y="3815820"/>
            <a:ext cx="489886" cy="489886"/>
            <a:chOff x="311150" y="3805772"/>
            <a:chExt cx="489886" cy="48988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FCE56A2-1E6E-90DC-E408-BB45CE00BD00}"/>
                </a:ext>
              </a:extLst>
            </p:cNvPr>
            <p:cNvSpPr/>
            <p:nvPr/>
          </p:nvSpPr>
          <p:spPr>
            <a:xfrm>
              <a:off x="311150" y="3805772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C165364C-DBE8-543A-633D-DEF2AE344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2616" y="3897238"/>
              <a:ext cx="306954" cy="306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806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65C193-E2C0-021F-6122-DBD6DB0796F2}"/>
              </a:ext>
            </a:extLst>
          </p:cNvPr>
          <p:cNvSpPr txBox="1"/>
          <p:nvPr/>
        </p:nvSpPr>
        <p:spPr>
          <a:xfrm>
            <a:off x="342901" y="342899"/>
            <a:ext cx="7315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E125E-C63B-C80C-5E54-F5415B007C2D}"/>
              </a:ext>
            </a:extLst>
          </p:cNvPr>
          <p:cNvSpPr txBox="1"/>
          <p:nvPr/>
        </p:nvSpPr>
        <p:spPr>
          <a:xfrm>
            <a:off x="342901" y="1230478"/>
            <a:ext cx="4590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8C534-2917-09D3-C579-04CEF1F951B5}"/>
              </a:ext>
            </a:extLst>
          </p:cNvPr>
          <p:cNvSpPr/>
          <p:nvPr/>
        </p:nvSpPr>
        <p:spPr>
          <a:xfrm>
            <a:off x="0" y="8894104"/>
            <a:ext cx="8001000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402EA-F4C0-B68D-A96C-E91D1699176A}"/>
              </a:ext>
            </a:extLst>
          </p:cNvPr>
          <p:cNvSpPr txBox="1"/>
          <p:nvPr/>
        </p:nvSpPr>
        <p:spPr>
          <a:xfrm>
            <a:off x="342901" y="8894105"/>
            <a:ext cx="7160739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CONSTRUCTION BEGINS IN 2023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F444A-3AEB-164A-6898-FA176929B02F}"/>
              </a:ext>
            </a:extLst>
          </p:cNvPr>
          <p:cNvSpPr/>
          <p:nvPr/>
        </p:nvSpPr>
        <p:spPr>
          <a:xfrm>
            <a:off x="4686300" y="4852239"/>
            <a:ext cx="3314700" cy="344753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80A556-C37A-F13E-FC00-F8D7D72ED9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" r="36550" b="-788"/>
          <a:stretch/>
        </p:blipFill>
        <p:spPr>
          <a:xfrm>
            <a:off x="4686300" y="1487072"/>
            <a:ext cx="3314700" cy="33632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B636A5-CA5C-8A0B-8B95-E7B43F39BA17}"/>
              </a:ext>
            </a:extLst>
          </p:cNvPr>
          <p:cNvSpPr txBox="1"/>
          <p:nvPr/>
        </p:nvSpPr>
        <p:spPr>
          <a:xfrm>
            <a:off x="342900" y="2184369"/>
            <a:ext cx="4108622" cy="5774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sz="14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CCCA53-4B35-E1B7-7EFF-651C8762D829}"/>
              </a:ext>
            </a:extLst>
          </p:cNvPr>
          <p:cNvSpPr txBox="1"/>
          <p:nvPr/>
        </p:nvSpPr>
        <p:spPr>
          <a:xfrm>
            <a:off x="4765988" y="5003252"/>
            <a:ext cx="2892112" cy="3198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5119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Montserrat SemiBold" panose="00000700000000000000" pitchFamily="2" charset="0"/>
              </a:rPr>
              <a:t>th</a:t>
            </a:r>
            <a:endParaRPr lang="en-US" sz="2400" dirty="0">
              <a:solidFill>
                <a:schemeClr val="bg1"/>
              </a:solidFill>
              <a:latin typeface="Montserrat SemiBold" panose="00000700000000000000" pitchFamily="2" charset="0"/>
            </a:endParaRP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 algn="ctr">
              <a:lnSpc>
                <a:spcPct val="105000"/>
              </a:lnSpc>
              <a:spcAft>
                <a:spcPts val="625"/>
              </a:spcAft>
            </a:pPr>
            <a:r>
              <a:rPr lang="en-US" sz="1400" i="1" dirty="0">
                <a:solidFill>
                  <a:schemeClr val="bg1"/>
                </a:solidFill>
              </a:rPr>
              <a:t>Presentation begins at 6pm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Location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1234 Street, Town, NM </a:t>
            </a:r>
          </a:p>
          <a:p>
            <a:pPr algn="ctr">
              <a:lnSpc>
                <a:spcPct val="105000"/>
              </a:lnSpc>
              <a:spcBef>
                <a:spcPts val="1250"/>
              </a:spcBef>
            </a:pPr>
            <a:r>
              <a:rPr lang="en-US" sz="16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hope to see you there!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CA9C-811F-380D-2079-BD77E02310A7}"/>
              </a:ext>
            </a:extLst>
          </p:cNvPr>
          <p:cNvSpPr/>
          <p:nvPr/>
        </p:nvSpPr>
        <p:spPr>
          <a:xfrm>
            <a:off x="0" y="8304797"/>
            <a:ext cx="8001000" cy="5775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CDA2AE-07C4-E740-89FA-0B8498BBDD4F}"/>
              </a:ext>
            </a:extLst>
          </p:cNvPr>
          <p:cNvSpPr txBox="1"/>
          <p:nvPr/>
        </p:nvSpPr>
        <p:spPr>
          <a:xfrm>
            <a:off x="342901" y="8336632"/>
            <a:ext cx="71607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/>
                </a:solidFill>
              </a:rPr>
              <a:t>Learn</a:t>
            </a:r>
            <a:r>
              <a:rPr lang="es-ES" sz="1400" dirty="0">
                <a:solidFill>
                  <a:schemeClr val="bg1"/>
                </a:solidFill>
              </a:rPr>
              <a:t> more at </a:t>
            </a:r>
            <a:r>
              <a:rPr lang="es-ES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www.websitename.com</a:t>
            </a:r>
            <a:endParaRPr lang="es-ES" sz="1400" dirty="0">
              <a:solidFill>
                <a:schemeClr val="bg1"/>
              </a:solidFill>
            </a:endParaRPr>
          </a:p>
          <a:p>
            <a:r>
              <a:rPr lang="es-ES" sz="1100" dirty="0" err="1">
                <a:solidFill>
                  <a:schemeClr val="bg1"/>
                </a:solidFill>
              </a:rPr>
              <a:t>Please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reach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out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with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questions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or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comments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to</a:t>
            </a:r>
            <a:r>
              <a:rPr lang="es-ES" sz="1100" dirty="0">
                <a:solidFill>
                  <a:schemeClr val="bg1"/>
                </a:solidFill>
              </a:rPr>
              <a:t> [</a:t>
            </a:r>
            <a:r>
              <a:rPr lang="es-ES" sz="1100" dirty="0" err="1">
                <a:solidFill>
                  <a:schemeClr val="bg1"/>
                </a:solidFill>
              </a:rPr>
              <a:t>fill</a:t>
            </a:r>
            <a:r>
              <a:rPr lang="es-ES" sz="1100" dirty="0">
                <a:solidFill>
                  <a:schemeClr val="bg1"/>
                </a:solidFill>
              </a:rPr>
              <a:t> in </a:t>
            </a:r>
            <a:r>
              <a:rPr lang="es-ES" sz="1100" dirty="0" err="1">
                <a:solidFill>
                  <a:schemeClr val="bg1"/>
                </a:solidFill>
              </a:rPr>
              <a:t>contact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information</a:t>
            </a:r>
            <a:r>
              <a:rPr lang="es-ES" sz="1100" dirty="0">
                <a:solidFill>
                  <a:schemeClr val="bg1"/>
                </a:solidFill>
              </a:rPr>
              <a:t>]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871C51-B38F-C80E-60B3-FEA0CDEF3645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FE4208-F1AE-42BB-AB60-D144A855CD8D}"/>
              </a:ext>
            </a:extLst>
          </p:cNvPr>
          <p:cNvSpPr txBox="1"/>
          <p:nvPr/>
        </p:nvSpPr>
        <p:spPr>
          <a:xfrm>
            <a:off x="342900" y="9381192"/>
            <a:ext cx="5218656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For Americans with Disabilities Act (ADA) or Civil Rights Title VI accommodations and/or more information call Ami Evans at 575-640-5981 or by email at ami.evans@dot.nm.gov</a:t>
            </a:r>
          </a:p>
          <a:p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.</a:t>
            </a:r>
          </a:p>
        </p:txBody>
      </p:sp>
      <p:pic>
        <p:nvPicPr>
          <p:cNvPr id="18" name="Picture 1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CB5A2AB-60E5-129D-1E0F-B3E3F044BB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122" y="9365863"/>
            <a:ext cx="657591" cy="810720"/>
          </a:xfrm>
          <a:prstGeom prst="rect">
            <a:avLst/>
          </a:prstGeom>
        </p:spPr>
      </p:pic>
      <p:pic>
        <p:nvPicPr>
          <p:cNvPr id="19" name="Picture 18" descr="A blue circle with black text&#10;&#10;Description automatically generated">
            <a:extLst>
              <a:ext uri="{FF2B5EF4-FFF2-40B4-BE49-F238E27FC236}">
                <a16:creationId xmlns:a16="http://schemas.microsoft.com/office/drawing/2014/main" id="{46D5CDD8-691A-2FC9-C576-4450A283E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035" y="9351969"/>
            <a:ext cx="830015" cy="83850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CA7BCB0-08A3-3B51-8B35-66426A00C2FD}"/>
              </a:ext>
            </a:extLst>
          </p:cNvPr>
          <p:cNvCxnSpPr>
            <a:cxnSpLocks/>
          </p:cNvCxnSpPr>
          <p:nvPr/>
        </p:nvCxnSpPr>
        <p:spPr>
          <a:xfrm>
            <a:off x="221786" y="1107583"/>
            <a:ext cx="754426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7F02A9-3DB9-39C1-BE54-AC9773DB996C}"/>
              </a:ext>
            </a:extLst>
          </p:cNvPr>
          <p:cNvGrpSpPr/>
          <p:nvPr/>
        </p:nvGrpSpPr>
        <p:grpSpPr>
          <a:xfrm>
            <a:off x="4451522" y="4708711"/>
            <a:ext cx="779456" cy="779456"/>
            <a:chOff x="8730641" y="3366659"/>
            <a:chExt cx="779456" cy="7794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5276D7B-5DF2-B159-02E4-111C2E1BADAB}"/>
                </a:ext>
              </a:extLst>
            </p:cNvPr>
            <p:cNvSpPr/>
            <p:nvPr/>
          </p:nvSpPr>
          <p:spPr>
            <a:xfrm>
              <a:off x="8730641" y="3366659"/>
              <a:ext cx="779456" cy="7794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0819D8B5-4903-A1CC-425D-4A399A3B6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78384" y="3555717"/>
              <a:ext cx="483971" cy="401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02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FB0724-BD80-A534-B66F-546283817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1661" r="45686" b="7621"/>
          <a:stretch/>
        </p:blipFill>
        <p:spPr>
          <a:xfrm>
            <a:off x="-1" y="476436"/>
            <a:ext cx="4109167" cy="46670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0CD2C8-FCF6-C48D-6B4B-5B060FB0D707}"/>
              </a:ext>
            </a:extLst>
          </p:cNvPr>
          <p:cNvSpPr/>
          <p:nvPr/>
        </p:nvSpPr>
        <p:spPr>
          <a:xfrm>
            <a:off x="-9879" y="5143500"/>
            <a:ext cx="8000999" cy="85261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1E555CB-868C-482F-4B17-D14E6062464D}"/>
              </a:ext>
            </a:extLst>
          </p:cNvPr>
          <p:cNvCxnSpPr>
            <a:cxnSpLocks/>
          </p:cNvCxnSpPr>
          <p:nvPr/>
        </p:nvCxnSpPr>
        <p:spPr>
          <a:xfrm>
            <a:off x="-9879" y="5143500"/>
            <a:ext cx="8010879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EB61D9B-F8BD-9427-AF83-C4B411B88360}"/>
              </a:ext>
            </a:extLst>
          </p:cNvPr>
          <p:cNvSpPr/>
          <p:nvPr/>
        </p:nvSpPr>
        <p:spPr>
          <a:xfrm>
            <a:off x="0" y="-23979"/>
            <a:ext cx="8001000" cy="50041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3E2069-1B06-B72C-3940-4BA560A34826}"/>
              </a:ext>
            </a:extLst>
          </p:cNvPr>
          <p:cNvSpPr txBox="1"/>
          <p:nvPr/>
        </p:nvSpPr>
        <p:spPr>
          <a:xfrm>
            <a:off x="4296427" y="546785"/>
            <a:ext cx="3282368" cy="1309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107"/>
              </a:spcAft>
            </a:pPr>
            <a:r>
              <a:rPr lang="en-US" sz="1400" dirty="0">
                <a:solidFill>
                  <a:schemeClr val="accent1"/>
                </a:solidFill>
              </a:rPr>
              <a:t>Join the NMDOT for an in-person</a:t>
            </a:r>
          </a:p>
          <a:p>
            <a:pPr>
              <a:lnSpc>
                <a:spcPct val="77143"/>
              </a:lnSpc>
            </a:pPr>
            <a:r>
              <a:rPr lang="en-US" sz="3600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EF7065-9577-849C-3493-3C274816F3FB}"/>
              </a:ext>
            </a:extLst>
          </p:cNvPr>
          <p:cNvSpPr txBox="1"/>
          <p:nvPr/>
        </p:nvSpPr>
        <p:spPr>
          <a:xfrm>
            <a:off x="342901" y="5280969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LOOK INSIDE FOR MORE INFORMATION! </a:t>
            </a:r>
          </a:p>
          <a:p>
            <a:r>
              <a:rPr lang="es-ES" dirty="0">
                <a:solidFill>
                  <a:schemeClr val="bg1"/>
                </a:solidFill>
              </a:rPr>
              <a:t>¡MIRA ADENTRO PARA MÁS INFORMACIÓN!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FBAD17-F434-104E-9F92-2EA73ED133C7}"/>
              </a:ext>
            </a:extLst>
          </p:cNvPr>
          <p:cNvSpPr txBox="1"/>
          <p:nvPr/>
        </p:nvSpPr>
        <p:spPr>
          <a:xfrm>
            <a:off x="342900" y="135652"/>
            <a:ext cx="716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1400" cap="all" dirty="0">
                <a:solidFill>
                  <a:schemeClr val="bg1"/>
                </a:solidFill>
              </a:rPr>
              <a:t> </a:t>
            </a:r>
            <a:r>
              <a:rPr lang="es-ES" sz="1400" cap="all" dirty="0" err="1">
                <a:solidFill>
                  <a:schemeClr val="bg1"/>
                </a:solidFill>
              </a:rPr>
              <a:t>of</a:t>
            </a:r>
            <a:r>
              <a:rPr lang="es-ES" sz="1400" cap="all" dirty="0">
                <a:solidFill>
                  <a:schemeClr val="bg1"/>
                </a:solidFill>
              </a:rPr>
              <a:t> Project   |   </a:t>
            </a:r>
            <a:r>
              <a:rPr lang="es-ES" sz="14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cn</a:t>
            </a:r>
            <a:r>
              <a:rPr lang="es-ES" sz="1400" cap="all" dirty="0">
                <a:solidFill>
                  <a:schemeClr val="bg1"/>
                </a:solidFill>
              </a:rPr>
              <a:t> </a:t>
            </a:r>
            <a:r>
              <a:rPr lang="es-ES" sz="1400" cap="all" dirty="0" err="1">
                <a:solidFill>
                  <a:schemeClr val="bg1"/>
                </a:solidFill>
              </a:rPr>
              <a:t>Number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pic>
        <p:nvPicPr>
          <p:cNvPr id="16" name="Picture 15" descr="A blue circle with black text&#10;&#10;Description automatically generated">
            <a:extLst>
              <a:ext uri="{FF2B5EF4-FFF2-40B4-BE49-F238E27FC236}">
                <a16:creationId xmlns:a16="http://schemas.microsoft.com/office/drawing/2014/main" id="{547CE28A-2A3B-8740-028A-DAF3DACF0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98" y="6077539"/>
            <a:ext cx="1252617" cy="12654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D5F3427-5552-0379-3F92-5EF7C33033FC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pic>
        <p:nvPicPr>
          <p:cNvPr id="18" name="Picture 17" descr="A red blue and yellow logo&#10;&#10;Description automatically generated">
            <a:extLst>
              <a:ext uri="{FF2B5EF4-FFF2-40B4-BE49-F238E27FC236}">
                <a16:creationId xmlns:a16="http://schemas.microsoft.com/office/drawing/2014/main" id="{8A2ABC92-2BF6-8601-19FB-35233B629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" y="6096324"/>
            <a:ext cx="2549343" cy="105235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D022139-4C85-0C3A-2D87-8693D0700D9A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137BFC-789B-09E4-D730-C37B60350386}"/>
              </a:ext>
            </a:extLst>
          </p:cNvPr>
          <p:cNvSpPr txBox="1"/>
          <p:nvPr/>
        </p:nvSpPr>
        <p:spPr>
          <a:xfrm>
            <a:off x="4296427" y="1802609"/>
            <a:ext cx="3325461" cy="319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</a:t>
            </a:r>
          </a:p>
          <a:p>
            <a:pPr>
              <a:lnSpc>
                <a:spcPct val="112500"/>
              </a:lnSpc>
            </a:pPr>
            <a:endParaRPr lang="en-US" sz="1200" dirty="0"/>
          </a:p>
          <a:p>
            <a:pPr lvl="1">
              <a:spcAft>
                <a:spcPts val="607"/>
              </a:spcAft>
            </a:pPr>
            <a:r>
              <a:rPr lang="en-US" sz="2400" dirty="0">
                <a:latin typeface="Montserrat SemiBold" panose="00000700000000000000" pitchFamily="2" charset="0"/>
              </a:rPr>
              <a:t>Day, Month 20</a:t>
            </a:r>
            <a:r>
              <a:rPr lang="en-US" sz="2400" baseline="30000" dirty="0">
                <a:latin typeface="Montserrat SemiBold" panose="00000700000000000000" pitchFamily="2" charset="0"/>
              </a:rPr>
              <a:t>th</a:t>
            </a:r>
            <a:endParaRPr lang="en-US" sz="2400" dirty="0">
              <a:latin typeface="Montserrat SemiBold" panose="00000700000000000000" pitchFamily="2" charset="0"/>
            </a:endParaRPr>
          </a:p>
          <a:p>
            <a:pPr lvl="1">
              <a:spcBef>
                <a:spcPts val="179"/>
              </a:spcBef>
              <a:spcAft>
                <a:spcPts val="607"/>
              </a:spcAft>
            </a:pPr>
            <a:r>
              <a:rPr lang="en-US" sz="2400" dirty="0">
                <a:latin typeface="Montserrat SemiBold" panose="00000700000000000000" pitchFamily="2" charset="0"/>
              </a:rPr>
              <a:t>5:30-7:30</a:t>
            </a:r>
            <a:r>
              <a:rPr lang="en-US" sz="2400" dirty="0"/>
              <a:t>pm</a:t>
            </a:r>
            <a:br>
              <a:rPr lang="en-US" sz="2400" dirty="0"/>
            </a:br>
            <a:r>
              <a:rPr lang="en-US" sz="1400" i="1" dirty="0"/>
              <a:t>Presentation begins at 6pm</a:t>
            </a:r>
          </a:p>
          <a:p>
            <a:pPr lvl="1">
              <a:spcAft>
                <a:spcPts val="607"/>
              </a:spcAft>
            </a:pPr>
            <a:r>
              <a:rPr lang="en-US" sz="1600" dirty="0"/>
              <a:t>Location 1234 Street, Town, NM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4DD147-C073-98C1-80B6-7E6FA3B51DE7}"/>
              </a:ext>
            </a:extLst>
          </p:cNvPr>
          <p:cNvGrpSpPr/>
          <p:nvPr/>
        </p:nvGrpSpPr>
        <p:grpSpPr>
          <a:xfrm>
            <a:off x="4294341" y="3234633"/>
            <a:ext cx="489886" cy="489886"/>
            <a:chOff x="4294341" y="3234633"/>
            <a:chExt cx="489886" cy="48988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FD340FE-541A-1DAE-5138-482BFDE9AD97}"/>
                </a:ext>
              </a:extLst>
            </p:cNvPr>
            <p:cNvSpPr/>
            <p:nvPr/>
          </p:nvSpPr>
          <p:spPr>
            <a:xfrm>
              <a:off x="4294341" y="3234633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9C19E3DA-1FBF-A370-89D2-3C60429CC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03653" y="3358222"/>
              <a:ext cx="271262" cy="24270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B3F8941-EB77-05AB-0D94-D82ADB89DDBB}"/>
              </a:ext>
            </a:extLst>
          </p:cNvPr>
          <p:cNvGrpSpPr/>
          <p:nvPr/>
        </p:nvGrpSpPr>
        <p:grpSpPr>
          <a:xfrm>
            <a:off x="4294341" y="4437471"/>
            <a:ext cx="489886" cy="489886"/>
            <a:chOff x="4294341" y="4402303"/>
            <a:chExt cx="489886" cy="48988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EF423B9-D914-6660-AD01-20E5939683CB}"/>
                </a:ext>
              </a:extLst>
            </p:cNvPr>
            <p:cNvSpPr/>
            <p:nvPr/>
          </p:nvSpPr>
          <p:spPr>
            <a:xfrm>
              <a:off x="4294341" y="4402303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8134FE53-A574-D6D5-1145-F721F6CE9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42915" y="4515184"/>
              <a:ext cx="192739" cy="26412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6143A13-0D28-78F6-00B4-97C097856731}"/>
              </a:ext>
            </a:extLst>
          </p:cNvPr>
          <p:cNvGrpSpPr/>
          <p:nvPr/>
        </p:nvGrpSpPr>
        <p:grpSpPr>
          <a:xfrm>
            <a:off x="4294341" y="3823492"/>
            <a:ext cx="489886" cy="489886"/>
            <a:chOff x="4294341" y="3818468"/>
            <a:chExt cx="489886" cy="48988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E49D60-D8EE-B7A0-67D9-5A86F0294DB0}"/>
                </a:ext>
              </a:extLst>
            </p:cNvPr>
            <p:cNvSpPr/>
            <p:nvPr/>
          </p:nvSpPr>
          <p:spPr>
            <a:xfrm>
              <a:off x="4294341" y="3818468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4B93630E-3115-8229-4478-35FC73CF8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85807" y="3909934"/>
              <a:ext cx="306954" cy="306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2028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49A931D-2D77-28C0-8197-C1E6D41F1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0" b="17897"/>
          <a:stretch/>
        </p:blipFill>
        <p:spPr>
          <a:xfrm>
            <a:off x="0" y="-1"/>
            <a:ext cx="8001000" cy="30850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9F7482-6628-6F2D-2208-FB5ABCA56334}"/>
              </a:ext>
            </a:extLst>
          </p:cNvPr>
          <p:cNvSpPr txBox="1"/>
          <p:nvPr/>
        </p:nvSpPr>
        <p:spPr>
          <a:xfrm>
            <a:off x="342900" y="4870511"/>
            <a:ext cx="3657599" cy="2991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4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13121-C638-A01D-DAA5-1FE21F92DC53}"/>
              </a:ext>
            </a:extLst>
          </p:cNvPr>
          <p:cNvSpPr txBox="1"/>
          <p:nvPr/>
        </p:nvSpPr>
        <p:spPr>
          <a:xfrm>
            <a:off x="4625490" y="4882167"/>
            <a:ext cx="2892112" cy="3198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5119"/>
              </a:lnSpc>
            </a:pPr>
            <a:r>
              <a:rPr lang="en-US" sz="3600" dirty="0">
                <a:solidFill>
                  <a:schemeClr val="accent1"/>
                </a:solidFill>
                <a:latin typeface="+mj-lt"/>
              </a:rPr>
              <a:t>PUBLIC MEETING</a:t>
            </a: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Day, Month 20</a:t>
            </a:r>
            <a:r>
              <a:rPr lang="en-US" sz="2400" baseline="300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th</a:t>
            </a:r>
            <a:endParaRPr lang="en-US" sz="2400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5:30-7:30</a:t>
            </a:r>
            <a:r>
              <a:rPr lang="en-US" sz="2400" dirty="0">
                <a:solidFill>
                  <a:schemeClr val="accent1"/>
                </a:solidFill>
              </a:rPr>
              <a:t>pm</a:t>
            </a:r>
          </a:p>
          <a:p>
            <a:pPr algn="ctr">
              <a:lnSpc>
                <a:spcPct val="105000"/>
              </a:lnSpc>
              <a:spcAft>
                <a:spcPts val="625"/>
              </a:spcAft>
            </a:pPr>
            <a:r>
              <a:rPr lang="en-US" sz="1400" i="1" dirty="0">
                <a:solidFill>
                  <a:schemeClr val="accent1"/>
                </a:solidFill>
              </a:rPr>
              <a:t>Presentation begins at 6pm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accent1"/>
                </a:solidFill>
              </a:rPr>
              <a:t>Location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accent1"/>
                </a:solidFill>
              </a:rPr>
              <a:t>1234 Street, Town, NM </a:t>
            </a:r>
          </a:p>
          <a:p>
            <a:pPr algn="ctr">
              <a:lnSpc>
                <a:spcPct val="105000"/>
              </a:lnSpc>
              <a:spcBef>
                <a:spcPts val="1250"/>
              </a:spcBef>
            </a:pPr>
            <a:r>
              <a:rPr lang="en-US" sz="16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We hope to see you there!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5D495E-F19B-4280-8DD8-59E523EB14E6}"/>
              </a:ext>
            </a:extLst>
          </p:cNvPr>
          <p:cNvSpPr txBox="1"/>
          <p:nvPr/>
        </p:nvSpPr>
        <p:spPr>
          <a:xfrm>
            <a:off x="342900" y="8006606"/>
            <a:ext cx="71607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/>
              <a:t>Learn</a:t>
            </a:r>
            <a:r>
              <a:rPr lang="es-ES" sz="1400" dirty="0"/>
              <a:t> more at </a:t>
            </a:r>
            <a:r>
              <a:rPr lang="es-ES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www.websitename.com</a:t>
            </a:r>
            <a:endParaRPr lang="es-ES" sz="1400" dirty="0"/>
          </a:p>
          <a:p>
            <a:r>
              <a:rPr lang="es-ES" sz="1100" dirty="0" err="1"/>
              <a:t>Please</a:t>
            </a:r>
            <a:r>
              <a:rPr lang="es-ES" sz="1100" dirty="0"/>
              <a:t> </a:t>
            </a:r>
            <a:r>
              <a:rPr lang="es-ES" sz="1100" dirty="0" err="1"/>
              <a:t>reach</a:t>
            </a:r>
            <a:r>
              <a:rPr lang="es-ES" sz="1100" dirty="0"/>
              <a:t> </a:t>
            </a:r>
            <a:r>
              <a:rPr lang="es-ES" sz="1100" dirty="0" err="1"/>
              <a:t>out</a:t>
            </a:r>
            <a:r>
              <a:rPr lang="es-ES" sz="1100" dirty="0"/>
              <a:t> </a:t>
            </a:r>
            <a:r>
              <a:rPr lang="es-ES" sz="1100" dirty="0" err="1"/>
              <a:t>with</a:t>
            </a:r>
            <a:r>
              <a:rPr lang="es-ES" sz="1100" dirty="0"/>
              <a:t> </a:t>
            </a:r>
            <a:r>
              <a:rPr lang="es-ES" sz="1100" dirty="0" err="1"/>
              <a:t>questions</a:t>
            </a:r>
            <a:r>
              <a:rPr lang="es-ES" sz="1100" dirty="0"/>
              <a:t> </a:t>
            </a:r>
            <a:r>
              <a:rPr lang="es-ES" sz="1100" dirty="0" err="1"/>
              <a:t>or</a:t>
            </a:r>
            <a:r>
              <a:rPr lang="es-ES" sz="1100" dirty="0"/>
              <a:t> </a:t>
            </a:r>
            <a:r>
              <a:rPr lang="es-ES" sz="1100" dirty="0" err="1"/>
              <a:t>comments</a:t>
            </a:r>
            <a:r>
              <a:rPr lang="es-ES" sz="1100" dirty="0"/>
              <a:t> </a:t>
            </a:r>
            <a:r>
              <a:rPr lang="es-ES" sz="1100" dirty="0" err="1"/>
              <a:t>to</a:t>
            </a:r>
            <a:r>
              <a:rPr lang="es-ES" sz="1100" dirty="0"/>
              <a:t> [</a:t>
            </a:r>
            <a:r>
              <a:rPr lang="es-ES" sz="1100" dirty="0" err="1"/>
              <a:t>fill</a:t>
            </a:r>
            <a:r>
              <a:rPr lang="es-ES" sz="1100" dirty="0"/>
              <a:t> in </a:t>
            </a:r>
            <a:r>
              <a:rPr lang="es-ES" sz="1100" dirty="0" err="1"/>
              <a:t>contact</a:t>
            </a:r>
            <a:r>
              <a:rPr lang="es-ES" sz="1100" dirty="0"/>
              <a:t> </a:t>
            </a:r>
            <a:r>
              <a:rPr lang="es-ES" sz="1100" dirty="0" err="1"/>
              <a:t>information</a:t>
            </a:r>
            <a:r>
              <a:rPr lang="es-ES" sz="1100" dirty="0"/>
              <a:t>]</a:t>
            </a: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06E6EE-A287-DF8F-CE59-EB4F7A2C7363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B4F631-AFEC-0BD6-5F73-73D454CE13FD}"/>
              </a:ext>
            </a:extLst>
          </p:cNvPr>
          <p:cNvSpPr txBox="1"/>
          <p:nvPr/>
        </p:nvSpPr>
        <p:spPr>
          <a:xfrm>
            <a:off x="342900" y="9381192"/>
            <a:ext cx="549422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For Americans with Disabilities Act (ADA) or Civil Rights Title VI accommodations and/or more information call Ami Evans at 575-640-5981 or by email at ami.evans@dot.nm.gov</a:t>
            </a:r>
          </a:p>
          <a:p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A3E70-0EC2-4B5B-DE1C-911183CD2375}"/>
              </a:ext>
            </a:extLst>
          </p:cNvPr>
          <p:cNvSpPr txBox="1"/>
          <p:nvPr/>
        </p:nvSpPr>
        <p:spPr>
          <a:xfrm>
            <a:off x="342900" y="8536086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3">
                    <a:lumMod val="75000"/>
                  </a:schemeClr>
                </a:solidFill>
                <a:latin typeface="Montserrat SemiBold" panose="00000700000000000000" pitchFamily="2" charset="0"/>
              </a:rPr>
              <a:t>CONSTRUCTION BEGINS IN 2023  | </a:t>
            </a:r>
          </a:p>
          <a:p>
            <a:r>
              <a:rPr lang="es-ES" dirty="0">
                <a:solidFill>
                  <a:schemeClr val="accent3">
                    <a:lumMod val="75000"/>
                  </a:schemeClr>
                </a:solidFill>
              </a:rPr>
              <a:t>LA CONSTRUCCIÓN COMIENZA EN 2023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9" name="Picture 1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8B810FD1-47D5-7298-3F2E-39961021B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122" y="9365863"/>
            <a:ext cx="657591" cy="810720"/>
          </a:xfrm>
          <a:prstGeom prst="rect">
            <a:avLst/>
          </a:prstGeom>
        </p:spPr>
      </p:pic>
      <p:pic>
        <p:nvPicPr>
          <p:cNvPr id="20" name="Picture 19" descr="A blue circle with black text&#10;&#10;Description automatically generated">
            <a:extLst>
              <a:ext uri="{FF2B5EF4-FFF2-40B4-BE49-F238E27FC236}">
                <a16:creationId xmlns:a16="http://schemas.microsoft.com/office/drawing/2014/main" id="{3B49A6DD-D580-8128-B4E1-1A5D57C0D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035" y="9351969"/>
            <a:ext cx="830015" cy="83850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D8251C1-F75E-E06B-E062-84F2016D588F}"/>
              </a:ext>
            </a:extLst>
          </p:cNvPr>
          <p:cNvGrpSpPr/>
          <p:nvPr/>
        </p:nvGrpSpPr>
        <p:grpSpPr>
          <a:xfrm>
            <a:off x="4434213" y="4815833"/>
            <a:ext cx="3231629" cy="3342775"/>
            <a:chOff x="4534421" y="4903515"/>
            <a:chExt cx="3231629" cy="334277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57F584C-12B6-A5E0-3D04-C8E48EC4B777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5486400"/>
              <a:ext cx="0" cy="275989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027E22-BF9B-CBFD-ACB4-8F22312A8FDF}"/>
                </a:ext>
              </a:extLst>
            </p:cNvPr>
            <p:cNvCxnSpPr>
              <a:cxnSpLocks/>
            </p:cNvCxnSpPr>
            <p:nvPr/>
          </p:nvCxnSpPr>
          <p:spPr>
            <a:xfrm>
              <a:off x="7766050" y="4903515"/>
              <a:ext cx="0" cy="3342775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7B63993-5CA7-476B-52F3-5706213B46B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389024" y="3526490"/>
              <a:ext cx="0" cy="275405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8C10E6-2EF1-A2B9-C0E1-E51FA567DCBF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8242299"/>
              <a:ext cx="323162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FB780C6-DE15-B818-46D7-B67DBAC2BB25}"/>
              </a:ext>
            </a:extLst>
          </p:cNvPr>
          <p:cNvCxnSpPr>
            <a:cxnSpLocks/>
          </p:cNvCxnSpPr>
          <p:nvPr/>
        </p:nvCxnSpPr>
        <p:spPr>
          <a:xfrm>
            <a:off x="290079" y="9250263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>
            <a:extLst>
              <a:ext uri="{FF2B5EF4-FFF2-40B4-BE49-F238E27FC236}">
                <a16:creationId xmlns:a16="http://schemas.microsoft.com/office/drawing/2014/main" id="{3D58D651-9A60-40CB-A9CC-808871E9F3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10761" y="4719522"/>
            <a:ext cx="605391" cy="50203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7F99A66-464D-069B-310A-CB32252BB735}"/>
              </a:ext>
            </a:extLst>
          </p:cNvPr>
          <p:cNvSpPr/>
          <p:nvPr/>
        </p:nvSpPr>
        <p:spPr>
          <a:xfrm>
            <a:off x="13276" y="3089053"/>
            <a:ext cx="8001000" cy="14426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D63A7F-4691-2CFC-361B-20901CDEC94C}"/>
              </a:ext>
            </a:extLst>
          </p:cNvPr>
          <p:cNvSpPr txBox="1"/>
          <p:nvPr/>
        </p:nvSpPr>
        <p:spPr>
          <a:xfrm>
            <a:off x="342900" y="3165177"/>
            <a:ext cx="7274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CBCE35-C53F-84E1-2168-44EF999C75D7}"/>
              </a:ext>
            </a:extLst>
          </p:cNvPr>
          <p:cNvSpPr txBox="1"/>
          <p:nvPr/>
        </p:nvSpPr>
        <p:spPr>
          <a:xfrm>
            <a:off x="342900" y="3940111"/>
            <a:ext cx="742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</p:spTree>
    <p:extLst>
      <p:ext uri="{BB962C8B-B14F-4D97-AF65-F5344CB8AC3E}">
        <p14:creationId xmlns:p14="http://schemas.microsoft.com/office/powerpoint/2010/main" val="407169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1558</Words>
  <Application>Microsoft Office PowerPoint</Application>
  <PresentationFormat>Custom</PresentationFormat>
  <Paragraphs>135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2</cp:revision>
  <dcterms:created xsi:type="dcterms:W3CDTF">2023-11-06T22:24:10Z</dcterms:created>
  <dcterms:modified xsi:type="dcterms:W3CDTF">2024-02-27T18:11:37Z</dcterms:modified>
</cp:coreProperties>
</file>