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>
  <p:sldMasterIdLst>
    <p:sldMasterId id="2147483648" r:id="rId1"/>
  </p:sldMasterIdLst>
  <p:sldIdLst>
    <p:sldId id="258" r:id="rId2"/>
    <p:sldId id="259" r:id="rId3"/>
    <p:sldId id="260" r:id="rId4"/>
    <p:sldId id="256" r:id="rId5"/>
    <p:sldId id="257" r:id="rId6"/>
    <p:sldId id="261" r:id="rId7"/>
    <p:sldId id="262" r:id="rId8"/>
    <p:sldId id="263" r:id="rId9"/>
    <p:sldId id="264" r:id="rId10"/>
  </p:sldIdLst>
  <p:sldSz cx="8001000" cy="10287000"/>
  <p:notesSz cx="6858000" cy="9144000"/>
  <p:defaultTextStyle>
    <a:defPPr>
      <a:defRPr lang="en-US"/>
    </a:defPPr>
    <a:lvl1pPr marL="0" algn="l" defTabSz="937809" rtl="0" eaLnBrk="1" latinLnBrk="0" hangingPunct="1">
      <a:defRPr sz="1846" kern="1200">
        <a:solidFill>
          <a:schemeClr val="tx1"/>
        </a:solidFill>
        <a:latin typeface="+mn-lt"/>
        <a:ea typeface="+mn-ea"/>
        <a:cs typeface="+mn-cs"/>
      </a:defRPr>
    </a:lvl1pPr>
    <a:lvl2pPr marL="468904" algn="l" defTabSz="937809" rtl="0" eaLnBrk="1" latinLnBrk="0" hangingPunct="1">
      <a:defRPr sz="1846" kern="1200">
        <a:solidFill>
          <a:schemeClr val="tx1"/>
        </a:solidFill>
        <a:latin typeface="+mn-lt"/>
        <a:ea typeface="+mn-ea"/>
        <a:cs typeface="+mn-cs"/>
      </a:defRPr>
    </a:lvl2pPr>
    <a:lvl3pPr marL="937809" algn="l" defTabSz="937809" rtl="0" eaLnBrk="1" latinLnBrk="0" hangingPunct="1">
      <a:defRPr sz="1846" kern="1200">
        <a:solidFill>
          <a:schemeClr val="tx1"/>
        </a:solidFill>
        <a:latin typeface="+mn-lt"/>
        <a:ea typeface="+mn-ea"/>
        <a:cs typeface="+mn-cs"/>
      </a:defRPr>
    </a:lvl3pPr>
    <a:lvl4pPr marL="1406713" algn="l" defTabSz="937809" rtl="0" eaLnBrk="1" latinLnBrk="0" hangingPunct="1">
      <a:defRPr sz="1846" kern="1200">
        <a:solidFill>
          <a:schemeClr val="tx1"/>
        </a:solidFill>
        <a:latin typeface="+mn-lt"/>
        <a:ea typeface="+mn-ea"/>
        <a:cs typeface="+mn-cs"/>
      </a:defRPr>
    </a:lvl4pPr>
    <a:lvl5pPr marL="1875617" algn="l" defTabSz="937809" rtl="0" eaLnBrk="1" latinLnBrk="0" hangingPunct="1">
      <a:defRPr sz="1846" kern="1200">
        <a:solidFill>
          <a:schemeClr val="tx1"/>
        </a:solidFill>
        <a:latin typeface="+mn-lt"/>
        <a:ea typeface="+mn-ea"/>
        <a:cs typeface="+mn-cs"/>
      </a:defRPr>
    </a:lvl5pPr>
    <a:lvl6pPr marL="2344522" algn="l" defTabSz="937809" rtl="0" eaLnBrk="1" latinLnBrk="0" hangingPunct="1">
      <a:defRPr sz="1846" kern="1200">
        <a:solidFill>
          <a:schemeClr val="tx1"/>
        </a:solidFill>
        <a:latin typeface="+mn-lt"/>
        <a:ea typeface="+mn-ea"/>
        <a:cs typeface="+mn-cs"/>
      </a:defRPr>
    </a:lvl6pPr>
    <a:lvl7pPr marL="2813426" algn="l" defTabSz="937809" rtl="0" eaLnBrk="1" latinLnBrk="0" hangingPunct="1">
      <a:defRPr sz="1846" kern="1200">
        <a:solidFill>
          <a:schemeClr val="tx1"/>
        </a:solidFill>
        <a:latin typeface="+mn-lt"/>
        <a:ea typeface="+mn-ea"/>
        <a:cs typeface="+mn-cs"/>
      </a:defRPr>
    </a:lvl7pPr>
    <a:lvl8pPr marL="3282330" algn="l" defTabSz="937809" rtl="0" eaLnBrk="1" latinLnBrk="0" hangingPunct="1">
      <a:defRPr sz="1846" kern="1200">
        <a:solidFill>
          <a:schemeClr val="tx1"/>
        </a:solidFill>
        <a:latin typeface="+mn-lt"/>
        <a:ea typeface="+mn-ea"/>
        <a:cs typeface="+mn-cs"/>
      </a:defRPr>
    </a:lvl8pPr>
    <a:lvl9pPr marL="3751235" algn="l" defTabSz="937809" rtl="0" eaLnBrk="1" latinLnBrk="0" hangingPunct="1">
      <a:defRPr sz="184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" id="{CDF8951B-1C5E-4650-80AF-8119082D7ECD}">
          <p14:sldIdLst>
            <p14:sldId id="258"/>
            <p14:sldId id="259"/>
            <p14:sldId id="260"/>
          </p14:sldIdLst>
        </p14:section>
        <p14:section name="Bi-Fold Mailer" id="{F3CB0C55-0DA1-4175-98CF-CB8900AB5E9F}">
          <p14:sldIdLst>
            <p14:sldId id="256"/>
            <p14:sldId id="257"/>
          </p14:sldIdLst>
        </p14:section>
        <p14:section name="Option 2" id="{8EBDF01F-FF44-44A8-A148-D126BADD63CE}">
          <p14:sldIdLst>
            <p14:sldId id="261"/>
            <p14:sldId id="262"/>
          </p14:sldIdLst>
        </p14:section>
        <p14:section name="Option 3" id="{D9B3BA34-2E30-4427-B8BB-700460D50A3D}">
          <p14:sldIdLst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>
        <p15:guide id="1" userDrawn="1">
          <p15:clr>
            <a:srgbClr val="A4A3A4"/>
          </p15:clr>
        </p15:guide>
        <p15:guide id="2" pos="5040" userDrawn="1">
          <p15:clr>
            <a:srgbClr val="A4A3A4"/>
          </p15:clr>
        </p15:guide>
        <p15:guide id="3" pos="148" userDrawn="1">
          <p15:clr>
            <a:srgbClr val="A4A3A4"/>
          </p15:clr>
        </p15:guide>
        <p15:guide id="4" pos="4892" userDrawn="1">
          <p15:clr>
            <a:srgbClr val="A4A3A4"/>
          </p15:clr>
        </p15:guide>
        <p15:guide id="5" orient="horz" userDrawn="1">
          <p15:clr>
            <a:srgbClr val="A4A3A4"/>
          </p15:clr>
        </p15:guide>
        <p15:guide id="6" orient="horz" pos="6480" userDrawn="1">
          <p15:clr>
            <a:srgbClr val="A4A3A4"/>
          </p15:clr>
        </p15:guide>
        <p15:guide id="7" orient="horz" pos="168" userDrawn="1">
          <p15:clr>
            <a:srgbClr val="A4A3A4"/>
          </p15:clr>
        </p15:guide>
        <p15:guide id="8" orient="horz" pos="3240" userDrawn="1">
          <p15:clr>
            <a:srgbClr val="A4A3A4"/>
          </p15:clr>
        </p15:guide>
        <p15:guide id="9" orient="horz" pos="633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7988"/>
    <a:srgbClr val="666666"/>
    <a:srgbClr val="A6433E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2B637E-EB2A-4E6B-8709-516A0D44C47B}" v="36" dt="2024-01-23T20:37:24.9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2832" y="78"/>
      </p:cViewPr>
      <p:guideLst>
        <p:guide/>
        <p:guide pos="5040"/>
        <p:guide pos="148"/>
        <p:guide pos="4892"/>
        <p:guide orient="horz"/>
        <p:guide orient="horz" pos="6480"/>
        <p:guide orient="horz" pos="168"/>
        <p:guide orient="horz" pos="3240"/>
        <p:guide orient="horz" pos="633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orette, Laura" userId="231d9543-ee48-4303-8632-b2c592304cc9" providerId="ADAL" clId="{94B6E8E4-1B85-4522-A416-C1D279B412F5}"/>
    <pc:docChg chg="undo custSel addSld modSld sldOrd modMainMaster addSection modSection">
      <pc:chgData name="Lamorette, Laura" userId="231d9543-ee48-4303-8632-b2c592304cc9" providerId="ADAL" clId="{94B6E8E4-1B85-4522-A416-C1D279B412F5}" dt="2023-12-18T18:21:18.228" v="5957" actId="17846"/>
      <pc:docMkLst>
        <pc:docMk/>
      </pc:docMkLst>
      <pc:sldChg chg="addSp delSp modSp mod chgLayout">
        <pc:chgData name="Lamorette, Laura" userId="231d9543-ee48-4303-8632-b2c592304cc9" providerId="ADAL" clId="{94B6E8E4-1B85-4522-A416-C1D279B412F5}" dt="2023-11-15T15:01:39.974" v="5903" actId="14100"/>
        <pc:sldMkLst>
          <pc:docMk/>
          <pc:sldMk cId="2784984351" sldId="256"/>
        </pc:sldMkLst>
        <pc:spChg chg="del">
          <ac:chgData name="Lamorette, Laura" userId="231d9543-ee48-4303-8632-b2c592304cc9" providerId="ADAL" clId="{94B6E8E4-1B85-4522-A416-C1D279B412F5}" dt="2023-11-06T23:09:26.555" v="10" actId="478"/>
          <ac:spMkLst>
            <pc:docMk/>
            <pc:sldMk cId="2784984351" sldId="256"/>
            <ac:spMk id="2" creationId="{0F363F89-496B-2E63-5C84-92B5BBA5AAF0}"/>
          </ac:spMkLst>
        </pc:spChg>
        <pc:spChg chg="add del mod ord">
          <ac:chgData name="Lamorette, Laura" userId="231d9543-ee48-4303-8632-b2c592304cc9" providerId="ADAL" clId="{94B6E8E4-1B85-4522-A416-C1D279B412F5}" dt="2023-11-14T23:19:46.199" v="5464" actId="700"/>
          <ac:spMkLst>
            <pc:docMk/>
            <pc:sldMk cId="2784984351" sldId="256"/>
            <ac:spMk id="2" creationId="{A89ED616-428D-83E2-5C5A-AA76DF14EF4B}"/>
          </ac:spMkLst>
        </pc:spChg>
        <pc:spChg chg="del">
          <ac:chgData name="Lamorette, Laura" userId="231d9543-ee48-4303-8632-b2c592304cc9" providerId="ADAL" clId="{94B6E8E4-1B85-4522-A416-C1D279B412F5}" dt="2023-11-06T23:11:35.385" v="20" actId="478"/>
          <ac:spMkLst>
            <pc:docMk/>
            <pc:sldMk cId="2784984351" sldId="256"/>
            <ac:spMk id="3" creationId="{BEB96283-89C0-9D92-6FDE-22B6D1E00050}"/>
          </ac:spMkLst>
        </pc:spChg>
        <pc:spChg chg="add del mod">
          <ac:chgData name="Lamorette, Laura" userId="231d9543-ee48-4303-8632-b2c592304cc9" providerId="ADAL" clId="{94B6E8E4-1B85-4522-A416-C1D279B412F5}" dt="2023-11-14T23:17:16.810" v="5448" actId="21"/>
          <ac:spMkLst>
            <pc:docMk/>
            <pc:sldMk cId="2784984351" sldId="256"/>
            <ac:spMk id="7" creationId="{44096464-4D34-701A-352C-03B83AFA5DB6}"/>
          </ac:spMkLst>
        </pc:spChg>
        <pc:spChg chg="add mod ord">
          <ac:chgData name="Lamorette, Laura" userId="231d9543-ee48-4303-8632-b2c592304cc9" providerId="ADAL" clId="{94B6E8E4-1B85-4522-A416-C1D279B412F5}" dt="2023-11-15T15:01:09.358" v="5897" actId="14100"/>
          <ac:spMkLst>
            <pc:docMk/>
            <pc:sldMk cId="2784984351" sldId="256"/>
            <ac:spMk id="8" creationId="{AADAE7A6-D9B9-CEAC-B5F6-68F93447E03F}"/>
          </ac:spMkLst>
        </pc:spChg>
        <pc:spChg chg="add del mod">
          <ac:chgData name="Lamorette, Laura" userId="231d9543-ee48-4303-8632-b2c592304cc9" providerId="ADAL" clId="{94B6E8E4-1B85-4522-A416-C1D279B412F5}" dt="2023-11-14T23:17:16.810" v="5448" actId="21"/>
          <ac:spMkLst>
            <pc:docMk/>
            <pc:sldMk cId="2784984351" sldId="256"/>
            <ac:spMk id="10" creationId="{35DBCD6F-79B4-6DFF-BB10-F737B08216B9}"/>
          </ac:spMkLst>
        </pc:spChg>
        <pc:spChg chg="add del mod ord">
          <ac:chgData name="Lamorette, Laura" userId="231d9543-ee48-4303-8632-b2c592304cc9" providerId="ADAL" clId="{94B6E8E4-1B85-4522-A416-C1D279B412F5}" dt="2023-11-14T23:17:16.810" v="5448" actId="21"/>
          <ac:spMkLst>
            <pc:docMk/>
            <pc:sldMk cId="2784984351" sldId="256"/>
            <ac:spMk id="11" creationId="{7F96E125-3311-0D74-B5A2-D63ADDFE004F}"/>
          </ac:spMkLst>
        </pc:spChg>
        <pc:spChg chg="add del mod">
          <ac:chgData name="Lamorette, Laura" userId="231d9543-ee48-4303-8632-b2c592304cc9" providerId="ADAL" clId="{94B6E8E4-1B85-4522-A416-C1D279B412F5}" dt="2023-11-14T23:17:16.810" v="5448" actId="21"/>
          <ac:spMkLst>
            <pc:docMk/>
            <pc:sldMk cId="2784984351" sldId="256"/>
            <ac:spMk id="12" creationId="{EA3B1E9F-8B32-DBC0-85D9-83B05638EB2F}"/>
          </ac:spMkLst>
        </pc:spChg>
        <pc:spChg chg="add mod">
          <ac:chgData name="Lamorette, Laura" userId="231d9543-ee48-4303-8632-b2c592304cc9" providerId="ADAL" clId="{94B6E8E4-1B85-4522-A416-C1D279B412F5}" dt="2023-11-06T23:30:01.880" v="237" actId="552"/>
          <ac:spMkLst>
            <pc:docMk/>
            <pc:sldMk cId="2784984351" sldId="256"/>
            <ac:spMk id="15" creationId="{4F6CCB70-AB13-DDCE-7BD3-BCFF932963BC}"/>
          </ac:spMkLst>
        </pc:spChg>
        <pc:spChg chg="add mod">
          <ac:chgData name="Lamorette, Laura" userId="231d9543-ee48-4303-8632-b2c592304cc9" providerId="ADAL" clId="{94B6E8E4-1B85-4522-A416-C1D279B412F5}" dt="2023-11-06T23:30:01.880" v="237" actId="552"/>
          <ac:spMkLst>
            <pc:docMk/>
            <pc:sldMk cId="2784984351" sldId="256"/>
            <ac:spMk id="16" creationId="{33A50A61-B34A-93C8-DEDC-E56339EA5A5A}"/>
          </ac:spMkLst>
        </pc:spChg>
        <pc:spChg chg="add mod">
          <ac:chgData name="Lamorette, Laura" userId="231d9543-ee48-4303-8632-b2c592304cc9" providerId="ADAL" clId="{94B6E8E4-1B85-4522-A416-C1D279B412F5}" dt="2023-11-06T23:31:39.962" v="243" actId="2711"/>
          <ac:spMkLst>
            <pc:docMk/>
            <pc:sldMk cId="2784984351" sldId="256"/>
            <ac:spMk id="19" creationId="{DABA256B-1283-7E02-7169-4C8C355FAD05}"/>
          </ac:spMkLst>
        </pc:spChg>
        <pc:spChg chg="add mod">
          <ac:chgData name="Lamorette, Laura" userId="231d9543-ee48-4303-8632-b2c592304cc9" providerId="ADAL" clId="{94B6E8E4-1B85-4522-A416-C1D279B412F5}" dt="2023-11-06T23:34:20.568" v="1308" actId="1036"/>
          <ac:spMkLst>
            <pc:docMk/>
            <pc:sldMk cId="2784984351" sldId="256"/>
            <ac:spMk id="20" creationId="{4DC17577-DE33-1E16-7A9B-F903773B5C38}"/>
          </ac:spMkLst>
        </pc:spChg>
        <pc:spChg chg="add mod ord">
          <ac:chgData name="Lamorette, Laura" userId="231d9543-ee48-4303-8632-b2c592304cc9" providerId="ADAL" clId="{94B6E8E4-1B85-4522-A416-C1D279B412F5}" dt="2023-11-15T15:01:14.536" v="5899" actId="14100"/>
          <ac:spMkLst>
            <pc:docMk/>
            <pc:sldMk cId="2784984351" sldId="256"/>
            <ac:spMk id="21" creationId="{EC639D71-4437-E059-1928-9E7872F69B32}"/>
          </ac:spMkLst>
        </pc:spChg>
        <pc:spChg chg="add mod ord">
          <ac:chgData name="Lamorette, Laura" userId="231d9543-ee48-4303-8632-b2c592304cc9" providerId="ADAL" clId="{94B6E8E4-1B85-4522-A416-C1D279B412F5}" dt="2023-11-15T15:00:58.740" v="5894" actId="14100"/>
          <ac:spMkLst>
            <pc:docMk/>
            <pc:sldMk cId="2784984351" sldId="256"/>
            <ac:spMk id="23" creationId="{188CC7C5-02E7-BDEF-3AD4-C20259438F7B}"/>
          </ac:spMkLst>
        </pc:spChg>
        <pc:spChg chg="add mod ord">
          <ac:chgData name="Lamorette, Laura" userId="231d9543-ee48-4303-8632-b2c592304cc9" providerId="ADAL" clId="{94B6E8E4-1B85-4522-A416-C1D279B412F5}" dt="2023-11-15T15:01:04.545" v="5896" actId="14100"/>
          <ac:spMkLst>
            <pc:docMk/>
            <pc:sldMk cId="2784984351" sldId="256"/>
            <ac:spMk id="24" creationId="{A90260F4-5E1C-07FA-F4CA-D4B27D884B58}"/>
          </ac:spMkLst>
        </pc:spChg>
        <pc:picChg chg="add del mod ord">
          <ac:chgData name="Lamorette, Laura" userId="231d9543-ee48-4303-8632-b2c592304cc9" providerId="ADAL" clId="{94B6E8E4-1B85-4522-A416-C1D279B412F5}" dt="2023-11-14T23:20:13.226" v="5474"/>
          <ac:picMkLst>
            <pc:docMk/>
            <pc:sldMk cId="2784984351" sldId="256"/>
            <ac:picMk id="3" creationId="{3B21FA12-7CEA-941B-F879-920E65D537B3}"/>
          </ac:picMkLst>
        </pc:picChg>
        <pc:picChg chg="add del mod">
          <ac:chgData name="Lamorette, Laura" userId="231d9543-ee48-4303-8632-b2c592304cc9" providerId="ADAL" clId="{94B6E8E4-1B85-4522-A416-C1D279B412F5}" dt="2023-11-14T23:17:16.810" v="5448" actId="21"/>
          <ac:picMkLst>
            <pc:docMk/>
            <pc:sldMk cId="2784984351" sldId="256"/>
            <ac:picMk id="4" creationId="{B4AFAE23-4AEC-E772-F7B2-36906557B95B}"/>
          </ac:picMkLst>
        </pc:picChg>
        <pc:picChg chg="add mod ord">
          <ac:chgData name="Lamorette, Laura" userId="231d9543-ee48-4303-8632-b2c592304cc9" providerId="ADAL" clId="{94B6E8E4-1B85-4522-A416-C1D279B412F5}" dt="2023-11-15T15:01:31.205" v="5901" actId="14100"/>
          <ac:picMkLst>
            <pc:docMk/>
            <pc:sldMk cId="2784984351" sldId="256"/>
            <ac:picMk id="5" creationId="{04A9D823-1B69-20E4-951A-60F88ACB5F0D}"/>
          </ac:picMkLst>
        </pc:picChg>
        <pc:picChg chg="add del mod">
          <ac:chgData name="Lamorette, Laura" userId="231d9543-ee48-4303-8632-b2c592304cc9" providerId="ADAL" clId="{94B6E8E4-1B85-4522-A416-C1D279B412F5}" dt="2023-11-14T23:17:16.810" v="5448" actId="21"/>
          <ac:picMkLst>
            <pc:docMk/>
            <pc:sldMk cId="2784984351" sldId="256"/>
            <ac:picMk id="6" creationId="{99D24CE7-9D55-3D36-3E61-F4C8DA3C6BE7}"/>
          </ac:picMkLst>
        </pc:picChg>
        <pc:picChg chg="add mod ord">
          <ac:chgData name="Lamorette, Laura" userId="231d9543-ee48-4303-8632-b2c592304cc9" providerId="ADAL" clId="{94B6E8E4-1B85-4522-A416-C1D279B412F5}" dt="2023-11-14T23:20:49.470" v="5481" actId="167"/>
          <ac:picMkLst>
            <pc:docMk/>
            <pc:sldMk cId="2784984351" sldId="256"/>
            <ac:picMk id="13" creationId="{EEDBF2EE-B088-5CC5-CF96-92B96944908C}"/>
          </ac:picMkLst>
        </pc:picChg>
        <pc:picChg chg="add del mod ord">
          <ac:chgData name="Lamorette, Laura" userId="231d9543-ee48-4303-8632-b2c592304cc9" providerId="ADAL" clId="{94B6E8E4-1B85-4522-A416-C1D279B412F5}" dt="2023-11-14T23:17:16.810" v="5448" actId="21"/>
          <ac:picMkLst>
            <pc:docMk/>
            <pc:sldMk cId="2784984351" sldId="256"/>
            <ac:picMk id="14" creationId="{0EF4DFD7-FB1A-9D5C-0721-EC6AD7B50AFE}"/>
          </ac:picMkLst>
        </pc:picChg>
        <pc:picChg chg="add mod ord">
          <ac:chgData name="Lamorette, Laura" userId="231d9543-ee48-4303-8632-b2c592304cc9" providerId="ADAL" clId="{94B6E8E4-1B85-4522-A416-C1D279B412F5}" dt="2023-11-14T23:20:49.470" v="5481" actId="167"/>
          <ac:picMkLst>
            <pc:docMk/>
            <pc:sldMk cId="2784984351" sldId="256"/>
            <ac:picMk id="17" creationId="{CF59FF6A-2413-32AA-DAFE-BEA6C1421E75}"/>
          </ac:picMkLst>
        </pc:picChg>
        <pc:cxnChg chg="add del mod">
          <ac:chgData name="Lamorette, Laura" userId="231d9543-ee48-4303-8632-b2c592304cc9" providerId="ADAL" clId="{94B6E8E4-1B85-4522-A416-C1D279B412F5}" dt="2023-11-14T23:17:16.810" v="5448" actId="21"/>
          <ac:cxnSpMkLst>
            <pc:docMk/>
            <pc:sldMk cId="2784984351" sldId="256"/>
            <ac:cxnSpMk id="9" creationId="{EE4CE0CB-A346-54F9-AAFA-573C5DE4CEC6}"/>
          </ac:cxnSpMkLst>
        </pc:cxnChg>
        <pc:cxnChg chg="add mod">
          <ac:chgData name="Lamorette, Laura" userId="231d9543-ee48-4303-8632-b2c592304cc9" providerId="ADAL" clId="{94B6E8E4-1B85-4522-A416-C1D279B412F5}" dt="2023-11-06T23:30:01.880" v="237" actId="552"/>
          <ac:cxnSpMkLst>
            <pc:docMk/>
            <pc:sldMk cId="2784984351" sldId="256"/>
            <ac:cxnSpMk id="18" creationId="{BD41E190-CA0A-8E24-C4A4-26D5FAB46AFF}"/>
          </ac:cxnSpMkLst>
        </pc:cxnChg>
        <pc:cxnChg chg="add mod ord">
          <ac:chgData name="Lamorette, Laura" userId="231d9543-ee48-4303-8632-b2c592304cc9" providerId="ADAL" clId="{94B6E8E4-1B85-4522-A416-C1D279B412F5}" dt="2023-11-15T15:01:39.974" v="5903" actId="14100"/>
          <ac:cxnSpMkLst>
            <pc:docMk/>
            <pc:sldMk cId="2784984351" sldId="256"/>
            <ac:cxnSpMk id="22" creationId="{3B937752-A139-11A3-D205-496B3124E10E}"/>
          </ac:cxnSpMkLst>
        </pc:cxnChg>
      </pc:sldChg>
      <pc:sldChg chg="addSp delSp modSp new mod">
        <pc:chgData name="Lamorette, Laura" userId="231d9543-ee48-4303-8632-b2c592304cc9" providerId="ADAL" clId="{94B6E8E4-1B85-4522-A416-C1D279B412F5}" dt="2023-11-15T15:02:07.287" v="5909" actId="14100"/>
        <pc:sldMkLst>
          <pc:docMk/>
          <pc:sldMk cId="2749096116" sldId="257"/>
        </pc:sldMkLst>
        <pc:spChg chg="del">
          <ac:chgData name="Lamorette, Laura" userId="231d9543-ee48-4303-8632-b2c592304cc9" providerId="ADAL" clId="{94B6E8E4-1B85-4522-A416-C1D279B412F5}" dt="2023-11-07T16:18:00.832" v="1309" actId="478"/>
          <ac:spMkLst>
            <pc:docMk/>
            <pc:sldMk cId="2749096116" sldId="257"/>
            <ac:spMk id="2" creationId="{0DD95D69-6865-7E81-079C-9807677C9968}"/>
          </ac:spMkLst>
        </pc:spChg>
        <pc:spChg chg="del">
          <ac:chgData name="Lamorette, Laura" userId="231d9543-ee48-4303-8632-b2c592304cc9" providerId="ADAL" clId="{94B6E8E4-1B85-4522-A416-C1D279B412F5}" dt="2023-11-07T16:18:02.669" v="1310" actId="478"/>
          <ac:spMkLst>
            <pc:docMk/>
            <pc:sldMk cId="2749096116" sldId="257"/>
            <ac:spMk id="3" creationId="{61293808-99A5-06B5-32D8-717809170424}"/>
          </ac:spMkLst>
        </pc:spChg>
        <pc:spChg chg="add mod">
          <ac:chgData name="Lamorette, Laura" userId="231d9543-ee48-4303-8632-b2c592304cc9" providerId="ADAL" clId="{94B6E8E4-1B85-4522-A416-C1D279B412F5}" dt="2023-11-15T15:01:50.350" v="5905" actId="14100"/>
          <ac:spMkLst>
            <pc:docMk/>
            <pc:sldMk cId="2749096116" sldId="257"/>
            <ac:spMk id="4" creationId="{266E54C1-D4F6-BCB1-EAD9-740A8A76EE0D}"/>
          </ac:spMkLst>
        </pc:spChg>
        <pc:spChg chg="add mod">
          <ac:chgData name="Lamorette, Laura" userId="231d9543-ee48-4303-8632-b2c592304cc9" providerId="ADAL" clId="{94B6E8E4-1B85-4522-A416-C1D279B412F5}" dt="2023-11-07T17:26:27.819" v="1340" actId="14100"/>
          <ac:spMkLst>
            <pc:docMk/>
            <pc:sldMk cId="2749096116" sldId="257"/>
            <ac:spMk id="5" creationId="{03C3521D-3A0F-A355-596A-355BE59B9211}"/>
          </ac:spMkLst>
        </pc:spChg>
        <pc:spChg chg="add mod">
          <ac:chgData name="Lamorette, Laura" userId="231d9543-ee48-4303-8632-b2c592304cc9" providerId="ADAL" clId="{94B6E8E4-1B85-4522-A416-C1D279B412F5}" dt="2023-11-07T17:26:34.328" v="1341" actId="14100"/>
          <ac:spMkLst>
            <pc:docMk/>
            <pc:sldMk cId="2749096116" sldId="257"/>
            <ac:spMk id="6" creationId="{BD4D11DD-CE03-A69A-C9FD-43E511DA10B5}"/>
          </ac:spMkLst>
        </pc:spChg>
        <pc:spChg chg="add mod">
          <ac:chgData name="Lamorette, Laura" userId="231d9543-ee48-4303-8632-b2c592304cc9" providerId="ADAL" clId="{94B6E8E4-1B85-4522-A416-C1D279B412F5}" dt="2023-11-07T17:28:05.023" v="3166" actId="1036"/>
          <ac:spMkLst>
            <pc:docMk/>
            <pc:sldMk cId="2749096116" sldId="257"/>
            <ac:spMk id="13" creationId="{0F5F065D-F61D-DB6B-4D0A-734D3E8F5375}"/>
          </ac:spMkLst>
        </pc:spChg>
        <pc:spChg chg="add mod">
          <ac:chgData name="Lamorette, Laura" userId="231d9543-ee48-4303-8632-b2c592304cc9" providerId="ADAL" clId="{94B6E8E4-1B85-4522-A416-C1D279B412F5}" dt="2023-11-15T15:02:07.287" v="5909" actId="14100"/>
          <ac:spMkLst>
            <pc:docMk/>
            <pc:sldMk cId="2749096116" sldId="257"/>
            <ac:spMk id="14" creationId="{7106B8F5-CD3D-30CC-2295-03E780E70258}"/>
          </ac:spMkLst>
        </pc:spChg>
        <pc:spChg chg="add mod">
          <ac:chgData name="Lamorette, Laura" userId="231d9543-ee48-4303-8632-b2c592304cc9" providerId="ADAL" clId="{94B6E8E4-1B85-4522-A416-C1D279B412F5}" dt="2023-11-07T17:29:13.271" v="3173" actId="20577"/>
          <ac:spMkLst>
            <pc:docMk/>
            <pc:sldMk cId="2749096116" sldId="257"/>
            <ac:spMk id="15" creationId="{CC56D5CE-C347-6015-ECB1-B7F819026FF6}"/>
          </ac:spMkLst>
        </pc:spChg>
        <pc:spChg chg="add mod">
          <ac:chgData name="Lamorette, Laura" userId="231d9543-ee48-4303-8632-b2c592304cc9" providerId="ADAL" clId="{94B6E8E4-1B85-4522-A416-C1D279B412F5}" dt="2023-11-15T15:02:01.671" v="5907" actId="14100"/>
          <ac:spMkLst>
            <pc:docMk/>
            <pc:sldMk cId="2749096116" sldId="257"/>
            <ac:spMk id="16" creationId="{E63AC98E-E7BB-8A5E-0FB1-8680B2C9CFC3}"/>
          </ac:spMkLst>
        </pc:spChg>
        <pc:spChg chg="add del mod">
          <ac:chgData name="Lamorette, Laura" userId="231d9543-ee48-4303-8632-b2c592304cc9" providerId="ADAL" clId="{94B6E8E4-1B85-4522-A416-C1D279B412F5}" dt="2023-11-07T17:37:15.855" v="3807" actId="20577"/>
          <ac:spMkLst>
            <pc:docMk/>
            <pc:sldMk cId="2749096116" sldId="257"/>
            <ac:spMk id="18" creationId="{4649FB58-4A26-2DE7-4ACD-AA072D89E3BB}"/>
          </ac:spMkLst>
        </pc:spChg>
        <pc:spChg chg="add mod">
          <ac:chgData name="Lamorette, Laura" userId="231d9543-ee48-4303-8632-b2c592304cc9" providerId="ADAL" clId="{94B6E8E4-1B85-4522-A416-C1D279B412F5}" dt="2023-11-07T17:35:20.633" v="3768" actId="20577"/>
          <ac:spMkLst>
            <pc:docMk/>
            <pc:sldMk cId="2749096116" sldId="257"/>
            <ac:spMk id="19" creationId="{663D956A-3D55-7F92-183B-3F9E4F6790EB}"/>
          </ac:spMkLst>
        </pc:spChg>
        <pc:picChg chg="add mod">
          <ac:chgData name="Lamorette, Laura" userId="231d9543-ee48-4303-8632-b2c592304cc9" providerId="ADAL" clId="{94B6E8E4-1B85-4522-A416-C1D279B412F5}" dt="2023-11-14T23:34:31.120" v="5880" actId="1036"/>
          <ac:picMkLst>
            <pc:docMk/>
            <pc:sldMk cId="2749096116" sldId="257"/>
            <ac:picMk id="8" creationId="{BFB7F7E7-46CF-3756-F1E9-6062F8F8BE0A}"/>
          </ac:picMkLst>
        </pc:picChg>
        <pc:picChg chg="add del mod">
          <ac:chgData name="Lamorette, Laura" userId="231d9543-ee48-4303-8632-b2c592304cc9" providerId="ADAL" clId="{94B6E8E4-1B85-4522-A416-C1D279B412F5}" dt="2023-11-07T16:29:09.071" v="1335" actId="478"/>
          <ac:picMkLst>
            <pc:docMk/>
            <pc:sldMk cId="2749096116" sldId="257"/>
            <ac:picMk id="10" creationId="{BD438061-CED2-032A-81CA-31DCD12B2EA9}"/>
          </ac:picMkLst>
        </pc:picChg>
        <pc:picChg chg="add mod">
          <ac:chgData name="Lamorette, Laura" userId="231d9543-ee48-4303-8632-b2c592304cc9" providerId="ADAL" clId="{94B6E8E4-1B85-4522-A416-C1D279B412F5}" dt="2023-11-07T16:31:38.411" v="1338" actId="1076"/>
          <ac:picMkLst>
            <pc:docMk/>
            <pc:sldMk cId="2749096116" sldId="257"/>
            <ac:picMk id="12" creationId="{E997D8A2-FEFF-D494-6597-BDA13C9CCE97}"/>
          </ac:picMkLst>
        </pc:picChg>
        <pc:picChg chg="add mod modCrop">
          <ac:chgData name="Lamorette, Laura" userId="231d9543-ee48-4303-8632-b2c592304cc9" providerId="ADAL" clId="{94B6E8E4-1B85-4522-A416-C1D279B412F5}" dt="2023-11-15T15:01:57.479" v="5906" actId="732"/>
          <ac:picMkLst>
            <pc:docMk/>
            <pc:sldMk cId="2749096116" sldId="257"/>
            <ac:picMk id="17" creationId="{1B11EDCD-0BD2-2DAC-9ED4-2EDF3B8327F6}"/>
          </ac:picMkLst>
        </pc:picChg>
      </pc:sldChg>
      <pc:sldChg chg="addSp delSp modSp new mod ord modShow">
        <pc:chgData name="Lamorette, Laura" userId="231d9543-ee48-4303-8632-b2c592304cc9" providerId="ADAL" clId="{94B6E8E4-1B85-4522-A416-C1D279B412F5}" dt="2023-11-14T22:51:12.933" v="3896" actId="1076"/>
        <pc:sldMkLst>
          <pc:docMk/>
          <pc:sldMk cId="3100773775" sldId="258"/>
        </pc:sldMkLst>
        <pc:spChg chg="del">
          <ac:chgData name="Lamorette, Laura" userId="231d9543-ee48-4303-8632-b2c592304cc9" providerId="ADAL" clId="{94B6E8E4-1B85-4522-A416-C1D279B412F5}" dt="2023-11-14T22:47:39.011" v="3812" actId="478"/>
          <ac:spMkLst>
            <pc:docMk/>
            <pc:sldMk cId="3100773775" sldId="258"/>
            <ac:spMk id="2" creationId="{3B845F18-6337-6E74-9470-1F749FC7F55C}"/>
          </ac:spMkLst>
        </pc:spChg>
        <pc:spChg chg="del">
          <ac:chgData name="Lamorette, Laura" userId="231d9543-ee48-4303-8632-b2c592304cc9" providerId="ADAL" clId="{94B6E8E4-1B85-4522-A416-C1D279B412F5}" dt="2023-11-14T22:47:40.227" v="3813" actId="478"/>
          <ac:spMkLst>
            <pc:docMk/>
            <pc:sldMk cId="3100773775" sldId="258"/>
            <ac:spMk id="3" creationId="{B649AF02-DF07-36A0-758D-D8614192B42F}"/>
          </ac:spMkLst>
        </pc:spChg>
        <pc:spChg chg="add mod">
          <ac:chgData name="Lamorette, Laura" userId="231d9543-ee48-4303-8632-b2c592304cc9" providerId="ADAL" clId="{94B6E8E4-1B85-4522-A416-C1D279B412F5}" dt="2023-11-14T22:48:26.758" v="3852" actId="20577"/>
          <ac:spMkLst>
            <pc:docMk/>
            <pc:sldMk cId="3100773775" sldId="258"/>
            <ac:spMk id="4" creationId="{54F610C5-6945-42B0-778D-096622302C25}"/>
          </ac:spMkLst>
        </pc:spChg>
        <pc:spChg chg="add mod">
          <ac:chgData name="Lamorette, Laura" userId="231d9543-ee48-4303-8632-b2c592304cc9" providerId="ADAL" clId="{94B6E8E4-1B85-4522-A416-C1D279B412F5}" dt="2023-11-14T22:48:13.761" v="3820" actId="27636"/>
          <ac:spMkLst>
            <pc:docMk/>
            <pc:sldMk cId="3100773775" sldId="258"/>
            <ac:spMk id="5" creationId="{4C2AA3C9-B7BD-8FAA-76B2-726F499D41B1}"/>
          </ac:spMkLst>
        </pc:spChg>
        <pc:spChg chg="add mod">
          <ac:chgData name="Lamorette, Laura" userId="231d9543-ee48-4303-8632-b2c592304cc9" providerId="ADAL" clId="{94B6E8E4-1B85-4522-A416-C1D279B412F5}" dt="2023-11-14T22:51:01.425" v="3893" actId="255"/>
          <ac:spMkLst>
            <pc:docMk/>
            <pc:sldMk cId="3100773775" sldId="258"/>
            <ac:spMk id="6" creationId="{C1E71EAB-5A0E-ED9F-A60F-9EE68789030C}"/>
          </ac:spMkLst>
        </pc:spChg>
        <pc:spChg chg="add mod">
          <ac:chgData name="Lamorette, Laura" userId="231d9543-ee48-4303-8632-b2c592304cc9" providerId="ADAL" clId="{94B6E8E4-1B85-4522-A416-C1D279B412F5}" dt="2023-11-14T22:51:09.632" v="3895" actId="1076"/>
          <ac:spMkLst>
            <pc:docMk/>
            <pc:sldMk cId="3100773775" sldId="258"/>
            <ac:spMk id="7" creationId="{D96CFCC4-08E4-44C3-0F7E-E6472299515C}"/>
          </ac:spMkLst>
        </pc:spChg>
        <pc:spChg chg="add mod">
          <ac:chgData name="Lamorette, Laura" userId="231d9543-ee48-4303-8632-b2c592304cc9" providerId="ADAL" clId="{94B6E8E4-1B85-4522-A416-C1D279B412F5}" dt="2023-11-14T22:51:06.377" v="3894" actId="255"/>
          <ac:spMkLst>
            <pc:docMk/>
            <pc:sldMk cId="3100773775" sldId="258"/>
            <ac:spMk id="8" creationId="{7B2632D6-470E-5EA5-9737-E5A22C9F3C64}"/>
          </ac:spMkLst>
        </pc:spChg>
        <pc:spChg chg="add mod">
          <ac:chgData name="Lamorette, Laura" userId="231d9543-ee48-4303-8632-b2c592304cc9" providerId="ADAL" clId="{94B6E8E4-1B85-4522-A416-C1D279B412F5}" dt="2023-11-14T22:51:12.933" v="3896" actId="1076"/>
          <ac:spMkLst>
            <pc:docMk/>
            <pc:sldMk cId="3100773775" sldId="258"/>
            <ac:spMk id="9" creationId="{4EF9E986-1969-912D-B020-BB2937BA698B}"/>
          </ac:spMkLst>
        </pc:spChg>
        <pc:spChg chg="add mod">
          <ac:chgData name="Lamorette, Laura" userId="231d9543-ee48-4303-8632-b2c592304cc9" providerId="ADAL" clId="{94B6E8E4-1B85-4522-A416-C1D279B412F5}" dt="2023-11-14T22:50:42.009" v="3892" actId="20577"/>
          <ac:spMkLst>
            <pc:docMk/>
            <pc:sldMk cId="3100773775" sldId="258"/>
            <ac:spMk id="10" creationId="{5461746F-1721-E0B0-CB08-770A3F9CA1B0}"/>
          </ac:spMkLst>
        </pc:spChg>
      </pc:sldChg>
      <pc:sldChg chg="addSp delSp modSp add mod">
        <pc:chgData name="Lamorette, Laura" userId="231d9543-ee48-4303-8632-b2c592304cc9" providerId="ADAL" clId="{94B6E8E4-1B85-4522-A416-C1D279B412F5}" dt="2023-11-14T23:24:11.044" v="5760" actId="207"/>
        <pc:sldMkLst>
          <pc:docMk/>
          <pc:sldMk cId="2200788053" sldId="259"/>
        </pc:sldMkLst>
        <pc:spChg chg="add del mod">
          <ac:chgData name="Lamorette, Laura" userId="231d9543-ee48-4303-8632-b2c592304cc9" providerId="ADAL" clId="{94B6E8E4-1B85-4522-A416-C1D279B412F5}" dt="2023-11-14T23:13:21.802" v="5443" actId="478"/>
          <ac:spMkLst>
            <pc:docMk/>
            <pc:sldMk cId="2200788053" sldId="259"/>
            <ac:spMk id="3" creationId="{372449D7-4E49-AE5A-6BDF-3904951D11C0}"/>
          </ac:spMkLst>
        </pc:spChg>
        <pc:spChg chg="mod">
          <ac:chgData name="Lamorette, Laura" userId="231d9543-ee48-4303-8632-b2c592304cc9" providerId="ADAL" clId="{94B6E8E4-1B85-4522-A416-C1D279B412F5}" dt="2023-11-14T23:24:11.044" v="5760" actId="207"/>
          <ac:spMkLst>
            <pc:docMk/>
            <pc:sldMk cId="2200788053" sldId="259"/>
            <ac:spMk id="4" creationId="{54F610C5-6945-42B0-778D-096622302C25}"/>
          </ac:spMkLst>
        </pc:spChg>
        <pc:spChg chg="del">
          <ac:chgData name="Lamorette, Laura" userId="231d9543-ee48-4303-8632-b2c592304cc9" providerId="ADAL" clId="{94B6E8E4-1B85-4522-A416-C1D279B412F5}" dt="2023-11-14T22:51:59.501" v="3950" actId="478"/>
          <ac:spMkLst>
            <pc:docMk/>
            <pc:sldMk cId="2200788053" sldId="259"/>
            <ac:spMk id="5" creationId="{4C2AA3C9-B7BD-8FAA-76B2-726F499D41B1}"/>
          </ac:spMkLst>
        </pc:spChg>
        <pc:spChg chg="mod">
          <ac:chgData name="Lamorette, Laura" userId="231d9543-ee48-4303-8632-b2c592304cc9" providerId="ADAL" clId="{94B6E8E4-1B85-4522-A416-C1D279B412F5}" dt="2023-11-14T23:23:57.657" v="5757" actId="1076"/>
          <ac:spMkLst>
            <pc:docMk/>
            <pc:sldMk cId="2200788053" sldId="259"/>
            <ac:spMk id="6" creationId="{C1E71EAB-5A0E-ED9F-A60F-9EE68789030C}"/>
          </ac:spMkLst>
        </pc:spChg>
        <pc:spChg chg="mod">
          <ac:chgData name="Lamorette, Laura" userId="231d9543-ee48-4303-8632-b2c592304cc9" providerId="ADAL" clId="{94B6E8E4-1B85-4522-A416-C1D279B412F5}" dt="2023-11-14T23:23:57.657" v="5757" actId="1076"/>
          <ac:spMkLst>
            <pc:docMk/>
            <pc:sldMk cId="2200788053" sldId="259"/>
            <ac:spMk id="7" creationId="{D96CFCC4-08E4-44C3-0F7E-E6472299515C}"/>
          </ac:spMkLst>
        </pc:spChg>
        <pc:spChg chg="del">
          <ac:chgData name="Lamorette, Laura" userId="231d9543-ee48-4303-8632-b2c592304cc9" providerId="ADAL" clId="{94B6E8E4-1B85-4522-A416-C1D279B412F5}" dt="2023-11-14T22:52:16.182" v="3952" actId="478"/>
          <ac:spMkLst>
            <pc:docMk/>
            <pc:sldMk cId="2200788053" sldId="259"/>
            <ac:spMk id="8" creationId="{7B2632D6-470E-5EA5-9737-E5A22C9F3C64}"/>
          </ac:spMkLst>
        </pc:spChg>
        <pc:spChg chg="del">
          <ac:chgData name="Lamorette, Laura" userId="231d9543-ee48-4303-8632-b2c592304cc9" providerId="ADAL" clId="{94B6E8E4-1B85-4522-A416-C1D279B412F5}" dt="2023-11-14T22:52:17.645" v="3953" actId="478"/>
          <ac:spMkLst>
            <pc:docMk/>
            <pc:sldMk cId="2200788053" sldId="259"/>
            <ac:spMk id="9" creationId="{4EF9E986-1969-912D-B020-BB2937BA698B}"/>
          </ac:spMkLst>
        </pc:spChg>
        <pc:spChg chg="del mod">
          <ac:chgData name="Lamorette, Laura" userId="231d9543-ee48-4303-8632-b2c592304cc9" providerId="ADAL" clId="{94B6E8E4-1B85-4522-A416-C1D279B412F5}" dt="2023-11-14T22:59:58.516" v="4498" actId="478"/>
          <ac:spMkLst>
            <pc:docMk/>
            <pc:sldMk cId="2200788053" sldId="259"/>
            <ac:spMk id="10" creationId="{5461746F-1721-E0B0-CB08-770A3F9CA1B0}"/>
          </ac:spMkLst>
        </pc:spChg>
        <pc:spChg chg="add del mod">
          <ac:chgData name="Lamorette, Laura" userId="231d9543-ee48-4303-8632-b2c592304cc9" providerId="ADAL" clId="{94B6E8E4-1B85-4522-A416-C1D279B412F5}" dt="2023-11-14T23:13:24.815" v="5444" actId="21"/>
          <ac:spMkLst>
            <pc:docMk/>
            <pc:sldMk cId="2200788053" sldId="259"/>
            <ac:spMk id="11" creationId="{F829520E-5A97-FCC9-D79F-3FBB8EFC3784}"/>
          </ac:spMkLst>
        </pc:spChg>
        <pc:spChg chg="add mod">
          <ac:chgData name="Lamorette, Laura" userId="231d9543-ee48-4303-8632-b2c592304cc9" providerId="ADAL" clId="{94B6E8E4-1B85-4522-A416-C1D279B412F5}" dt="2023-11-14T23:24:05.402" v="5759" actId="1076"/>
          <ac:spMkLst>
            <pc:docMk/>
            <pc:sldMk cId="2200788053" sldId="259"/>
            <ac:spMk id="12" creationId="{264060A0-21B3-A48B-D9C3-E0A2B9AB7FBB}"/>
          </ac:spMkLst>
        </pc:spChg>
        <pc:graphicFrameChg chg="add mod">
          <ac:chgData name="Lamorette, Laura" userId="231d9543-ee48-4303-8632-b2c592304cc9" providerId="ADAL" clId="{94B6E8E4-1B85-4522-A416-C1D279B412F5}" dt="2023-11-14T23:24:01.069" v="5758" actId="1076"/>
          <ac:graphicFrameMkLst>
            <pc:docMk/>
            <pc:sldMk cId="2200788053" sldId="259"/>
            <ac:graphicFrameMk id="2" creationId="{4F65FC49-9CA5-4EE5-D2C3-BC0676337B85}"/>
          </ac:graphicFrameMkLst>
        </pc:graphicFrameChg>
      </pc:sldChg>
      <pc:sldChg chg="addSp delSp modSp add mod">
        <pc:chgData name="Lamorette, Laura" userId="231d9543-ee48-4303-8632-b2c592304cc9" providerId="ADAL" clId="{94B6E8E4-1B85-4522-A416-C1D279B412F5}" dt="2023-11-15T14:59:52.291" v="5892" actId="20577"/>
        <pc:sldMkLst>
          <pc:docMk/>
          <pc:sldMk cId="920644530" sldId="260"/>
        </pc:sldMkLst>
        <pc:spChg chg="add del mod">
          <ac:chgData name="Lamorette, Laura" userId="231d9543-ee48-4303-8632-b2c592304cc9" providerId="ADAL" clId="{94B6E8E4-1B85-4522-A416-C1D279B412F5}" dt="2023-11-14T23:06:58.398" v="4896" actId="478"/>
          <ac:spMkLst>
            <pc:docMk/>
            <pc:sldMk cId="920644530" sldId="260"/>
            <ac:spMk id="3" creationId="{027F7DCA-556C-B2C9-FB8E-22C4F2094FEC}"/>
          </ac:spMkLst>
        </pc:spChg>
        <pc:spChg chg="mod">
          <ac:chgData name="Lamorette, Laura" userId="231d9543-ee48-4303-8632-b2c592304cc9" providerId="ADAL" clId="{94B6E8E4-1B85-4522-A416-C1D279B412F5}" dt="2023-11-14T23:24:17.020" v="5761" actId="207"/>
          <ac:spMkLst>
            <pc:docMk/>
            <pc:sldMk cId="920644530" sldId="260"/>
            <ac:spMk id="4" creationId="{54F610C5-6945-42B0-778D-096622302C25}"/>
          </ac:spMkLst>
        </pc:spChg>
        <pc:spChg chg="add del mod">
          <ac:chgData name="Lamorette, Laura" userId="231d9543-ee48-4303-8632-b2c592304cc9" providerId="ADAL" clId="{94B6E8E4-1B85-4522-A416-C1D279B412F5}" dt="2023-11-14T23:06:59.941" v="4897" actId="478"/>
          <ac:spMkLst>
            <pc:docMk/>
            <pc:sldMk cId="920644530" sldId="260"/>
            <ac:spMk id="5" creationId="{6FBE3F6C-776C-CE6E-A568-578F348121EB}"/>
          </ac:spMkLst>
        </pc:spChg>
        <pc:spChg chg="mod">
          <ac:chgData name="Lamorette, Laura" userId="231d9543-ee48-4303-8632-b2c592304cc9" providerId="ADAL" clId="{94B6E8E4-1B85-4522-A416-C1D279B412F5}" dt="2023-11-14T23:09:53.930" v="5257" actId="1038"/>
          <ac:spMkLst>
            <pc:docMk/>
            <pc:sldMk cId="920644530" sldId="260"/>
            <ac:spMk id="6" creationId="{C1E71EAB-5A0E-ED9F-A60F-9EE68789030C}"/>
          </ac:spMkLst>
        </pc:spChg>
        <pc:spChg chg="mod">
          <ac:chgData name="Lamorette, Laura" userId="231d9543-ee48-4303-8632-b2c592304cc9" providerId="ADAL" clId="{94B6E8E4-1B85-4522-A416-C1D279B412F5}" dt="2023-11-15T14:59:52.291" v="5892" actId="20577"/>
          <ac:spMkLst>
            <pc:docMk/>
            <pc:sldMk cId="920644530" sldId="260"/>
            <ac:spMk id="7" creationId="{D96CFCC4-08E4-44C3-0F7E-E6472299515C}"/>
          </ac:spMkLst>
        </pc:spChg>
        <pc:graphicFrameChg chg="del">
          <ac:chgData name="Lamorette, Laura" userId="231d9543-ee48-4303-8632-b2c592304cc9" providerId="ADAL" clId="{94B6E8E4-1B85-4522-A416-C1D279B412F5}" dt="2023-11-14T23:05:53.763" v="4835" actId="478"/>
          <ac:graphicFrameMkLst>
            <pc:docMk/>
            <pc:sldMk cId="920644530" sldId="260"/>
            <ac:graphicFrameMk id="2" creationId="{4F65FC49-9CA5-4EE5-D2C3-BC0676337B85}"/>
          </ac:graphicFrameMkLst>
        </pc:graphicFrameChg>
      </pc:sldChg>
      <pc:sldChg chg="modSp add mod">
        <pc:chgData name="Lamorette, Laura" userId="231d9543-ee48-4303-8632-b2c592304cc9" providerId="ADAL" clId="{94B6E8E4-1B85-4522-A416-C1D279B412F5}" dt="2023-11-15T15:10:34.491" v="5920" actId="14100"/>
        <pc:sldMkLst>
          <pc:docMk/>
          <pc:sldMk cId="1372501548" sldId="261"/>
        </pc:sldMkLst>
        <pc:spChg chg="mod">
          <ac:chgData name="Lamorette, Laura" userId="231d9543-ee48-4303-8632-b2c592304cc9" providerId="ADAL" clId="{94B6E8E4-1B85-4522-A416-C1D279B412F5}" dt="2023-11-15T15:10:07.783" v="5914" actId="14100"/>
          <ac:spMkLst>
            <pc:docMk/>
            <pc:sldMk cId="1372501548" sldId="261"/>
            <ac:spMk id="8" creationId="{AADAE7A6-D9B9-CEAC-B5F6-68F93447E03F}"/>
          </ac:spMkLst>
        </pc:spChg>
        <pc:spChg chg="mod">
          <ac:chgData name="Lamorette, Laura" userId="231d9543-ee48-4303-8632-b2c592304cc9" providerId="ADAL" clId="{94B6E8E4-1B85-4522-A416-C1D279B412F5}" dt="2023-11-15T15:10:25.920" v="5918" actId="14100"/>
          <ac:spMkLst>
            <pc:docMk/>
            <pc:sldMk cId="1372501548" sldId="261"/>
            <ac:spMk id="21" creationId="{EC639D71-4437-E059-1928-9E7872F69B32}"/>
          </ac:spMkLst>
        </pc:spChg>
        <pc:spChg chg="mod">
          <ac:chgData name="Lamorette, Laura" userId="231d9543-ee48-4303-8632-b2c592304cc9" providerId="ADAL" clId="{94B6E8E4-1B85-4522-A416-C1D279B412F5}" dt="2023-11-15T15:09:57.784" v="5911" actId="14100"/>
          <ac:spMkLst>
            <pc:docMk/>
            <pc:sldMk cId="1372501548" sldId="261"/>
            <ac:spMk id="23" creationId="{188CC7C5-02E7-BDEF-3AD4-C20259438F7B}"/>
          </ac:spMkLst>
        </pc:spChg>
        <pc:spChg chg="mod">
          <ac:chgData name="Lamorette, Laura" userId="231d9543-ee48-4303-8632-b2c592304cc9" providerId="ADAL" clId="{94B6E8E4-1B85-4522-A416-C1D279B412F5}" dt="2023-11-15T15:10:02.845" v="5913" actId="14100"/>
          <ac:spMkLst>
            <pc:docMk/>
            <pc:sldMk cId="1372501548" sldId="261"/>
            <ac:spMk id="24" creationId="{A90260F4-5E1C-07FA-F4CA-D4B27D884B58}"/>
          </ac:spMkLst>
        </pc:spChg>
        <pc:picChg chg="mod">
          <ac:chgData name="Lamorette, Laura" userId="231d9543-ee48-4303-8632-b2c592304cc9" providerId="ADAL" clId="{94B6E8E4-1B85-4522-A416-C1D279B412F5}" dt="2023-11-15T15:10:18.714" v="5916" actId="14100"/>
          <ac:picMkLst>
            <pc:docMk/>
            <pc:sldMk cId="1372501548" sldId="261"/>
            <ac:picMk id="5" creationId="{04A9D823-1B69-20E4-951A-60F88ACB5F0D}"/>
          </ac:picMkLst>
        </pc:picChg>
        <pc:cxnChg chg="mod">
          <ac:chgData name="Lamorette, Laura" userId="231d9543-ee48-4303-8632-b2c592304cc9" providerId="ADAL" clId="{94B6E8E4-1B85-4522-A416-C1D279B412F5}" dt="2023-11-15T15:10:34.491" v="5920" actId="14100"/>
          <ac:cxnSpMkLst>
            <pc:docMk/>
            <pc:sldMk cId="1372501548" sldId="261"/>
            <ac:cxnSpMk id="22" creationId="{3B937752-A139-11A3-D205-496B3124E10E}"/>
          </ac:cxnSpMkLst>
        </pc:cxnChg>
      </pc:sldChg>
      <pc:sldChg chg="modSp add mod replId">
        <pc:chgData name="Lamorette, Laura" userId="231d9543-ee48-4303-8632-b2c592304cc9" providerId="ADAL" clId="{94B6E8E4-1B85-4522-A416-C1D279B412F5}" dt="2023-11-15T15:11:09.352" v="5926" actId="14100"/>
        <pc:sldMkLst>
          <pc:docMk/>
          <pc:sldMk cId="2257482457" sldId="262"/>
        </pc:sldMkLst>
        <pc:spChg chg="mod">
          <ac:chgData name="Lamorette, Laura" userId="231d9543-ee48-4303-8632-b2c592304cc9" providerId="ADAL" clId="{94B6E8E4-1B85-4522-A416-C1D279B412F5}" dt="2023-11-15T15:10:59.778" v="5923" actId="14100"/>
          <ac:spMkLst>
            <pc:docMk/>
            <pc:sldMk cId="2257482457" sldId="262"/>
            <ac:spMk id="4" creationId="{266E54C1-D4F6-BCB1-EAD9-740A8A76EE0D}"/>
          </ac:spMkLst>
        </pc:spChg>
        <pc:spChg chg="mod">
          <ac:chgData name="Lamorette, Laura" userId="231d9543-ee48-4303-8632-b2c592304cc9" providerId="ADAL" clId="{94B6E8E4-1B85-4522-A416-C1D279B412F5}" dt="2023-11-15T15:11:09.352" v="5926" actId="14100"/>
          <ac:spMkLst>
            <pc:docMk/>
            <pc:sldMk cId="2257482457" sldId="262"/>
            <ac:spMk id="14" creationId="{7106B8F5-CD3D-30CC-2295-03E780E70258}"/>
          </ac:spMkLst>
        </pc:spChg>
        <pc:spChg chg="mod">
          <ac:chgData name="Lamorette, Laura" userId="231d9543-ee48-4303-8632-b2c592304cc9" providerId="ADAL" clId="{94B6E8E4-1B85-4522-A416-C1D279B412F5}" dt="2023-11-15T15:11:03.824" v="5924" actId="14100"/>
          <ac:spMkLst>
            <pc:docMk/>
            <pc:sldMk cId="2257482457" sldId="262"/>
            <ac:spMk id="16" creationId="{E63AC98E-E7BB-8A5E-0FB1-8680B2C9CFC3}"/>
          </ac:spMkLst>
        </pc:spChg>
        <pc:spChg chg="mod">
          <ac:chgData name="Lamorette, Laura" userId="231d9543-ee48-4303-8632-b2c592304cc9" providerId="ADAL" clId="{94B6E8E4-1B85-4522-A416-C1D279B412F5}" dt="2023-11-14T23:28:01.708" v="5800" actId="207"/>
          <ac:spMkLst>
            <pc:docMk/>
            <pc:sldMk cId="2257482457" sldId="262"/>
            <ac:spMk id="19" creationId="{663D956A-3D55-7F92-183B-3F9E4F6790EB}"/>
          </ac:spMkLst>
        </pc:spChg>
        <pc:picChg chg="mod">
          <ac:chgData name="Lamorette, Laura" userId="231d9543-ee48-4303-8632-b2c592304cc9" providerId="ADAL" clId="{94B6E8E4-1B85-4522-A416-C1D279B412F5}" dt="2023-11-14T23:34:20.301" v="5871" actId="1035"/>
          <ac:picMkLst>
            <pc:docMk/>
            <pc:sldMk cId="2257482457" sldId="262"/>
            <ac:picMk id="8" creationId="{BFB7F7E7-46CF-3756-F1E9-6062F8F8BE0A}"/>
          </ac:picMkLst>
        </pc:picChg>
        <pc:picChg chg="mod modCrop">
          <ac:chgData name="Lamorette, Laura" userId="231d9543-ee48-4303-8632-b2c592304cc9" providerId="ADAL" clId="{94B6E8E4-1B85-4522-A416-C1D279B412F5}" dt="2023-11-15T15:10:56.808" v="5922" actId="732"/>
          <ac:picMkLst>
            <pc:docMk/>
            <pc:sldMk cId="2257482457" sldId="262"/>
            <ac:picMk id="17" creationId="{1B11EDCD-0BD2-2DAC-9ED4-2EDF3B8327F6}"/>
          </ac:picMkLst>
        </pc:picChg>
      </pc:sldChg>
      <pc:sldChg chg="modSp add mod">
        <pc:chgData name="Lamorette, Laura" userId="231d9543-ee48-4303-8632-b2c592304cc9" providerId="ADAL" clId="{94B6E8E4-1B85-4522-A416-C1D279B412F5}" dt="2023-11-15T15:11:57.696" v="5938" actId="14100"/>
        <pc:sldMkLst>
          <pc:docMk/>
          <pc:sldMk cId="2699987078" sldId="263"/>
        </pc:sldMkLst>
        <pc:spChg chg="mod">
          <ac:chgData name="Lamorette, Laura" userId="231d9543-ee48-4303-8632-b2c592304cc9" providerId="ADAL" clId="{94B6E8E4-1B85-4522-A416-C1D279B412F5}" dt="2023-11-15T15:11:31.980" v="5931" actId="14100"/>
          <ac:spMkLst>
            <pc:docMk/>
            <pc:sldMk cId="2699987078" sldId="263"/>
            <ac:spMk id="8" creationId="{AADAE7A6-D9B9-CEAC-B5F6-68F93447E03F}"/>
          </ac:spMkLst>
        </pc:spChg>
        <pc:spChg chg="mod">
          <ac:chgData name="Lamorette, Laura" userId="231d9543-ee48-4303-8632-b2c592304cc9" providerId="ADAL" clId="{94B6E8E4-1B85-4522-A416-C1D279B412F5}" dt="2023-11-14T23:29:19.625" v="5805" actId="1035"/>
          <ac:spMkLst>
            <pc:docMk/>
            <pc:sldMk cId="2699987078" sldId="263"/>
            <ac:spMk id="20" creationId="{4DC17577-DE33-1E16-7A9B-F903773B5C38}"/>
          </ac:spMkLst>
        </pc:spChg>
        <pc:spChg chg="mod">
          <ac:chgData name="Lamorette, Laura" userId="231d9543-ee48-4303-8632-b2c592304cc9" providerId="ADAL" clId="{94B6E8E4-1B85-4522-A416-C1D279B412F5}" dt="2023-11-15T15:11:38.362" v="5933" actId="14100"/>
          <ac:spMkLst>
            <pc:docMk/>
            <pc:sldMk cId="2699987078" sldId="263"/>
            <ac:spMk id="21" creationId="{EC639D71-4437-E059-1928-9E7872F69B32}"/>
          </ac:spMkLst>
        </pc:spChg>
        <pc:spChg chg="mod">
          <ac:chgData name="Lamorette, Laura" userId="231d9543-ee48-4303-8632-b2c592304cc9" providerId="ADAL" clId="{94B6E8E4-1B85-4522-A416-C1D279B412F5}" dt="2023-11-15T15:11:21.190" v="5928" actId="14100"/>
          <ac:spMkLst>
            <pc:docMk/>
            <pc:sldMk cId="2699987078" sldId="263"/>
            <ac:spMk id="23" creationId="{188CC7C5-02E7-BDEF-3AD4-C20259438F7B}"/>
          </ac:spMkLst>
        </pc:spChg>
        <pc:spChg chg="mod">
          <ac:chgData name="Lamorette, Laura" userId="231d9543-ee48-4303-8632-b2c592304cc9" providerId="ADAL" clId="{94B6E8E4-1B85-4522-A416-C1D279B412F5}" dt="2023-11-15T15:11:27.955" v="5930" actId="14100"/>
          <ac:spMkLst>
            <pc:docMk/>
            <pc:sldMk cId="2699987078" sldId="263"/>
            <ac:spMk id="24" creationId="{A90260F4-5E1C-07FA-F4CA-D4B27D884B58}"/>
          </ac:spMkLst>
        </pc:spChg>
        <pc:picChg chg="mod">
          <ac:chgData name="Lamorette, Laura" userId="231d9543-ee48-4303-8632-b2c592304cc9" providerId="ADAL" clId="{94B6E8E4-1B85-4522-A416-C1D279B412F5}" dt="2023-11-15T15:11:57.696" v="5938" actId="14100"/>
          <ac:picMkLst>
            <pc:docMk/>
            <pc:sldMk cId="2699987078" sldId="263"/>
            <ac:picMk id="5" creationId="{04A9D823-1B69-20E4-951A-60F88ACB5F0D}"/>
          </ac:picMkLst>
        </pc:picChg>
        <pc:cxnChg chg="mod">
          <ac:chgData name="Lamorette, Laura" userId="231d9543-ee48-4303-8632-b2c592304cc9" providerId="ADAL" clId="{94B6E8E4-1B85-4522-A416-C1D279B412F5}" dt="2023-11-15T15:11:46.757" v="5935" actId="14100"/>
          <ac:cxnSpMkLst>
            <pc:docMk/>
            <pc:sldMk cId="2699987078" sldId="263"/>
            <ac:cxnSpMk id="22" creationId="{3B937752-A139-11A3-D205-496B3124E10E}"/>
          </ac:cxnSpMkLst>
        </pc:cxnChg>
      </pc:sldChg>
      <pc:sldChg chg="delSp modSp add mod replId">
        <pc:chgData name="Lamorette, Laura" userId="231d9543-ee48-4303-8632-b2c592304cc9" providerId="ADAL" clId="{94B6E8E4-1B85-4522-A416-C1D279B412F5}" dt="2023-11-15T15:12:28.637" v="5955" actId="14100"/>
        <pc:sldMkLst>
          <pc:docMk/>
          <pc:sldMk cId="370038181" sldId="264"/>
        </pc:sldMkLst>
        <pc:spChg chg="mod">
          <ac:chgData name="Lamorette, Laura" userId="231d9543-ee48-4303-8632-b2c592304cc9" providerId="ADAL" clId="{94B6E8E4-1B85-4522-A416-C1D279B412F5}" dt="2023-11-15T15:12:20.952" v="5952" actId="14100"/>
          <ac:spMkLst>
            <pc:docMk/>
            <pc:sldMk cId="370038181" sldId="264"/>
            <ac:spMk id="4" creationId="{266E54C1-D4F6-BCB1-EAD9-740A8A76EE0D}"/>
          </ac:spMkLst>
        </pc:spChg>
        <pc:spChg chg="mod">
          <ac:chgData name="Lamorette, Laura" userId="231d9543-ee48-4303-8632-b2c592304cc9" providerId="ADAL" clId="{94B6E8E4-1B85-4522-A416-C1D279B412F5}" dt="2023-11-14T23:32:26.647" v="5841" actId="1035"/>
          <ac:spMkLst>
            <pc:docMk/>
            <pc:sldMk cId="370038181" sldId="264"/>
            <ac:spMk id="5" creationId="{03C3521D-3A0F-A355-596A-355BE59B9211}"/>
          </ac:spMkLst>
        </pc:spChg>
        <pc:spChg chg="del mod">
          <ac:chgData name="Lamorette, Laura" userId="231d9543-ee48-4303-8632-b2c592304cc9" providerId="ADAL" clId="{94B6E8E4-1B85-4522-A416-C1D279B412F5}" dt="2023-11-14T23:33:51.856" v="5848" actId="478"/>
          <ac:spMkLst>
            <pc:docMk/>
            <pc:sldMk cId="370038181" sldId="264"/>
            <ac:spMk id="6" creationId="{BD4D11DD-CE03-A69A-C9FD-43E511DA10B5}"/>
          </ac:spMkLst>
        </pc:spChg>
        <pc:spChg chg="mod">
          <ac:chgData name="Lamorette, Laura" userId="231d9543-ee48-4303-8632-b2c592304cc9" providerId="ADAL" clId="{94B6E8E4-1B85-4522-A416-C1D279B412F5}" dt="2023-11-15T15:12:28.637" v="5955" actId="14100"/>
          <ac:spMkLst>
            <pc:docMk/>
            <pc:sldMk cId="370038181" sldId="264"/>
            <ac:spMk id="14" creationId="{7106B8F5-CD3D-30CC-2295-03E780E70258}"/>
          </ac:spMkLst>
        </pc:spChg>
        <pc:spChg chg="mod">
          <ac:chgData name="Lamorette, Laura" userId="231d9543-ee48-4303-8632-b2c592304cc9" providerId="ADAL" clId="{94B6E8E4-1B85-4522-A416-C1D279B412F5}" dt="2023-11-14T23:33:05.776" v="5844" actId="207"/>
          <ac:spMkLst>
            <pc:docMk/>
            <pc:sldMk cId="370038181" sldId="264"/>
            <ac:spMk id="15" creationId="{CC56D5CE-C347-6015-ECB1-B7F819026FF6}"/>
          </ac:spMkLst>
        </pc:spChg>
        <pc:spChg chg="mod">
          <ac:chgData name="Lamorette, Laura" userId="231d9543-ee48-4303-8632-b2c592304cc9" providerId="ADAL" clId="{94B6E8E4-1B85-4522-A416-C1D279B412F5}" dt="2023-11-15T15:12:23.532" v="5953" actId="14100"/>
          <ac:spMkLst>
            <pc:docMk/>
            <pc:sldMk cId="370038181" sldId="264"/>
            <ac:spMk id="16" creationId="{E63AC98E-E7BB-8A5E-0FB1-8680B2C9CFC3}"/>
          </ac:spMkLst>
        </pc:spChg>
        <pc:spChg chg="mod">
          <ac:chgData name="Lamorette, Laura" userId="231d9543-ee48-4303-8632-b2c592304cc9" providerId="ADAL" clId="{94B6E8E4-1B85-4522-A416-C1D279B412F5}" dt="2023-11-14T23:33:28.080" v="5846" actId="1076"/>
          <ac:spMkLst>
            <pc:docMk/>
            <pc:sldMk cId="370038181" sldId="264"/>
            <ac:spMk id="18" creationId="{4649FB58-4A26-2DE7-4ACD-AA072D89E3BB}"/>
          </ac:spMkLst>
        </pc:spChg>
        <pc:spChg chg="mod">
          <ac:chgData name="Lamorette, Laura" userId="231d9543-ee48-4303-8632-b2c592304cc9" providerId="ADAL" clId="{94B6E8E4-1B85-4522-A416-C1D279B412F5}" dt="2023-11-14T23:35:06.280" v="5882" actId="207"/>
          <ac:spMkLst>
            <pc:docMk/>
            <pc:sldMk cId="370038181" sldId="264"/>
            <ac:spMk id="19" creationId="{663D956A-3D55-7F92-183B-3F9E4F6790EB}"/>
          </ac:spMkLst>
        </pc:spChg>
        <pc:picChg chg="mod">
          <ac:chgData name="Lamorette, Laura" userId="231d9543-ee48-4303-8632-b2c592304cc9" providerId="ADAL" clId="{94B6E8E4-1B85-4522-A416-C1D279B412F5}" dt="2023-11-14T23:34:07.774" v="5858" actId="1036"/>
          <ac:picMkLst>
            <pc:docMk/>
            <pc:sldMk cId="370038181" sldId="264"/>
            <ac:picMk id="8" creationId="{BFB7F7E7-46CF-3756-F1E9-6062F8F8BE0A}"/>
          </ac:picMkLst>
        </pc:picChg>
        <pc:picChg chg="mod">
          <ac:chgData name="Lamorette, Laura" userId="231d9543-ee48-4303-8632-b2c592304cc9" providerId="ADAL" clId="{94B6E8E4-1B85-4522-A416-C1D279B412F5}" dt="2023-11-14T23:33:57.999" v="5849" actId="1037"/>
          <ac:picMkLst>
            <pc:docMk/>
            <pc:sldMk cId="370038181" sldId="264"/>
            <ac:picMk id="12" creationId="{E997D8A2-FEFF-D494-6597-BDA13C9CCE97}"/>
          </ac:picMkLst>
        </pc:picChg>
        <pc:picChg chg="mod ord modCrop">
          <ac:chgData name="Lamorette, Laura" userId="231d9543-ee48-4303-8632-b2c592304cc9" providerId="ADAL" clId="{94B6E8E4-1B85-4522-A416-C1D279B412F5}" dt="2023-11-15T15:12:13.170" v="5950" actId="1037"/>
          <ac:picMkLst>
            <pc:docMk/>
            <pc:sldMk cId="370038181" sldId="264"/>
            <ac:picMk id="17" creationId="{1B11EDCD-0BD2-2DAC-9ED4-2EDF3B8327F6}"/>
          </ac:picMkLst>
        </pc:picChg>
      </pc:sldChg>
      <pc:sldMasterChg chg="modSp mod modSldLayout">
        <pc:chgData name="Lamorette, Laura" userId="231d9543-ee48-4303-8632-b2c592304cc9" providerId="ADAL" clId="{94B6E8E4-1B85-4522-A416-C1D279B412F5}" dt="2023-11-14T23:20:39.599" v="5479" actId="21"/>
        <pc:sldMasterMkLst>
          <pc:docMk/>
          <pc:sldMasterMk cId="254798290" sldId="2147483648"/>
        </pc:sldMasterMkLst>
        <pc:spChg chg="mod">
          <ac:chgData name="Lamorette, Laura" userId="231d9543-ee48-4303-8632-b2c592304cc9" providerId="ADAL" clId="{94B6E8E4-1B85-4522-A416-C1D279B412F5}" dt="2023-11-06T22:30:48.631" v="0" actId="242"/>
          <ac:spMkLst>
            <pc:docMk/>
            <pc:sldMasterMk cId="254798290" sldId="2147483648"/>
            <ac:spMk id="2" creationId="{00675ADA-17E5-1E36-1B02-27798C469172}"/>
          </ac:spMkLst>
        </pc:spChg>
        <pc:sldLayoutChg chg="addSp delSp modSp mod">
          <pc:chgData name="Lamorette, Laura" userId="231d9543-ee48-4303-8632-b2c592304cc9" providerId="ADAL" clId="{94B6E8E4-1B85-4522-A416-C1D279B412F5}" dt="2023-11-14T23:20:39.599" v="5479" actId="21"/>
          <pc:sldLayoutMkLst>
            <pc:docMk/>
            <pc:sldMasterMk cId="254798290" sldId="2147483648"/>
            <pc:sldLayoutMk cId="3264560331" sldId="2147483649"/>
          </pc:sldLayoutMkLst>
          <pc:spChg chg="del">
            <ac:chgData name="Lamorette, Laura" userId="231d9543-ee48-4303-8632-b2c592304cc9" providerId="ADAL" clId="{94B6E8E4-1B85-4522-A416-C1D279B412F5}" dt="2023-11-14T23:17:33.250" v="5450" actId="478"/>
            <ac:spMkLst>
              <pc:docMk/>
              <pc:sldMasterMk cId="254798290" sldId="2147483648"/>
              <pc:sldLayoutMk cId="3264560331" sldId="2147483649"/>
              <ac:spMk id="2" creationId="{5EDE4FDD-66B6-5E19-E44C-0C573A71BB08}"/>
            </ac:spMkLst>
          </pc:spChg>
          <pc:spChg chg="del">
            <ac:chgData name="Lamorette, Laura" userId="231d9543-ee48-4303-8632-b2c592304cc9" providerId="ADAL" clId="{94B6E8E4-1B85-4522-A416-C1D279B412F5}" dt="2023-11-14T23:17:34.785" v="5451" actId="478"/>
            <ac:spMkLst>
              <pc:docMk/>
              <pc:sldMasterMk cId="254798290" sldId="2147483648"/>
              <pc:sldLayoutMk cId="3264560331" sldId="2147483649"/>
              <ac:spMk id="3" creationId="{910206BE-5C97-69E5-2E20-040D7FB4927B}"/>
            </ac:spMkLst>
          </pc:spChg>
          <pc:spChg chg="del">
            <ac:chgData name="Lamorette, Laura" userId="231d9543-ee48-4303-8632-b2c592304cc9" providerId="ADAL" clId="{94B6E8E4-1B85-4522-A416-C1D279B412F5}" dt="2023-11-14T23:17:36.143" v="5452" actId="478"/>
            <ac:spMkLst>
              <pc:docMk/>
              <pc:sldMasterMk cId="254798290" sldId="2147483648"/>
              <pc:sldLayoutMk cId="3264560331" sldId="2147483649"/>
              <ac:spMk id="4" creationId="{9553EE97-F150-FF61-F259-43E2CE2923B4}"/>
            </ac:spMkLst>
          </pc:spChg>
          <pc:spChg chg="del">
            <ac:chgData name="Lamorette, Laura" userId="231d9543-ee48-4303-8632-b2c592304cc9" providerId="ADAL" clId="{94B6E8E4-1B85-4522-A416-C1D279B412F5}" dt="2023-11-14T23:17:38.801" v="5453" actId="478"/>
            <ac:spMkLst>
              <pc:docMk/>
              <pc:sldMasterMk cId="254798290" sldId="2147483648"/>
              <pc:sldLayoutMk cId="3264560331" sldId="2147483649"/>
              <ac:spMk id="5" creationId="{A883D46E-4DD1-9A4D-D206-8D77E5F400AF}"/>
            </ac:spMkLst>
          </pc:spChg>
          <pc:spChg chg="del">
            <ac:chgData name="Lamorette, Laura" userId="231d9543-ee48-4303-8632-b2c592304cc9" providerId="ADAL" clId="{94B6E8E4-1B85-4522-A416-C1D279B412F5}" dt="2023-11-14T23:17:40.134" v="5454" actId="478"/>
            <ac:spMkLst>
              <pc:docMk/>
              <pc:sldMasterMk cId="254798290" sldId="2147483648"/>
              <pc:sldLayoutMk cId="3264560331" sldId="2147483649"/>
              <ac:spMk id="6" creationId="{21787B9B-A16D-2C56-E2BA-85E538CAAD4F}"/>
            </ac:spMkLst>
          </pc:spChg>
          <pc:spChg chg="add del mod">
            <ac:chgData name="Lamorette, Laura" userId="231d9543-ee48-4303-8632-b2c592304cc9" providerId="ADAL" clId="{94B6E8E4-1B85-4522-A416-C1D279B412F5}" dt="2023-11-14T23:20:39.599" v="5479" actId="21"/>
            <ac:spMkLst>
              <pc:docMk/>
              <pc:sldMasterMk cId="254798290" sldId="2147483648"/>
              <pc:sldLayoutMk cId="3264560331" sldId="2147483649"/>
              <ac:spMk id="8" creationId="{073D876A-36E6-796D-A371-81913937D8CB}"/>
            </ac:spMkLst>
          </pc:spChg>
          <pc:spChg chg="add del mod">
            <ac:chgData name="Lamorette, Laura" userId="231d9543-ee48-4303-8632-b2c592304cc9" providerId="ADAL" clId="{94B6E8E4-1B85-4522-A416-C1D279B412F5}" dt="2023-11-14T23:20:39.599" v="5479" actId="21"/>
            <ac:spMkLst>
              <pc:docMk/>
              <pc:sldMasterMk cId="254798290" sldId="2147483648"/>
              <pc:sldLayoutMk cId="3264560331" sldId="2147483649"/>
              <ac:spMk id="11" creationId="{9A478226-818D-AB53-F300-FDB7F13BD2EB}"/>
            </ac:spMkLst>
          </pc:spChg>
          <pc:spChg chg="add del mod">
            <ac:chgData name="Lamorette, Laura" userId="231d9543-ee48-4303-8632-b2c592304cc9" providerId="ADAL" clId="{94B6E8E4-1B85-4522-A416-C1D279B412F5}" dt="2023-11-14T23:20:39.599" v="5479" actId="21"/>
            <ac:spMkLst>
              <pc:docMk/>
              <pc:sldMasterMk cId="254798290" sldId="2147483648"/>
              <pc:sldLayoutMk cId="3264560331" sldId="2147483649"/>
              <ac:spMk id="13" creationId="{5BE4E803-38F2-BD9B-4AD5-8D50E469A506}"/>
            </ac:spMkLst>
          </pc:spChg>
          <pc:spChg chg="add del mod">
            <ac:chgData name="Lamorette, Laura" userId="231d9543-ee48-4303-8632-b2c592304cc9" providerId="ADAL" clId="{94B6E8E4-1B85-4522-A416-C1D279B412F5}" dt="2023-11-14T23:20:39.599" v="5479" actId="21"/>
            <ac:spMkLst>
              <pc:docMk/>
              <pc:sldMasterMk cId="254798290" sldId="2147483648"/>
              <pc:sldLayoutMk cId="3264560331" sldId="2147483649"/>
              <ac:spMk id="14" creationId="{0169B71A-D6BA-6EE0-EE1C-EABF81283E46}"/>
            </ac:spMkLst>
          </pc:spChg>
          <pc:spChg chg="add del">
            <ac:chgData name="Lamorette, Laura" userId="231d9543-ee48-4303-8632-b2c592304cc9" providerId="ADAL" clId="{94B6E8E4-1B85-4522-A416-C1D279B412F5}" dt="2023-11-14T23:18:10.594" v="5456" actId="11529"/>
            <ac:spMkLst>
              <pc:docMk/>
              <pc:sldMasterMk cId="254798290" sldId="2147483648"/>
              <pc:sldLayoutMk cId="3264560331" sldId="2147483649"/>
              <ac:spMk id="15" creationId="{9D36BCA6-090E-55AA-02DA-299CD1DE0FD1}"/>
            </ac:spMkLst>
          </pc:spChg>
          <pc:spChg chg="add del mod ord">
            <ac:chgData name="Lamorette, Laura" userId="231d9543-ee48-4303-8632-b2c592304cc9" providerId="ADAL" clId="{94B6E8E4-1B85-4522-A416-C1D279B412F5}" dt="2023-11-14T23:20:30.519" v="5478" actId="478"/>
            <ac:spMkLst>
              <pc:docMk/>
              <pc:sldMasterMk cId="254798290" sldId="2147483648"/>
              <pc:sldLayoutMk cId="3264560331" sldId="2147483649"/>
              <ac:spMk id="16" creationId="{B629A53B-02C6-2F03-245E-7053AF0D2461}"/>
            </ac:spMkLst>
          </pc:spChg>
          <pc:picChg chg="add del mod">
            <ac:chgData name="Lamorette, Laura" userId="231d9543-ee48-4303-8632-b2c592304cc9" providerId="ADAL" clId="{94B6E8E4-1B85-4522-A416-C1D279B412F5}" dt="2023-11-14T23:20:39.599" v="5479" actId="21"/>
            <ac:picMkLst>
              <pc:docMk/>
              <pc:sldMasterMk cId="254798290" sldId="2147483648"/>
              <pc:sldLayoutMk cId="3264560331" sldId="2147483649"/>
              <ac:picMk id="7" creationId="{4A39DAAA-5565-6027-2F87-D9D351B001BE}"/>
            </ac:picMkLst>
          </pc:picChg>
          <pc:picChg chg="add del mod">
            <ac:chgData name="Lamorette, Laura" userId="231d9543-ee48-4303-8632-b2c592304cc9" providerId="ADAL" clId="{94B6E8E4-1B85-4522-A416-C1D279B412F5}" dt="2023-11-14T23:20:39.599" v="5479" actId="21"/>
            <ac:picMkLst>
              <pc:docMk/>
              <pc:sldMasterMk cId="254798290" sldId="2147483648"/>
              <pc:sldLayoutMk cId="3264560331" sldId="2147483649"/>
              <ac:picMk id="9" creationId="{54C9C2FB-4CCC-3E90-01E4-FCC8BAB5CD9F}"/>
            </ac:picMkLst>
          </pc:picChg>
          <pc:picChg chg="add del mod">
            <ac:chgData name="Lamorette, Laura" userId="231d9543-ee48-4303-8632-b2c592304cc9" providerId="ADAL" clId="{94B6E8E4-1B85-4522-A416-C1D279B412F5}" dt="2023-11-14T23:20:39.599" v="5479" actId="21"/>
            <ac:picMkLst>
              <pc:docMk/>
              <pc:sldMasterMk cId="254798290" sldId="2147483648"/>
              <pc:sldLayoutMk cId="3264560331" sldId="2147483649"/>
              <ac:picMk id="10" creationId="{12605E3F-CF6E-7E1E-0772-DA8DC3A5698E}"/>
            </ac:picMkLst>
          </pc:picChg>
          <pc:cxnChg chg="add del mod">
            <ac:chgData name="Lamorette, Laura" userId="231d9543-ee48-4303-8632-b2c592304cc9" providerId="ADAL" clId="{94B6E8E4-1B85-4522-A416-C1D279B412F5}" dt="2023-11-14T23:20:39.599" v="5479" actId="21"/>
            <ac:cxnSpMkLst>
              <pc:docMk/>
              <pc:sldMasterMk cId="254798290" sldId="2147483648"/>
              <pc:sldLayoutMk cId="3264560331" sldId="2147483649"/>
              <ac:cxnSpMk id="12" creationId="{E32713E0-DD64-C0DE-3B78-CF87932CC286}"/>
            </ac:cxnSpMkLst>
          </pc:cxnChg>
        </pc:sldLayoutChg>
      </pc:sldMasterChg>
    </pc:docChg>
  </pc:docChgLst>
  <pc:docChgLst>
    <pc:chgData name="Lamorette, Laura" userId="231d9543-ee48-4303-8632-b2c592304cc9" providerId="ADAL" clId="{E72B637E-EB2A-4E6B-8709-516A0D44C47B}"/>
    <pc:docChg chg="undo custSel modSld">
      <pc:chgData name="Lamorette, Laura" userId="231d9543-ee48-4303-8632-b2c592304cc9" providerId="ADAL" clId="{E72B637E-EB2A-4E6B-8709-516A0D44C47B}" dt="2024-02-27T18:08:43.483" v="2683" actId="729"/>
      <pc:docMkLst>
        <pc:docMk/>
      </pc:docMkLst>
      <pc:sldChg chg="addSp delSp modSp mod">
        <pc:chgData name="Lamorette, Laura" userId="231d9543-ee48-4303-8632-b2c592304cc9" providerId="ADAL" clId="{E72B637E-EB2A-4E6B-8709-516A0D44C47B}" dt="2024-01-23T20:31:34.298" v="1531"/>
        <pc:sldMkLst>
          <pc:docMk/>
          <pc:sldMk cId="2784984351" sldId="256"/>
        </pc:sldMkLst>
        <pc:spChg chg="add mod">
          <ac:chgData name="Lamorette, Laura" userId="231d9543-ee48-4303-8632-b2c592304cc9" providerId="ADAL" clId="{E72B637E-EB2A-4E6B-8709-516A0D44C47B}" dt="2024-01-23T18:52:44.946" v="126" actId="1076"/>
          <ac:spMkLst>
            <pc:docMk/>
            <pc:sldMk cId="2784984351" sldId="256"/>
            <ac:spMk id="2" creationId="{429BB58D-AD11-82BC-42BC-5B691AFF5FD9}"/>
          </ac:spMkLst>
        </pc:spChg>
        <pc:spChg chg="add mod">
          <ac:chgData name="Lamorette, Laura" userId="231d9543-ee48-4303-8632-b2c592304cc9" providerId="ADAL" clId="{E72B637E-EB2A-4E6B-8709-516A0D44C47B}" dt="2024-01-23T19:03:08.377" v="246" actId="20577"/>
          <ac:spMkLst>
            <pc:docMk/>
            <pc:sldMk cId="2784984351" sldId="256"/>
            <ac:spMk id="4" creationId="{FFEF1E7A-812B-3AFA-9D21-4C32461E169E}"/>
          </ac:spMkLst>
        </pc:spChg>
        <pc:spChg chg="mod">
          <ac:chgData name="Lamorette, Laura" userId="231d9543-ee48-4303-8632-b2c592304cc9" providerId="ADAL" clId="{E72B637E-EB2A-4E6B-8709-516A0D44C47B}" dt="2024-01-23T18:57:09.788" v="231" actId="207"/>
          <ac:spMkLst>
            <pc:docMk/>
            <pc:sldMk cId="2784984351" sldId="256"/>
            <ac:spMk id="8" creationId="{AADAE7A6-D9B9-CEAC-B5F6-68F93447E03F}"/>
          </ac:spMkLst>
        </pc:spChg>
        <pc:spChg chg="add mod">
          <ac:chgData name="Lamorette, Laura" userId="231d9543-ee48-4303-8632-b2c592304cc9" providerId="ADAL" clId="{E72B637E-EB2A-4E6B-8709-516A0D44C47B}" dt="2024-01-23T20:31:34.298" v="1531"/>
          <ac:spMkLst>
            <pc:docMk/>
            <pc:sldMk cId="2784984351" sldId="256"/>
            <ac:spMk id="9" creationId="{2C277BE5-4FAA-554E-7037-643E670E9AFA}"/>
          </ac:spMkLst>
        </pc:spChg>
        <pc:spChg chg="mod">
          <ac:chgData name="Lamorette, Laura" userId="231d9543-ee48-4303-8632-b2c592304cc9" providerId="ADAL" clId="{E72B637E-EB2A-4E6B-8709-516A0D44C47B}" dt="2024-01-23T18:58:52.769" v="238" actId="1036"/>
          <ac:spMkLst>
            <pc:docMk/>
            <pc:sldMk cId="2784984351" sldId="256"/>
            <ac:spMk id="23" creationId="{188CC7C5-02E7-BDEF-3AD4-C20259438F7B}"/>
          </ac:spMkLst>
        </pc:spChg>
        <pc:spChg chg="mod">
          <ac:chgData name="Lamorette, Laura" userId="231d9543-ee48-4303-8632-b2c592304cc9" providerId="ADAL" clId="{E72B637E-EB2A-4E6B-8709-516A0D44C47B}" dt="2024-01-23T18:54:58.623" v="228" actId="207"/>
          <ac:spMkLst>
            <pc:docMk/>
            <pc:sldMk cId="2784984351" sldId="256"/>
            <ac:spMk id="24" creationId="{A90260F4-5E1C-07FA-F4CA-D4B27D884B58}"/>
          </ac:spMkLst>
        </pc:spChg>
        <pc:picChg chg="mod">
          <ac:chgData name="Lamorette, Laura" userId="231d9543-ee48-4303-8632-b2c592304cc9" providerId="ADAL" clId="{E72B637E-EB2A-4E6B-8709-516A0D44C47B}" dt="2024-01-23T19:01:55.984" v="239" actId="14826"/>
          <ac:picMkLst>
            <pc:docMk/>
            <pc:sldMk cId="2784984351" sldId="256"/>
            <ac:picMk id="5" creationId="{04A9D823-1B69-20E4-951A-60F88ACB5F0D}"/>
          </ac:picMkLst>
        </pc:picChg>
        <pc:picChg chg="add mod">
          <ac:chgData name="Lamorette, Laura" userId="231d9543-ee48-4303-8632-b2c592304cc9" providerId="ADAL" clId="{E72B637E-EB2A-4E6B-8709-516A0D44C47B}" dt="2024-01-23T19:31:23.598" v="266" actId="1038"/>
          <ac:picMkLst>
            <pc:docMk/>
            <pc:sldMk cId="2784984351" sldId="256"/>
            <ac:picMk id="7" creationId="{A8E6AE1B-292F-AB8C-3DBF-9C212C4B58F0}"/>
          </ac:picMkLst>
        </pc:picChg>
        <pc:picChg chg="del">
          <ac:chgData name="Lamorette, Laura" userId="231d9543-ee48-4303-8632-b2c592304cc9" providerId="ADAL" clId="{E72B637E-EB2A-4E6B-8709-516A0D44C47B}" dt="2024-01-23T19:31:15.652" v="256" actId="478"/>
          <ac:picMkLst>
            <pc:docMk/>
            <pc:sldMk cId="2784984351" sldId="256"/>
            <ac:picMk id="13" creationId="{EEDBF2EE-B088-5CC5-CF96-92B96944908C}"/>
          </ac:picMkLst>
        </pc:picChg>
        <pc:picChg chg="mod">
          <ac:chgData name="Lamorette, Laura" userId="231d9543-ee48-4303-8632-b2c592304cc9" providerId="ADAL" clId="{E72B637E-EB2A-4E6B-8709-516A0D44C47B}" dt="2024-01-23T19:31:34.036" v="276" actId="1038"/>
          <ac:picMkLst>
            <pc:docMk/>
            <pc:sldMk cId="2784984351" sldId="256"/>
            <ac:picMk id="17" creationId="{CF59FF6A-2413-32AA-DAFE-BEA6C1421E75}"/>
          </ac:picMkLst>
        </pc:picChg>
        <pc:cxnChg chg="mod">
          <ac:chgData name="Lamorette, Laura" userId="231d9543-ee48-4303-8632-b2c592304cc9" providerId="ADAL" clId="{E72B637E-EB2A-4E6B-8709-516A0D44C47B}" dt="2024-01-23T19:02:10.580" v="241" actId="208"/>
          <ac:cxnSpMkLst>
            <pc:docMk/>
            <pc:sldMk cId="2784984351" sldId="256"/>
            <ac:cxnSpMk id="22" creationId="{3B937752-A139-11A3-D205-496B3124E10E}"/>
          </ac:cxnSpMkLst>
        </pc:cxnChg>
      </pc:sldChg>
      <pc:sldChg chg="addSp delSp modSp mod">
        <pc:chgData name="Lamorette, Laura" userId="231d9543-ee48-4303-8632-b2c592304cc9" providerId="ADAL" clId="{E72B637E-EB2A-4E6B-8709-516A0D44C47B}" dt="2024-01-23T20:37:37.393" v="1578" actId="14100"/>
        <pc:sldMkLst>
          <pc:docMk/>
          <pc:sldMk cId="2749096116" sldId="257"/>
        </pc:sldMkLst>
        <pc:spChg chg="mod">
          <ac:chgData name="Lamorette, Laura" userId="231d9543-ee48-4303-8632-b2c592304cc9" providerId="ADAL" clId="{E72B637E-EB2A-4E6B-8709-516A0D44C47B}" dt="2024-01-23T19:33:57.231" v="288" actId="14100"/>
          <ac:spMkLst>
            <pc:docMk/>
            <pc:sldMk cId="2749096116" sldId="257"/>
            <ac:spMk id="4" creationId="{266E54C1-D4F6-BCB1-EAD9-740A8A76EE0D}"/>
          </ac:spMkLst>
        </pc:spChg>
        <pc:spChg chg="mod">
          <ac:chgData name="Lamorette, Laura" userId="231d9543-ee48-4303-8632-b2c592304cc9" providerId="ADAL" clId="{E72B637E-EB2A-4E6B-8709-516A0D44C47B}" dt="2024-01-23T19:34:01.617" v="289" actId="14100"/>
          <ac:spMkLst>
            <pc:docMk/>
            <pc:sldMk cId="2749096116" sldId="257"/>
            <ac:spMk id="5" creationId="{03C3521D-3A0F-A355-596A-355BE59B9211}"/>
          </ac:spMkLst>
        </pc:spChg>
        <pc:spChg chg="add mod">
          <ac:chgData name="Lamorette, Laura" userId="231d9543-ee48-4303-8632-b2c592304cc9" providerId="ADAL" clId="{E72B637E-EB2A-4E6B-8709-516A0D44C47B}" dt="2024-01-23T20:34:20.378" v="1535"/>
          <ac:spMkLst>
            <pc:docMk/>
            <pc:sldMk cId="2749096116" sldId="257"/>
            <ac:spMk id="9" creationId="{264D02A5-6178-2D23-594B-C9D9376DE442}"/>
          </ac:spMkLst>
        </pc:spChg>
        <pc:spChg chg="add mod">
          <ac:chgData name="Lamorette, Laura" userId="231d9543-ee48-4303-8632-b2c592304cc9" providerId="ADAL" clId="{E72B637E-EB2A-4E6B-8709-516A0D44C47B}" dt="2024-01-23T20:37:37.393" v="1578" actId="14100"/>
          <ac:spMkLst>
            <pc:docMk/>
            <pc:sldMk cId="2749096116" sldId="257"/>
            <ac:spMk id="10" creationId="{B9ACAA98-D98C-F16E-A184-C8AA163A428B}"/>
          </ac:spMkLst>
        </pc:spChg>
        <pc:spChg chg="mod">
          <ac:chgData name="Lamorette, Laura" userId="231d9543-ee48-4303-8632-b2c592304cc9" providerId="ADAL" clId="{E72B637E-EB2A-4E6B-8709-516A0D44C47B}" dt="2024-01-23T19:34:51.636" v="298" actId="14100"/>
          <ac:spMkLst>
            <pc:docMk/>
            <pc:sldMk cId="2749096116" sldId="257"/>
            <ac:spMk id="16" creationId="{E63AC98E-E7BB-8A5E-0FB1-8680B2C9CFC3}"/>
          </ac:spMkLst>
        </pc:spChg>
        <pc:spChg chg="mod">
          <ac:chgData name="Lamorette, Laura" userId="231d9543-ee48-4303-8632-b2c592304cc9" providerId="ADAL" clId="{E72B637E-EB2A-4E6B-8709-516A0D44C47B}" dt="2024-01-23T19:32:36.176" v="285" actId="207"/>
          <ac:spMkLst>
            <pc:docMk/>
            <pc:sldMk cId="2749096116" sldId="257"/>
            <ac:spMk id="18" creationId="{4649FB58-4A26-2DE7-4ACD-AA072D89E3BB}"/>
          </ac:spMkLst>
        </pc:spChg>
        <pc:spChg chg="del mod">
          <ac:chgData name="Lamorette, Laura" userId="231d9543-ee48-4303-8632-b2c592304cc9" providerId="ADAL" clId="{E72B637E-EB2A-4E6B-8709-516A0D44C47B}" dt="2024-01-23T20:37:23.926" v="1575" actId="478"/>
          <ac:spMkLst>
            <pc:docMk/>
            <pc:sldMk cId="2749096116" sldId="257"/>
            <ac:spMk id="19" creationId="{663D956A-3D55-7F92-183B-3F9E4F6790EB}"/>
          </ac:spMkLst>
        </pc:spChg>
        <pc:picChg chg="add mod">
          <ac:chgData name="Lamorette, Laura" userId="231d9543-ee48-4303-8632-b2c592304cc9" providerId="ADAL" clId="{E72B637E-EB2A-4E6B-8709-516A0D44C47B}" dt="2024-01-23T19:35:25.454" v="304" actId="1076"/>
          <ac:picMkLst>
            <pc:docMk/>
            <pc:sldMk cId="2749096116" sldId="257"/>
            <ac:picMk id="3" creationId="{A6FDC7C5-101E-DA5D-2805-6C30CF2FB55C}"/>
          </ac:picMkLst>
        </pc:picChg>
        <pc:picChg chg="add mod">
          <ac:chgData name="Lamorette, Laura" userId="231d9543-ee48-4303-8632-b2c592304cc9" providerId="ADAL" clId="{E72B637E-EB2A-4E6B-8709-516A0D44C47B}" dt="2024-01-23T19:35:29.823" v="305" actId="1076"/>
          <ac:picMkLst>
            <pc:docMk/>
            <pc:sldMk cId="2749096116" sldId="257"/>
            <ac:picMk id="7" creationId="{F8A88528-1D11-0FEC-0549-5C457BEBA27A}"/>
          </ac:picMkLst>
        </pc:picChg>
        <pc:picChg chg="del">
          <ac:chgData name="Lamorette, Laura" userId="231d9543-ee48-4303-8632-b2c592304cc9" providerId="ADAL" clId="{E72B637E-EB2A-4E6B-8709-516A0D44C47B}" dt="2024-01-23T19:34:12.500" v="290" actId="478"/>
          <ac:picMkLst>
            <pc:docMk/>
            <pc:sldMk cId="2749096116" sldId="257"/>
            <ac:picMk id="8" creationId="{BFB7F7E7-46CF-3756-F1E9-6062F8F8BE0A}"/>
          </ac:picMkLst>
        </pc:picChg>
        <pc:picChg chg="add mod">
          <ac:chgData name="Lamorette, Laura" userId="231d9543-ee48-4303-8632-b2c592304cc9" providerId="ADAL" clId="{E72B637E-EB2A-4E6B-8709-516A0D44C47B}" dt="2024-01-23T20:37:30.704" v="1577" actId="1076"/>
          <ac:picMkLst>
            <pc:docMk/>
            <pc:sldMk cId="2749096116" sldId="257"/>
            <ac:picMk id="11" creationId="{5C72C502-B190-EB5E-9320-F8EF8B268F05}"/>
          </ac:picMkLst>
        </pc:picChg>
        <pc:picChg chg="del">
          <ac:chgData name="Lamorette, Laura" userId="231d9543-ee48-4303-8632-b2c592304cc9" providerId="ADAL" clId="{E72B637E-EB2A-4E6B-8709-516A0D44C47B}" dt="2024-01-23T19:31:44.483" v="277" actId="478"/>
          <ac:picMkLst>
            <pc:docMk/>
            <pc:sldMk cId="2749096116" sldId="257"/>
            <ac:picMk id="12" creationId="{E997D8A2-FEFF-D494-6597-BDA13C9CCE97}"/>
          </ac:picMkLst>
        </pc:picChg>
        <pc:picChg chg="mod modCrop">
          <ac:chgData name="Lamorette, Laura" userId="231d9543-ee48-4303-8632-b2c592304cc9" providerId="ADAL" clId="{E72B637E-EB2A-4E6B-8709-516A0D44C47B}" dt="2024-01-23T19:35:06.649" v="302" actId="18131"/>
          <ac:picMkLst>
            <pc:docMk/>
            <pc:sldMk cId="2749096116" sldId="257"/>
            <ac:picMk id="17" creationId="{1B11EDCD-0BD2-2DAC-9ED4-2EDF3B8327F6}"/>
          </ac:picMkLst>
        </pc:picChg>
      </pc:sldChg>
      <pc:sldChg chg="modSp mod modShow">
        <pc:chgData name="Lamorette, Laura" userId="231d9543-ee48-4303-8632-b2c592304cc9" providerId="ADAL" clId="{E72B637E-EB2A-4E6B-8709-516A0D44C47B}" dt="2024-02-27T18:08:43.483" v="2683" actId="729"/>
        <pc:sldMkLst>
          <pc:docMk/>
          <pc:sldMk cId="3100773775" sldId="258"/>
        </pc:sldMkLst>
        <pc:spChg chg="mod">
          <ac:chgData name="Lamorette, Laura" userId="231d9543-ee48-4303-8632-b2c592304cc9" providerId="ADAL" clId="{E72B637E-EB2A-4E6B-8709-516A0D44C47B}" dt="2024-01-23T18:47:26.716" v="0" actId="207"/>
          <ac:spMkLst>
            <pc:docMk/>
            <pc:sldMk cId="3100773775" sldId="258"/>
            <ac:spMk id="4" creationId="{54F610C5-6945-42B0-778D-096622302C25}"/>
          </ac:spMkLst>
        </pc:spChg>
        <pc:spChg chg="mod">
          <ac:chgData name="Lamorette, Laura" userId="231d9543-ee48-4303-8632-b2c592304cc9" providerId="ADAL" clId="{E72B637E-EB2A-4E6B-8709-516A0D44C47B}" dt="2024-02-23T14:53:05.211" v="1683" actId="27636"/>
          <ac:spMkLst>
            <pc:docMk/>
            <pc:sldMk cId="3100773775" sldId="258"/>
            <ac:spMk id="5" creationId="{4C2AA3C9-B7BD-8FAA-76B2-726F499D41B1}"/>
          </ac:spMkLst>
        </pc:spChg>
        <pc:spChg chg="mod">
          <ac:chgData name="Lamorette, Laura" userId="231d9543-ee48-4303-8632-b2c592304cc9" providerId="ADAL" clId="{E72B637E-EB2A-4E6B-8709-516A0D44C47B}" dt="2024-02-23T15:18:00.924" v="2667" actId="20577"/>
          <ac:spMkLst>
            <pc:docMk/>
            <pc:sldMk cId="3100773775" sldId="258"/>
            <ac:spMk id="6" creationId="{C1E71EAB-5A0E-ED9F-A60F-9EE68789030C}"/>
          </ac:spMkLst>
        </pc:spChg>
        <pc:spChg chg="mod">
          <ac:chgData name="Lamorette, Laura" userId="231d9543-ee48-4303-8632-b2c592304cc9" providerId="ADAL" clId="{E72B637E-EB2A-4E6B-8709-516A0D44C47B}" dt="2024-02-27T18:07:12.907" v="2680" actId="20577"/>
          <ac:spMkLst>
            <pc:docMk/>
            <pc:sldMk cId="3100773775" sldId="258"/>
            <ac:spMk id="7" creationId="{D96CFCC4-08E4-44C3-0F7E-E6472299515C}"/>
          </ac:spMkLst>
        </pc:spChg>
        <pc:spChg chg="mod">
          <ac:chgData name="Lamorette, Laura" userId="231d9543-ee48-4303-8632-b2c592304cc9" providerId="ADAL" clId="{E72B637E-EB2A-4E6B-8709-516A0D44C47B}" dt="2024-02-23T15:18:03.755" v="2668" actId="20577"/>
          <ac:spMkLst>
            <pc:docMk/>
            <pc:sldMk cId="3100773775" sldId="258"/>
            <ac:spMk id="8" creationId="{7B2632D6-470E-5EA5-9737-E5A22C9F3C64}"/>
          </ac:spMkLst>
        </pc:spChg>
        <pc:spChg chg="mod">
          <ac:chgData name="Lamorette, Laura" userId="231d9543-ee48-4303-8632-b2c592304cc9" providerId="ADAL" clId="{E72B637E-EB2A-4E6B-8709-516A0D44C47B}" dt="2024-02-27T18:07:19.200" v="2682" actId="20577"/>
          <ac:spMkLst>
            <pc:docMk/>
            <pc:sldMk cId="3100773775" sldId="258"/>
            <ac:spMk id="9" creationId="{4EF9E986-1969-912D-B020-BB2937BA698B}"/>
          </ac:spMkLst>
        </pc:spChg>
        <pc:spChg chg="mod">
          <ac:chgData name="Lamorette, Laura" userId="231d9543-ee48-4303-8632-b2c592304cc9" providerId="ADAL" clId="{E72B637E-EB2A-4E6B-8709-516A0D44C47B}" dt="2024-02-23T14:53:36.379" v="2446" actId="948"/>
          <ac:spMkLst>
            <pc:docMk/>
            <pc:sldMk cId="3100773775" sldId="258"/>
            <ac:spMk id="10" creationId="{5461746F-1721-E0B0-CB08-770A3F9CA1B0}"/>
          </ac:spMkLst>
        </pc:spChg>
      </pc:sldChg>
      <pc:sldChg chg="modSp mod modShow">
        <pc:chgData name="Lamorette, Laura" userId="231d9543-ee48-4303-8632-b2c592304cc9" providerId="ADAL" clId="{E72B637E-EB2A-4E6B-8709-516A0D44C47B}" dt="2024-02-27T18:08:43.483" v="2683" actId="729"/>
        <pc:sldMkLst>
          <pc:docMk/>
          <pc:sldMk cId="2200788053" sldId="259"/>
        </pc:sldMkLst>
        <pc:spChg chg="mod">
          <ac:chgData name="Lamorette, Laura" userId="231d9543-ee48-4303-8632-b2c592304cc9" providerId="ADAL" clId="{E72B637E-EB2A-4E6B-8709-516A0D44C47B}" dt="2024-01-23T18:49:09.813" v="14" actId="207"/>
          <ac:spMkLst>
            <pc:docMk/>
            <pc:sldMk cId="2200788053" sldId="259"/>
            <ac:spMk id="4" creationId="{54F610C5-6945-42B0-778D-096622302C25}"/>
          </ac:spMkLst>
        </pc:spChg>
        <pc:spChg chg="mod">
          <ac:chgData name="Lamorette, Laura" userId="231d9543-ee48-4303-8632-b2c592304cc9" providerId="ADAL" clId="{E72B637E-EB2A-4E6B-8709-516A0D44C47B}" dt="2024-01-23T18:49:09.813" v="14" actId="207"/>
          <ac:spMkLst>
            <pc:docMk/>
            <pc:sldMk cId="2200788053" sldId="259"/>
            <ac:spMk id="6" creationId="{C1E71EAB-5A0E-ED9F-A60F-9EE68789030C}"/>
          </ac:spMkLst>
        </pc:spChg>
        <pc:spChg chg="mod">
          <ac:chgData name="Lamorette, Laura" userId="231d9543-ee48-4303-8632-b2c592304cc9" providerId="ADAL" clId="{E72B637E-EB2A-4E6B-8709-516A0D44C47B}" dt="2024-02-23T15:17:49.101" v="2666" actId="20577"/>
          <ac:spMkLst>
            <pc:docMk/>
            <pc:sldMk cId="2200788053" sldId="259"/>
            <ac:spMk id="7" creationId="{D96CFCC4-08E4-44C3-0F7E-E6472299515C}"/>
          </ac:spMkLst>
        </pc:spChg>
        <pc:spChg chg="mod">
          <ac:chgData name="Lamorette, Laura" userId="231d9543-ee48-4303-8632-b2c592304cc9" providerId="ADAL" clId="{E72B637E-EB2A-4E6B-8709-516A0D44C47B}" dt="2024-02-23T14:50:56.725" v="1652" actId="14100"/>
          <ac:spMkLst>
            <pc:docMk/>
            <pc:sldMk cId="2200788053" sldId="259"/>
            <ac:spMk id="12" creationId="{264060A0-21B3-A48B-D9C3-E0A2B9AB7FBB}"/>
          </ac:spMkLst>
        </pc:spChg>
        <pc:graphicFrameChg chg="mod">
          <ac:chgData name="Lamorette, Laura" userId="231d9543-ee48-4303-8632-b2c592304cc9" providerId="ADAL" clId="{E72B637E-EB2A-4E6B-8709-516A0D44C47B}" dt="2024-02-23T14:50:37.256" v="1639" actId="1035"/>
          <ac:graphicFrameMkLst>
            <pc:docMk/>
            <pc:sldMk cId="2200788053" sldId="259"/>
            <ac:graphicFrameMk id="2" creationId="{4F65FC49-9CA5-4EE5-D2C3-BC0676337B85}"/>
          </ac:graphicFrameMkLst>
        </pc:graphicFrameChg>
      </pc:sldChg>
      <pc:sldChg chg="modSp mod modShow">
        <pc:chgData name="Lamorette, Laura" userId="231d9543-ee48-4303-8632-b2c592304cc9" providerId="ADAL" clId="{E72B637E-EB2A-4E6B-8709-516A0D44C47B}" dt="2024-02-27T18:08:43.483" v="2683" actId="729"/>
        <pc:sldMkLst>
          <pc:docMk/>
          <pc:sldMk cId="920644530" sldId="260"/>
        </pc:sldMkLst>
        <pc:spChg chg="mod">
          <ac:chgData name="Lamorette, Laura" userId="231d9543-ee48-4303-8632-b2c592304cc9" providerId="ADAL" clId="{E72B637E-EB2A-4E6B-8709-516A0D44C47B}" dt="2024-01-23T18:50:00.764" v="19" actId="207"/>
          <ac:spMkLst>
            <pc:docMk/>
            <pc:sldMk cId="920644530" sldId="260"/>
            <ac:spMk id="4" creationId="{54F610C5-6945-42B0-778D-096622302C25}"/>
          </ac:spMkLst>
        </pc:spChg>
        <pc:spChg chg="mod">
          <ac:chgData name="Lamorette, Laura" userId="231d9543-ee48-4303-8632-b2c592304cc9" providerId="ADAL" clId="{E72B637E-EB2A-4E6B-8709-516A0D44C47B}" dt="2024-01-23T18:50:06.529" v="20" actId="207"/>
          <ac:spMkLst>
            <pc:docMk/>
            <pc:sldMk cId="920644530" sldId="260"/>
            <ac:spMk id="6" creationId="{C1E71EAB-5A0E-ED9F-A60F-9EE68789030C}"/>
          </ac:spMkLst>
        </pc:spChg>
        <pc:spChg chg="mod">
          <ac:chgData name="Lamorette, Laura" userId="231d9543-ee48-4303-8632-b2c592304cc9" providerId="ADAL" clId="{E72B637E-EB2A-4E6B-8709-516A0D44C47B}" dt="2024-02-23T14:55:51.463" v="2664" actId="948"/>
          <ac:spMkLst>
            <pc:docMk/>
            <pc:sldMk cId="920644530" sldId="260"/>
            <ac:spMk id="7" creationId="{D96CFCC4-08E4-44C3-0F7E-E6472299515C}"/>
          </ac:spMkLst>
        </pc:spChg>
        <pc:spChg chg="mod">
          <ac:chgData name="Lamorette, Laura" userId="231d9543-ee48-4303-8632-b2c592304cc9" providerId="ADAL" clId="{E72B637E-EB2A-4E6B-8709-516A0D44C47B}" dt="2024-01-23T18:50:34.296" v="22" actId="207"/>
          <ac:spMkLst>
            <pc:docMk/>
            <pc:sldMk cId="920644530" sldId="260"/>
            <ac:spMk id="10" creationId="{5461746F-1721-E0B0-CB08-770A3F9CA1B0}"/>
          </ac:spMkLst>
        </pc:spChg>
      </pc:sldChg>
      <pc:sldChg chg="addSp delSp modSp mod">
        <pc:chgData name="Lamorette, Laura" userId="231d9543-ee48-4303-8632-b2c592304cc9" providerId="ADAL" clId="{E72B637E-EB2A-4E6B-8709-516A0D44C47B}" dt="2024-01-23T20:31:28.850" v="1530"/>
        <pc:sldMkLst>
          <pc:docMk/>
          <pc:sldMk cId="1372501548" sldId="261"/>
        </pc:sldMkLst>
        <pc:spChg chg="add mod">
          <ac:chgData name="Lamorette, Laura" userId="231d9543-ee48-4303-8632-b2c592304cc9" providerId="ADAL" clId="{E72B637E-EB2A-4E6B-8709-516A0D44C47B}" dt="2024-01-23T20:09:11.995" v="342"/>
          <ac:spMkLst>
            <pc:docMk/>
            <pc:sldMk cId="1372501548" sldId="261"/>
            <ac:spMk id="4" creationId="{7AED00B4-5810-A8A9-5AEC-7B99DF3E332A}"/>
          </ac:spMkLst>
        </pc:spChg>
        <pc:spChg chg="add mod">
          <ac:chgData name="Lamorette, Laura" userId="231d9543-ee48-4303-8632-b2c592304cc9" providerId="ADAL" clId="{E72B637E-EB2A-4E6B-8709-516A0D44C47B}" dt="2024-01-23T20:09:27.426" v="343"/>
          <ac:spMkLst>
            <pc:docMk/>
            <pc:sldMk cId="1372501548" sldId="261"/>
            <ac:spMk id="7" creationId="{2049C8C1-5614-4437-0378-E0B47215765E}"/>
          </ac:spMkLst>
        </pc:spChg>
        <pc:spChg chg="del">
          <ac:chgData name="Lamorette, Laura" userId="231d9543-ee48-4303-8632-b2c592304cc9" providerId="ADAL" clId="{E72B637E-EB2A-4E6B-8709-516A0D44C47B}" dt="2024-01-23T20:07:20.172" v="324" actId="478"/>
          <ac:spMkLst>
            <pc:docMk/>
            <pc:sldMk cId="1372501548" sldId="261"/>
            <ac:spMk id="8" creationId="{AADAE7A6-D9B9-CEAC-B5F6-68F93447E03F}"/>
          </ac:spMkLst>
        </pc:spChg>
        <pc:spChg chg="add mod">
          <ac:chgData name="Lamorette, Laura" userId="231d9543-ee48-4303-8632-b2c592304cc9" providerId="ADAL" clId="{E72B637E-EB2A-4E6B-8709-516A0D44C47B}" dt="2024-01-23T20:31:28.850" v="1530"/>
          <ac:spMkLst>
            <pc:docMk/>
            <pc:sldMk cId="1372501548" sldId="261"/>
            <ac:spMk id="9" creationId="{2F47BDF6-3642-2751-8785-667C8E96EA84}"/>
          </ac:spMkLst>
        </pc:spChg>
        <pc:spChg chg="mod">
          <ac:chgData name="Lamorette, Laura" userId="231d9543-ee48-4303-8632-b2c592304cc9" providerId="ADAL" clId="{E72B637E-EB2A-4E6B-8709-516A0D44C47B}" dt="2024-01-23T20:08:47.505" v="339" actId="255"/>
          <ac:spMkLst>
            <pc:docMk/>
            <pc:sldMk cId="1372501548" sldId="261"/>
            <ac:spMk id="15" creationId="{4F6CCB70-AB13-DDCE-7BD3-BCFF932963BC}"/>
          </ac:spMkLst>
        </pc:spChg>
        <pc:spChg chg="del mod">
          <ac:chgData name="Lamorette, Laura" userId="231d9543-ee48-4303-8632-b2c592304cc9" providerId="ADAL" clId="{E72B637E-EB2A-4E6B-8709-516A0D44C47B}" dt="2024-01-23T20:08:20.531" v="335" actId="478"/>
          <ac:spMkLst>
            <pc:docMk/>
            <pc:sldMk cId="1372501548" sldId="261"/>
            <ac:spMk id="16" creationId="{33A50A61-B34A-93C8-DEDC-E56339EA5A5A}"/>
          </ac:spMkLst>
        </pc:spChg>
        <pc:spChg chg="mod">
          <ac:chgData name="Lamorette, Laura" userId="231d9543-ee48-4303-8632-b2c592304cc9" providerId="ADAL" clId="{E72B637E-EB2A-4E6B-8709-516A0D44C47B}" dt="2024-01-23T20:07:34.520" v="327" actId="1076"/>
          <ac:spMkLst>
            <pc:docMk/>
            <pc:sldMk cId="1372501548" sldId="261"/>
            <ac:spMk id="20" creationId="{4DC17577-DE33-1E16-7A9B-F903773B5C38}"/>
          </ac:spMkLst>
        </pc:spChg>
        <pc:spChg chg="mod">
          <ac:chgData name="Lamorette, Laura" userId="231d9543-ee48-4303-8632-b2c592304cc9" providerId="ADAL" clId="{E72B637E-EB2A-4E6B-8709-516A0D44C47B}" dt="2024-01-23T20:09:48.817" v="345" actId="207"/>
          <ac:spMkLst>
            <pc:docMk/>
            <pc:sldMk cId="1372501548" sldId="261"/>
            <ac:spMk id="21" creationId="{EC639D71-4437-E059-1928-9E7872F69B32}"/>
          </ac:spMkLst>
        </pc:spChg>
        <pc:spChg chg="mod">
          <ac:chgData name="Lamorette, Laura" userId="231d9543-ee48-4303-8632-b2c592304cc9" providerId="ADAL" clId="{E72B637E-EB2A-4E6B-8709-516A0D44C47B}" dt="2024-01-23T20:09:34.588" v="344" actId="207"/>
          <ac:spMkLst>
            <pc:docMk/>
            <pc:sldMk cId="1372501548" sldId="261"/>
            <ac:spMk id="23" creationId="{188CC7C5-02E7-BDEF-3AD4-C20259438F7B}"/>
          </ac:spMkLst>
        </pc:spChg>
        <pc:spChg chg="del mod">
          <ac:chgData name="Lamorette, Laura" userId="231d9543-ee48-4303-8632-b2c592304cc9" providerId="ADAL" clId="{E72B637E-EB2A-4E6B-8709-516A0D44C47B}" dt="2024-01-23T20:07:49.188" v="329" actId="478"/>
          <ac:spMkLst>
            <pc:docMk/>
            <pc:sldMk cId="1372501548" sldId="261"/>
            <ac:spMk id="24" creationId="{A90260F4-5E1C-07FA-F4CA-D4B27D884B58}"/>
          </ac:spMkLst>
        </pc:spChg>
        <pc:picChg chg="add mod">
          <ac:chgData name="Lamorette, Laura" userId="231d9543-ee48-4303-8632-b2c592304cc9" providerId="ADAL" clId="{E72B637E-EB2A-4E6B-8709-516A0D44C47B}" dt="2024-01-23T20:09:11.995" v="342"/>
          <ac:picMkLst>
            <pc:docMk/>
            <pc:sldMk cId="1372501548" sldId="261"/>
            <ac:picMk id="3" creationId="{E3F24880-3164-0DE6-2CA8-B307D42F9989}"/>
          </ac:picMkLst>
        </pc:picChg>
        <pc:picChg chg="mod modCrop">
          <ac:chgData name="Lamorette, Laura" userId="231d9543-ee48-4303-8632-b2c592304cc9" providerId="ADAL" clId="{E72B637E-EB2A-4E6B-8709-516A0D44C47B}" dt="2024-01-23T20:07:07.615" v="323" actId="18131"/>
          <ac:picMkLst>
            <pc:docMk/>
            <pc:sldMk cId="1372501548" sldId="261"/>
            <ac:picMk id="5" creationId="{04A9D823-1B69-20E4-951A-60F88ACB5F0D}"/>
          </ac:picMkLst>
        </pc:picChg>
        <pc:picChg chg="add mod">
          <ac:chgData name="Lamorette, Laura" userId="231d9543-ee48-4303-8632-b2c592304cc9" providerId="ADAL" clId="{E72B637E-EB2A-4E6B-8709-516A0D44C47B}" dt="2024-01-23T20:09:11.995" v="342"/>
          <ac:picMkLst>
            <pc:docMk/>
            <pc:sldMk cId="1372501548" sldId="261"/>
            <ac:picMk id="6" creationId="{F25C0CA3-0088-D7A4-EDAE-8103CD3962BD}"/>
          </ac:picMkLst>
        </pc:picChg>
        <pc:picChg chg="del">
          <ac:chgData name="Lamorette, Laura" userId="231d9543-ee48-4303-8632-b2c592304cc9" providerId="ADAL" clId="{E72B637E-EB2A-4E6B-8709-516A0D44C47B}" dt="2024-01-23T20:09:10.956" v="341" actId="478"/>
          <ac:picMkLst>
            <pc:docMk/>
            <pc:sldMk cId="1372501548" sldId="261"/>
            <ac:picMk id="13" creationId="{EEDBF2EE-B088-5CC5-CF96-92B96944908C}"/>
          </ac:picMkLst>
        </pc:picChg>
        <pc:picChg chg="del">
          <ac:chgData name="Lamorette, Laura" userId="231d9543-ee48-4303-8632-b2c592304cc9" providerId="ADAL" clId="{E72B637E-EB2A-4E6B-8709-516A0D44C47B}" dt="2024-01-23T20:09:10.212" v="340" actId="478"/>
          <ac:picMkLst>
            <pc:docMk/>
            <pc:sldMk cId="1372501548" sldId="261"/>
            <ac:picMk id="17" creationId="{CF59FF6A-2413-32AA-DAFE-BEA6C1421E75}"/>
          </ac:picMkLst>
        </pc:picChg>
        <pc:cxnChg chg="del mod">
          <ac:chgData name="Lamorette, Laura" userId="231d9543-ee48-4303-8632-b2c592304cc9" providerId="ADAL" clId="{E72B637E-EB2A-4E6B-8709-516A0D44C47B}" dt="2024-01-23T20:08:38.588" v="338" actId="478"/>
          <ac:cxnSpMkLst>
            <pc:docMk/>
            <pc:sldMk cId="1372501548" sldId="261"/>
            <ac:cxnSpMk id="18" creationId="{BD41E190-CA0A-8E24-C4A4-26D5FAB46AFF}"/>
          </ac:cxnSpMkLst>
        </pc:cxnChg>
        <pc:cxnChg chg="mod">
          <ac:chgData name="Lamorette, Laura" userId="231d9543-ee48-4303-8632-b2c592304cc9" providerId="ADAL" clId="{E72B637E-EB2A-4E6B-8709-516A0D44C47B}" dt="2024-01-23T20:06:02.016" v="308" actId="208"/>
          <ac:cxnSpMkLst>
            <pc:docMk/>
            <pc:sldMk cId="1372501548" sldId="261"/>
            <ac:cxnSpMk id="22" creationId="{3B937752-A139-11A3-D205-496B3124E10E}"/>
          </ac:cxnSpMkLst>
        </pc:cxnChg>
      </pc:sldChg>
      <pc:sldChg chg="addSp delSp modSp mod">
        <pc:chgData name="Lamorette, Laura" userId="231d9543-ee48-4303-8632-b2c592304cc9" providerId="ADAL" clId="{E72B637E-EB2A-4E6B-8709-516A0D44C47B}" dt="2024-01-23T20:37:04.239" v="1574" actId="1076"/>
        <pc:sldMkLst>
          <pc:docMk/>
          <pc:sldMk cId="2257482457" sldId="262"/>
        </pc:sldMkLst>
        <pc:spChg chg="del">
          <ac:chgData name="Lamorette, Laura" userId="231d9543-ee48-4303-8632-b2c592304cc9" providerId="ADAL" clId="{E72B637E-EB2A-4E6B-8709-516A0D44C47B}" dt="2024-01-23T20:11:18.885" v="349" actId="478"/>
          <ac:spMkLst>
            <pc:docMk/>
            <pc:sldMk cId="2257482457" sldId="262"/>
            <ac:spMk id="4" creationId="{266E54C1-D4F6-BCB1-EAD9-740A8A76EE0D}"/>
          </ac:spMkLst>
        </pc:spChg>
        <pc:spChg chg="mod">
          <ac:chgData name="Lamorette, Laura" userId="231d9543-ee48-4303-8632-b2c592304cc9" providerId="ADAL" clId="{E72B637E-EB2A-4E6B-8709-516A0D44C47B}" dt="2024-01-23T20:11:46.292" v="355" actId="255"/>
          <ac:spMkLst>
            <pc:docMk/>
            <pc:sldMk cId="2257482457" sldId="262"/>
            <ac:spMk id="5" creationId="{03C3521D-3A0F-A355-596A-355BE59B9211}"/>
          </ac:spMkLst>
        </pc:spChg>
        <pc:spChg chg="mod">
          <ac:chgData name="Lamorette, Laura" userId="231d9543-ee48-4303-8632-b2c592304cc9" providerId="ADAL" clId="{E72B637E-EB2A-4E6B-8709-516A0D44C47B}" dt="2024-01-23T20:12:00.396" v="366" actId="1036"/>
          <ac:spMkLst>
            <pc:docMk/>
            <pc:sldMk cId="2257482457" sldId="262"/>
            <ac:spMk id="6" creationId="{BD4D11DD-CE03-A69A-C9FD-43E511DA10B5}"/>
          </ac:spMkLst>
        </pc:spChg>
        <pc:spChg chg="add mod">
          <ac:chgData name="Lamorette, Laura" userId="231d9543-ee48-4303-8632-b2c592304cc9" providerId="ADAL" clId="{E72B637E-EB2A-4E6B-8709-516A0D44C47B}" dt="2024-01-23T20:34:15.026" v="1534"/>
          <ac:spMkLst>
            <pc:docMk/>
            <pc:sldMk cId="2257482457" sldId="262"/>
            <ac:spMk id="10" creationId="{D5F0109C-6F96-EAB1-B6EA-4581D048373C}"/>
          </ac:spMkLst>
        </pc:spChg>
        <pc:spChg chg="mod">
          <ac:chgData name="Lamorette, Laura" userId="231d9543-ee48-4303-8632-b2c592304cc9" providerId="ADAL" clId="{E72B637E-EB2A-4E6B-8709-516A0D44C47B}" dt="2024-01-23T20:14:07.825" v="431" actId="14100"/>
          <ac:spMkLst>
            <pc:docMk/>
            <pc:sldMk cId="2257482457" sldId="262"/>
            <ac:spMk id="13" creationId="{0F5F065D-F61D-DB6B-4D0A-734D3E8F5375}"/>
          </ac:spMkLst>
        </pc:spChg>
        <pc:spChg chg="mod">
          <ac:chgData name="Lamorette, Laura" userId="231d9543-ee48-4303-8632-b2c592304cc9" providerId="ADAL" clId="{E72B637E-EB2A-4E6B-8709-516A0D44C47B}" dt="2024-01-23T20:14:50.271" v="448" actId="207"/>
          <ac:spMkLst>
            <pc:docMk/>
            <pc:sldMk cId="2257482457" sldId="262"/>
            <ac:spMk id="14" creationId="{7106B8F5-CD3D-30CC-2295-03E780E70258}"/>
          </ac:spMkLst>
        </pc:spChg>
        <pc:spChg chg="mod">
          <ac:chgData name="Lamorette, Laura" userId="231d9543-ee48-4303-8632-b2c592304cc9" providerId="ADAL" clId="{E72B637E-EB2A-4E6B-8709-516A0D44C47B}" dt="2024-01-23T20:13:53.068" v="430" actId="14100"/>
          <ac:spMkLst>
            <pc:docMk/>
            <pc:sldMk cId="2257482457" sldId="262"/>
            <ac:spMk id="16" creationId="{E63AC98E-E7BB-8A5E-0FB1-8680B2C9CFC3}"/>
          </ac:spMkLst>
        </pc:spChg>
        <pc:spChg chg="mod">
          <ac:chgData name="Lamorette, Laura" userId="231d9543-ee48-4303-8632-b2c592304cc9" providerId="ADAL" clId="{E72B637E-EB2A-4E6B-8709-516A0D44C47B}" dt="2024-01-23T20:13:21.661" v="393" actId="14100"/>
          <ac:spMkLst>
            <pc:docMk/>
            <pc:sldMk cId="2257482457" sldId="262"/>
            <ac:spMk id="18" creationId="{4649FB58-4A26-2DE7-4ACD-AA072D89E3BB}"/>
          </ac:spMkLst>
        </pc:spChg>
        <pc:spChg chg="mod">
          <ac:chgData name="Lamorette, Laura" userId="231d9543-ee48-4303-8632-b2c592304cc9" providerId="ADAL" clId="{E72B637E-EB2A-4E6B-8709-516A0D44C47B}" dt="2024-01-23T20:37:04.239" v="1574" actId="1076"/>
          <ac:spMkLst>
            <pc:docMk/>
            <pc:sldMk cId="2257482457" sldId="262"/>
            <ac:spMk id="19" creationId="{663D956A-3D55-7F92-183B-3F9E4F6790EB}"/>
          </ac:spMkLst>
        </pc:spChg>
        <pc:picChg chg="add mod">
          <ac:chgData name="Lamorette, Laura" userId="231d9543-ee48-4303-8632-b2c592304cc9" providerId="ADAL" clId="{E72B637E-EB2A-4E6B-8709-516A0D44C47B}" dt="2024-01-23T20:14:33.147" v="445" actId="1037"/>
          <ac:picMkLst>
            <pc:docMk/>
            <pc:sldMk cId="2257482457" sldId="262"/>
            <ac:picMk id="2" creationId="{310EDC95-5829-3BDD-0A8A-BAD365A012CE}"/>
          </ac:picMkLst>
        </pc:picChg>
        <pc:picChg chg="add mod">
          <ac:chgData name="Lamorette, Laura" userId="231d9543-ee48-4303-8632-b2c592304cc9" providerId="ADAL" clId="{E72B637E-EB2A-4E6B-8709-516A0D44C47B}" dt="2024-01-23T20:14:29.520" v="435" actId="1076"/>
          <ac:picMkLst>
            <pc:docMk/>
            <pc:sldMk cId="2257482457" sldId="262"/>
            <ac:picMk id="3" creationId="{A67B0A60-C476-4EA9-1F35-9F21675EA8C1}"/>
          </ac:picMkLst>
        </pc:picChg>
        <pc:picChg chg="del">
          <ac:chgData name="Lamorette, Laura" userId="231d9543-ee48-4303-8632-b2c592304cc9" providerId="ADAL" clId="{E72B637E-EB2A-4E6B-8709-516A0D44C47B}" dt="2024-01-23T20:10:59.084" v="347" actId="478"/>
          <ac:picMkLst>
            <pc:docMk/>
            <pc:sldMk cId="2257482457" sldId="262"/>
            <ac:picMk id="8" creationId="{BFB7F7E7-46CF-3756-F1E9-6062F8F8BE0A}"/>
          </ac:picMkLst>
        </pc:picChg>
        <pc:picChg chg="add mod">
          <ac:chgData name="Lamorette, Laura" userId="231d9543-ee48-4303-8632-b2c592304cc9" providerId="ADAL" clId="{E72B637E-EB2A-4E6B-8709-516A0D44C47B}" dt="2024-01-23T20:36:59.522" v="1573" actId="1076"/>
          <ac:picMkLst>
            <pc:docMk/>
            <pc:sldMk cId="2257482457" sldId="262"/>
            <ac:picMk id="11" creationId="{A8B2346D-2549-D876-8FDD-A936EF9EAC6C}"/>
          </ac:picMkLst>
        </pc:picChg>
        <pc:picChg chg="del">
          <ac:chgData name="Lamorette, Laura" userId="231d9543-ee48-4303-8632-b2c592304cc9" providerId="ADAL" clId="{E72B637E-EB2A-4E6B-8709-516A0D44C47B}" dt="2024-01-23T20:10:58.244" v="346" actId="478"/>
          <ac:picMkLst>
            <pc:docMk/>
            <pc:sldMk cId="2257482457" sldId="262"/>
            <ac:picMk id="12" creationId="{E997D8A2-FEFF-D494-6597-BDA13C9CCE97}"/>
          </ac:picMkLst>
        </pc:picChg>
        <pc:picChg chg="mod modCrop">
          <ac:chgData name="Lamorette, Laura" userId="231d9543-ee48-4303-8632-b2c592304cc9" providerId="ADAL" clId="{E72B637E-EB2A-4E6B-8709-516A0D44C47B}" dt="2024-01-23T20:13:48.766" v="429" actId="18131"/>
          <ac:picMkLst>
            <pc:docMk/>
            <pc:sldMk cId="2257482457" sldId="262"/>
            <ac:picMk id="17" creationId="{1B11EDCD-0BD2-2DAC-9ED4-2EDF3B8327F6}"/>
          </ac:picMkLst>
        </pc:picChg>
        <pc:cxnChg chg="add mod">
          <ac:chgData name="Lamorette, Laura" userId="231d9543-ee48-4303-8632-b2c592304cc9" providerId="ADAL" clId="{E72B637E-EB2A-4E6B-8709-516A0D44C47B}" dt="2024-01-23T20:16:29.235" v="945" actId="208"/>
          <ac:cxnSpMkLst>
            <pc:docMk/>
            <pc:sldMk cId="2257482457" sldId="262"/>
            <ac:cxnSpMk id="7" creationId="{B309CF61-54A4-ED95-8154-75E81D8772A5}"/>
          </ac:cxnSpMkLst>
        </pc:cxnChg>
      </pc:sldChg>
      <pc:sldChg chg="addSp delSp modSp mod">
        <pc:chgData name="Lamorette, Laura" userId="231d9543-ee48-4303-8632-b2c592304cc9" providerId="ADAL" clId="{E72B637E-EB2A-4E6B-8709-516A0D44C47B}" dt="2024-01-23T20:31:04.542" v="1529" actId="1076"/>
        <pc:sldMkLst>
          <pc:docMk/>
          <pc:sldMk cId="2699987078" sldId="263"/>
        </pc:sldMkLst>
        <pc:spChg chg="add mod">
          <ac:chgData name="Lamorette, Laura" userId="231d9543-ee48-4303-8632-b2c592304cc9" providerId="ADAL" clId="{E72B637E-EB2A-4E6B-8709-516A0D44C47B}" dt="2024-01-23T20:27:45.902" v="1149" actId="207"/>
          <ac:spMkLst>
            <pc:docMk/>
            <pc:sldMk cId="2699987078" sldId="263"/>
            <ac:spMk id="2" creationId="{41ABB07B-6E00-4A42-F91A-D4328552241B}"/>
          </ac:spMkLst>
        </pc:spChg>
        <pc:spChg chg="add mod">
          <ac:chgData name="Lamorette, Laura" userId="231d9543-ee48-4303-8632-b2c592304cc9" providerId="ADAL" clId="{E72B637E-EB2A-4E6B-8709-516A0D44C47B}" dt="2024-01-23T20:17:12.929" v="949"/>
          <ac:spMkLst>
            <pc:docMk/>
            <pc:sldMk cId="2699987078" sldId="263"/>
            <ac:spMk id="4" creationId="{01E395E9-229B-8B06-02B0-ACBDDB7372FF}"/>
          </ac:spMkLst>
        </pc:spChg>
        <pc:spChg chg="add mod">
          <ac:chgData name="Lamorette, Laura" userId="231d9543-ee48-4303-8632-b2c592304cc9" providerId="ADAL" clId="{E72B637E-EB2A-4E6B-8709-516A0D44C47B}" dt="2024-01-23T20:17:26.290" v="953" actId="207"/>
          <ac:spMkLst>
            <pc:docMk/>
            <pc:sldMk cId="2699987078" sldId="263"/>
            <ac:spMk id="7" creationId="{40DB28DD-7FE9-F26D-2CCA-2B2591E4D122}"/>
          </ac:spMkLst>
        </pc:spChg>
        <pc:spChg chg="del">
          <ac:chgData name="Lamorette, Laura" userId="231d9543-ee48-4303-8632-b2c592304cc9" providerId="ADAL" clId="{E72B637E-EB2A-4E6B-8709-516A0D44C47B}" dt="2024-01-23T20:28:22.755" v="1152" actId="478"/>
          <ac:spMkLst>
            <pc:docMk/>
            <pc:sldMk cId="2699987078" sldId="263"/>
            <ac:spMk id="8" creationId="{AADAE7A6-D9B9-CEAC-B5F6-68F93447E03F}"/>
          </ac:spMkLst>
        </pc:spChg>
        <pc:spChg chg="add mod">
          <ac:chgData name="Lamorette, Laura" userId="231d9543-ee48-4303-8632-b2c592304cc9" providerId="ADAL" clId="{E72B637E-EB2A-4E6B-8709-516A0D44C47B}" dt="2024-01-23T20:27:13.236" v="1141" actId="1076"/>
          <ac:spMkLst>
            <pc:docMk/>
            <pc:sldMk cId="2699987078" sldId="263"/>
            <ac:spMk id="9" creationId="{6D4C8F60-A0CD-4211-4150-3995EE957F24}"/>
          </ac:spMkLst>
        </pc:spChg>
        <pc:spChg chg="add mod">
          <ac:chgData name="Lamorette, Laura" userId="231d9543-ee48-4303-8632-b2c592304cc9" providerId="ADAL" clId="{E72B637E-EB2A-4E6B-8709-516A0D44C47B}" dt="2024-01-23T20:31:04.542" v="1529" actId="1076"/>
          <ac:spMkLst>
            <pc:docMk/>
            <pc:sldMk cId="2699987078" sldId="263"/>
            <ac:spMk id="11" creationId="{C799DD83-5D81-1B7A-564B-F75CFED1CE41}"/>
          </ac:spMkLst>
        </pc:spChg>
        <pc:spChg chg="mod">
          <ac:chgData name="Lamorette, Laura" userId="231d9543-ee48-4303-8632-b2c592304cc9" providerId="ADAL" clId="{E72B637E-EB2A-4E6B-8709-516A0D44C47B}" dt="2024-01-23T20:27:07.255" v="1139" actId="255"/>
          <ac:spMkLst>
            <pc:docMk/>
            <pc:sldMk cId="2699987078" sldId="263"/>
            <ac:spMk id="19" creationId="{DABA256B-1283-7E02-7169-4C8C355FAD05}"/>
          </ac:spMkLst>
        </pc:spChg>
        <pc:spChg chg="mod">
          <ac:chgData name="Lamorette, Laura" userId="231d9543-ee48-4303-8632-b2c592304cc9" providerId="ADAL" clId="{E72B637E-EB2A-4E6B-8709-516A0D44C47B}" dt="2024-01-23T20:29:02.992" v="1505" actId="948"/>
          <ac:spMkLst>
            <pc:docMk/>
            <pc:sldMk cId="2699987078" sldId="263"/>
            <ac:spMk id="20" creationId="{4DC17577-DE33-1E16-7A9B-F903773B5C38}"/>
          </ac:spMkLst>
        </pc:spChg>
        <pc:spChg chg="del">
          <ac:chgData name="Lamorette, Laura" userId="231d9543-ee48-4303-8632-b2c592304cc9" providerId="ADAL" clId="{E72B637E-EB2A-4E6B-8709-516A0D44C47B}" dt="2024-01-23T20:25:22.467" v="1113" actId="478"/>
          <ac:spMkLst>
            <pc:docMk/>
            <pc:sldMk cId="2699987078" sldId="263"/>
            <ac:spMk id="21" creationId="{EC639D71-4437-E059-1928-9E7872F69B32}"/>
          </ac:spMkLst>
        </pc:spChg>
        <pc:spChg chg="del">
          <ac:chgData name="Lamorette, Laura" userId="231d9543-ee48-4303-8632-b2c592304cc9" providerId="ADAL" clId="{E72B637E-EB2A-4E6B-8709-516A0D44C47B}" dt="2024-01-23T20:17:11.600" v="948" actId="478"/>
          <ac:spMkLst>
            <pc:docMk/>
            <pc:sldMk cId="2699987078" sldId="263"/>
            <ac:spMk id="23" creationId="{188CC7C5-02E7-BDEF-3AD4-C20259438F7B}"/>
          </ac:spMkLst>
        </pc:spChg>
        <pc:spChg chg="mod">
          <ac:chgData name="Lamorette, Laura" userId="231d9543-ee48-4303-8632-b2c592304cc9" providerId="ADAL" clId="{E72B637E-EB2A-4E6B-8709-516A0D44C47B}" dt="2024-01-23T20:30:15.281" v="1515" actId="207"/>
          <ac:spMkLst>
            <pc:docMk/>
            <pc:sldMk cId="2699987078" sldId="263"/>
            <ac:spMk id="24" creationId="{A90260F4-5E1C-07FA-F4CA-D4B27D884B58}"/>
          </ac:spMkLst>
        </pc:spChg>
        <pc:picChg chg="add mod">
          <ac:chgData name="Lamorette, Laura" userId="231d9543-ee48-4303-8632-b2c592304cc9" providerId="ADAL" clId="{E72B637E-EB2A-4E6B-8709-516A0D44C47B}" dt="2024-01-23T20:17:12.929" v="949"/>
          <ac:picMkLst>
            <pc:docMk/>
            <pc:sldMk cId="2699987078" sldId="263"/>
            <ac:picMk id="3" creationId="{02BC446E-8BEA-A815-695B-E91F6CDB48B1}"/>
          </ac:picMkLst>
        </pc:picChg>
        <pc:picChg chg="mod modCrop">
          <ac:chgData name="Lamorette, Laura" userId="231d9543-ee48-4303-8632-b2c592304cc9" providerId="ADAL" clId="{E72B637E-EB2A-4E6B-8709-516A0D44C47B}" dt="2024-01-23T20:29:40.553" v="1512" actId="18131"/>
          <ac:picMkLst>
            <pc:docMk/>
            <pc:sldMk cId="2699987078" sldId="263"/>
            <ac:picMk id="5" creationId="{04A9D823-1B69-20E4-951A-60F88ACB5F0D}"/>
          </ac:picMkLst>
        </pc:picChg>
        <pc:picChg chg="add mod">
          <ac:chgData name="Lamorette, Laura" userId="231d9543-ee48-4303-8632-b2c592304cc9" providerId="ADAL" clId="{E72B637E-EB2A-4E6B-8709-516A0D44C47B}" dt="2024-01-23T20:17:12.929" v="949"/>
          <ac:picMkLst>
            <pc:docMk/>
            <pc:sldMk cId="2699987078" sldId="263"/>
            <ac:picMk id="6" creationId="{3CF47254-ED47-12DE-2C8A-C031620DC903}"/>
          </ac:picMkLst>
        </pc:picChg>
        <pc:picChg chg="del">
          <ac:chgData name="Lamorette, Laura" userId="231d9543-ee48-4303-8632-b2c592304cc9" providerId="ADAL" clId="{E72B637E-EB2A-4E6B-8709-516A0D44C47B}" dt="2024-01-23T20:17:09.161" v="946" actId="478"/>
          <ac:picMkLst>
            <pc:docMk/>
            <pc:sldMk cId="2699987078" sldId="263"/>
            <ac:picMk id="13" creationId="{EEDBF2EE-B088-5CC5-CF96-92B96944908C}"/>
          </ac:picMkLst>
        </pc:picChg>
        <pc:picChg chg="del">
          <ac:chgData name="Lamorette, Laura" userId="231d9543-ee48-4303-8632-b2c592304cc9" providerId="ADAL" clId="{E72B637E-EB2A-4E6B-8709-516A0D44C47B}" dt="2024-01-23T20:17:09.927" v="947" actId="478"/>
          <ac:picMkLst>
            <pc:docMk/>
            <pc:sldMk cId="2699987078" sldId="263"/>
            <ac:picMk id="17" creationId="{CF59FF6A-2413-32AA-DAFE-BEA6C1421E75}"/>
          </ac:picMkLst>
        </pc:picChg>
        <pc:cxnChg chg="add mod">
          <ac:chgData name="Lamorette, Laura" userId="231d9543-ee48-4303-8632-b2c592304cc9" providerId="ADAL" clId="{E72B637E-EB2A-4E6B-8709-516A0D44C47B}" dt="2024-01-23T20:27:38.994" v="1148" actId="208"/>
          <ac:cxnSpMkLst>
            <pc:docMk/>
            <pc:sldMk cId="2699987078" sldId="263"/>
            <ac:cxnSpMk id="10" creationId="{F77D53F3-FBFE-68BA-ADCE-DBD4D7949834}"/>
          </ac:cxnSpMkLst>
        </pc:cxnChg>
        <pc:cxnChg chg="mod">
          <ac:chgData name="Lamorette, Laura" userId="231d9543-ee48-4303-8632-b2c592304cc9" providerId="ADAL" clId="{E72B637E-EB2A-4E6B-8709-516A0D44C47B}" dt="2024-01-23T20:25:28.516" v="1114" actId="208"/>
          <ac:cxnSpMkLst>
            <pc:docMk/>
            <pc:sldMk cId="2699987078" sldId="263"/>
            <ac:cxnSpMk id="22" creationId="{3B937752-A139-11A3-D205-496B3124E10E}"/>
          </ac:cxnSpMkLst>
        </pc:cxnChg>
      </pc:sldChg>
      <pc:sldChg chg="addSp delSp modSp mod">
        <pc:chgData name="Lamorette, Laura" userId="231d9543-ee48-4303-8632-b2c592304cc9" providerId="ADAL" clId="{E72B637E-EB2A-4E6B-8709-516A0D44C47B}" dt="2024-01-23T20:36:13.673" v="1571" actId="14100"/>
        <pc:sldMkLst>
          <pc:docMk/>
          <pc:sldMk cId="370038181" sldId="264"/>
        </pc:sldMkLst>
        <pc:spChg chg="mod">
          <ac:chgData name="Lamorette, Laura" userId="231d9543-ee48-4303-8632-b2c592304cc9" providerId="ADAL" clId="{E72B637E-EB2A-4E6B-8709-516A0D44C47B}" dt="2024-01-23T20:34:49.476" v="1548" actId="1035"/>
          <ac:spMkLst>
            <pc:docMk/>
            <pc:sldMk cId="370038181" sldId="264"/>
            <ac:spMk id="4" creationId="{266E54C1-D4F6-BCB1-EAD9-740A8A76EE0D}"/>
          </ac:spMkLst>
        </pc:spChg>
        <pc:spChg chg="mod">
          <ac:chgData name="Lamorette, Laura" userId="231d9543-ee48-4303-8632-b2c592304cc9" providerId="ADAL" clId="{E72B637E-EB2A-4E6B-8709-516A0D44C47B}" dt="2024-01-23T20:35:04.204" v="1561" actId="1036"/>
          <ac:spMkLst>
            <pc:docMk/>
            <pc:sldMk cId="370038181" sldId="264"/>
            <ac:spMk id="5" creationId="{03C3521D-3A0F-A355-596A-355BE59B9211}"/>
          </ac:spMkLst>
        </pc:spChg>
        <pc:spChg chg="add mod">
          <ac:chgData name="Lamorette, Laura" userId="231d9543-ee48-4303-8632-b2c592304cc9" providerId="ADAL" clId="{E72B637E-EB2A-4E6B-8709-516A0D44C47B}" dt="2024-01-23T20:35:52.662" v="1569" actId="1036"/>
          <ac:spMkLst>
            <pc:docMk/>
            <pc:sldMk cId="370038181" sldId="264"/>
            <ac:spMk id="6" creationId="{D6E370D8-C4A1-FB56-6B71-26647DA48B3B}"/>
          </ac:spMkLst>
        </pc:spChg>
        <pc:spChg chg="mod">
          <ac:chgData name="Lamorette, Laura" userId="231d9543-ee48-4303-8632-b2c592304cc9" providerId="ADAL" clId="{E72B637E-EB2A-4E6B-8709-516A0D44C47B}" dt="2024-01-23T20:19:00.938" v="959" actId="14100"/>
          <ac:spMkLst>
            <pc:docMk/>
            <pc:sldMk cId="370038181" sldId="264"/>
            <ac:spMk id="13" creationId="{0F5F065D-F61D-DB6B-4D0A-734D3E8F5375}"/>
          </ac:spMkLst>
        </pc:spChg>
        <pc:spChg chg="del">
          <ac:chgData name="Lamorette, Laura" userId="231d9543-ee48-4303-8632-b2c592304cc9" providerId="ADAL" clId="{E72B637E-EB2A-4E6B-8709-516A0D44C47B}" dt="2024-01-23T20:23:48.426" v="1096" actId="478"/>
          <ac:spMkLst>
            <pc:docMk/>
            <pc:sldMk cId="370038181" sldId="264"/>
            <ac:spMk id="14" creationId="{7106B8F5-CD3D-30CC-2295-03E780E70258}"/>
          </ac:spMkLst>
        </pc:spChg>
        <pc:spChg chg="mod">
          <ac:chgData name="Lamorette, Laura" userId="231d9543-ee48-4303-8632-b2c592304cc9" providerId="ADAL" clId="{E72B637E-EB2A-4E6B-8709-516A0D44C47B}" dt="2024-01-23T20:24:06.971" v="1099" actId="1076"/>
          <ac:spMkLst>
            <pc:docMk/>
            <pc:sldMk cId="370038181" sldId="264"/>
            <ac:spMk id="15" creationId="{CC56D5CE-C347-6015-ECB1-B7F819026FF6}"/>
          </ac:spMkLst>
        </pc:spChg>
        <pc:spChg chg="del mod">
          <ac:chgData name="Lamorette, Laura" userId="231d9543-ee48-4303-8632-b2c592304cc9" providerId="ADAL" clId="{E72B637E-EB2A-4E6B-8709-516A0D44C47B}" dt="2024-01-23T20:20:23.751" v="970" actId="478"/>
          <ac:spMkLst>
            <pc:docMk/>
            <pc:sldMk cId="370038181" sldId="264"/>
            <ac:spMk id="16" creationId="{E63AC98E-E7BB-8A5E-0FB1-8680B2C9CFC3}"/>
          </ac:spMkLst>
        </pc:spChg>
        <pc:spChg chg="mod">
          <ac:chgData name="Lamorette, Laura" userId="231d9543-ee48-4303-8632-b2c592304cc9" providerId="ADAL" clId="{E72B637E-EB2A-4E6B-8709-516A0D44C47B}" dt="2024-01-23T20:36:07.044" v="1570" actId="554"/>
          <ac:spMkLst>
            <pc:docMk/>
            <pc:sldMk cId="370038181" sldId="264"/>
            <ac:spMk id="18" creationId="{4649FB58-4A26-2DE7-4ACD-AA072D89E3BB}"/>
          </ac:spMkLst>
        </pc:spChg>
        <pc:spChg chg="del">
          <ac:chgData name="Lamorette, Laura" userId="231d9543-ee48-4303-8632-b2c592304cc9" providerId="ADAL" clId="{E72B637E-EB2A-4E6B-8709-516A0D44C47B}" dt="2024-01-23T20:19:52" v="966" actId="478"/>
          <ac:spMkLst>
            <pc:docMk/>
            <pc:sldMk cId="370038181" sldId="264"/>
            <ac:spMk id="19" creationId="{663D956A-3D55-7F92-183B-3F9E4F6790EB}"/>
          </ac:spMkLst>
        </pc:spChg>
        <pc:spChg chg="add mod">
          <ac:chgData name="Lamorette, Laura" userId="231d9543-ee48-4303-8632-b2c592304cc9" providerId="ADAL" clId="{E72B637E-EB2A-4E6B-8709-516A0D44C47B}" dt="2024-01-23T20:34:12.906" v="1533"/>
          <ac:spMkLst>
            <pc:docMk/>
            <pc:sldMk cId="370038181" sldId="264"/>
            <ac:spMk id="30" creationId="{47E0A41B-BBFA-E29B-9193-1398D23B1B0F}"/>
          </ac:spMkLst>
        </pc:spChg>
        <pc:grpChg chg="add mod">
          <ac:chgData name="Lamorette, Laura" userId="231d9543-ee48-4303-8632-b2c592304cc9" providerId="ADAL" clId="{E72B637E-EB2A-4E6B-8709-516A0D44C47B}" dt="2024-01-23T20:35:52.662" v="1569" actId="1036"/>
          <ac:grpSpMkLst>
            <pc:docMk/>
            <pc:sldMk cId="370038181" sldId="264"/>
            <ac:grpSpMk id="31" creationId="{7F3B3E9D-D0A9-9C09-CBEE-56D9EDCAAA5B}"/>
          </ac:grpSpMkLst>
        </pc:grpChg>
        <pc:picChg chg="add mod">
          <ac:chgData name="Lamorette, Laura" userId="231d9543-ee48-4303-8632-b2c592304cc9" providerId="ADAL" clId="{E72B637E-EB2A-4E6B-8709-516A0D44C47B}" dt="2024-01-23T20:18:56.942" v="958"/>
          <ac:picMkLst>
            <pc:docMk/>
            <pc:sldMk cId="370038181" sldId="264"/>
            <ac:picMk id="2" creationId="{BC7C4952-6023-1FEB-1BA1-041E026AC7F4}"/>
          </ac:picMkLst>
        </pc:picChg>
        <pc:picChg chg="add mod">
          <ac:chgData name="Lamorette, Laura" userId="231d9543-ee48-4303-8632-b2c592304cc9" providerId="ADAL" clId="{E72B637E-EB2A-4E6B-8709-516A0D44C47B}" dt="2024-01-23T20:18:56.942" v="958"/>
          <ac:picMkLst>
            <pc:docMk/>
            <pc:sldMk cId="370038181" sldId="264"/>
            <ac:picMk id="3" creationId="{67A7FEAF-4388-23E3-8DC5-AA65A489F1A1}"/>
          </ac:picMkLst>
        </pc:picChg>
        <pc:picChg chg="add del mod">
          <ac:chgData name="Lamorette, Laura" userId="231d9543-ee48-4303-8632-b2c592304cc9" providerId="ADAL" clId="{E72B637E-EB2A-4E6B-8709-516A0D44C47B}" dt="2024-01-23T20:21:18.570" v="975"/>
          <ac:picMkLst>
            <pc:docMk/>
            <pc:sldMk cId="370038181" sldId="264"/>
            <ac:picMk id="7" creationId="{D893808B-9091-C01C-BC4E-D2CF7AE71C2E}"/>
          </ac:picMkLst>
        </pc:picChg>
        <pc:picChg chg="del">
          <ac:chgData name="Lamorette, Laura" userId="231d9543-ee48-4303-8632-b2c592304cc9" providerId="ADAL" clId="{E72B637E-EB2A-4E6B-8709-516A0D44C47B}" dt="2024-01-23T20:18:39.702" v="957" actId="478"/>
          <ac:picMkLst>
            <pc:docMk/>
            <pc:sldMk cId="370038181" sldId="264"/>
            <ac:picMk id="8" creationId="{BFB7F7E7-46CF-3756-F1E9-6062F8F8BE0A}"/>
          </ac:picMkLst>
        </pc:picChg>
        <pc:picChg chg="add del mod">
          <ac:chgData name="Lamorette, Laura" userId="231d9543-ee48-4303-8632-b2c592304cc9" providerId="ADAL" clId="{E72B637E-EB2A-4E6B-8709-516A0D44C47B}" dt="2024-01-23T20:21:27.121" v="979"/>
          <ac:picMkLst>
            <pc:docMk/>
            <pc:sldMk cId="370038181" sldId="264"/>
            <ac:picMk id="9" creationId="{FD9AEF8C-82E4-1990-A505-D6F1724E5A36}"/>
          </ac:picMkLst>
        </pc:picChg>
        <pc:picChg chg="add mod">
          <ac:chgData name="Lamorette, Laura" userId="231d9543-ee48-4303-8632-b2c592304cc9" providerId="ADAL" clId="{E72B637E-EB2A-4E6B-8709-516A0D44C47B}" dt="2024-01-23T20:36:07.044" v="1570" actId="554"/>
          <ac:picMkLst>
            <pc:docMk/>
            <pc:sldMk cId="370038181" sldId="264"/>
            <ac:picMk id="10" creationId="{7E3D79C4-BCAF-449F-3198-DF51B54331D6}"/>
          </ac:picMkLst>
        </pc:picChg>
        <pc:picChg chg="del">
          <ac:chgData name="Lamorette, Laura" userId="231d9543-ee48-4303-8632-b2c592304cc9" providerId="ADAL" clId="{E72B637E-EB2A-4E6B-8709-516A0D44C47B}" dt="2024-01-23T20:18:39.015" v="956" actId="478"/>
          <ac:picMkLst>
            <pc:docMk/>
            <pc:sldMk cId="370038181" sldId="264"/>
            <ac:picMk id="12" creationId="{E997D8A2-FEFF-D494-6597-BDA13C9CCE97}"/>
          </ac:picMkLst>
        </pc:picChg>
        <pc:picChg chg="mod modCrop">
          <ac:chgData name="Lamorette, Laura" userId="231d9543-ee48-4303-8632-b2c592304cc9" providerId="ADAL" clId="{E72B637E-EB2A-4E6B-8709-516A0D44C47B}" dt="2024-01-23T20:35:15.051" v="1562" actId="732"/>
          <ac:picMkLst>
            <pc:docMk/>
            <pc:sldMk cId="370038181" sldId="264"/>
            <ac:picMk id="17" creationId="{1B11EDCD-0BD2-2DAC-9ED4-2EDF3B8327F6}"/>
          </ac:picMkLst>
        </pc:picChg>
        <pc:cxnChg chg="add mod">
          <ac:chgData name="Lamorette, Laura" userId="231d9543-ee48-4303-8632-b2c592304cc9" providerId="ADAL" clId="{E72B637E-EB2A-4E6B-8709-516A0D44C47B}" dt="2024-01-23T20:36:13.673" v="1571" actId="14100"/>
          <ac:cxnSpMkLst>
            <pc:docMk/>
            <pc:sldMk cId="370038181" sldId="264"/>
            <ac:cxnSpMk id="20" creationId="{BCC7FC5C-319E-E075-A5B9-63ABA56C9FD4}"/>
          </ac:cxnSpMkLst>
        </pc:cxnChg>
        <pc:cxnChg chg="add mod">
          <ac:chgData name="Lamorette, Laura" userId="231d9543-ee48-4303-8632-b2c592304cc9" providerId="ADAL" clId="{E72B637E-EB2A-4E6B-8709-516A0D44C47B}" dt="2024-01-23T20:35:46.656" v="1563" actId="164"/>
          <ac:cxnSpMkLst>
            <pc:docMk/>
            <pc:sldMk cId="370038181" sldId="264"/>
            <ac:cxnSpMk id="21" creationId="{A2EE27A0-FD02-221C-580B-9E0818488C79}"/>
          </ac:cxnSpMkLst>
        </pc:cxnChg>
        <pc:cxnChg chg="add mod">
          <ac:chgData name="Lamorette, Laura" userId="231d9543-ee48-4303-8632-b2c592304cc9" providerId="ADAL" clId="{E72B637E-EB2A-4E6B-8709-516A0D44C47B}" dt="2024-01-23T20:35:46.656" v="1563" actId="164"/>
          <ac:cxnSpMkLst>
            <pc:docMk/>
            <pc:sldMk cId="370038181" sldId="264"/>
            <ac:cxnSpMk id="24" creationId="{5865D3FF-36E7-A347-DA06-965CACD921D1}"/>
          </ac:cxnSpMkLst>
        </pc:cxnChg>
        <pc:cxnChg chg="add mod">
          <ac:chgData name="Lamorette, Laura" userId="231d9543-ee48-4303-8632-b2c592304cc9" providerId="ADAL" clId="{E72B637E-EB2A-4E6B-8709-516A0D44C47B}" dt="2024-01-23T20:35:46.656" v="1563" actId="164"/>
          <ac:cxnSpMkLst>
            <pc:docMk/>
            <pc:sldMk cId="370038181" sldId="264"/>
            <ac:cxnSpMk id="25" creationId="{23E28D4D-EB6C-16DF-8B97-3ACA5560C08C}"/>
          </ac:cxnSpMkLst>
        </pc:cxnChg>
        <pc:cxnChg chg="add mod">
          <ac:chgData name="Lamorette, Laura" userId="231d9543-ee48-4303-8632-b2c592304cc9" providerId="ADAL" clId="{E72B637E-EB2A-4E6B-8709-516A0D44C47B}" dt="2024-01-23T20:34:01.548" v="1532" actId="208"/>
          <ac:cxnSpMkLst>
            <pc:docMk/>
            <pc:sldMk cId="370038181" sldId="264"/>
            <ac:cxnSpMk id="28" creationId="{33D434BF-860D-9902-7F5B-B208788A3774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4560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 userDrawn="1">
          <p15:clr>
            <a:srgbClr val="FBAE40"/>
          </p15:clr>
        </p15:guide>
        <p15:guide id="2" pos="252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449F0-249F-9520-FE27-52566BEE6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B90AF-5340-DFE7-2CB8-014288D00B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21518F-4DD6-0D74-C77A-DA7CA15A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2C6B6-0C13-A746-017D-3920A6AF9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153BE1-2B36-34D2-948C-CEF829316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558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AC812-9883-BC5E-7F45-FFBF47BE5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901" y="2564608"/>
            <a:ext cx="6900863" cy="4279105"/>
          </a:xfrm>
        </p:spPr>
        <p:txBody>
          <a:bodyPr anchor="b"/>
          <a:lstStyle>
            <a:lvl1pPr>
              <a:defRPr sz="382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A43E8A-A4AC-3C65-E939-B3E855115B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5901" y="6884195"/>
            <a:ext cx="6900863" cy="2250280"/>
          </a:xfrm>
        </p:spPr>
        <p:txBody>
          <a:bodyPr/>
          <a:lstStyle>
            <a:lvl1pPr marL="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1pPr>
            <a:lvl2pPr marL="291465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2pPr>
            <a:lvl3pPr marL="582930" indent="0">
              <a:buNone/>
              <a:defRPr sz="1148">
                <a:solidFill>
                  <a:schemeClr val="tx1">
                    <a:tint val="75000"/>
                  </a:schemeClr>
                </a:solidFill>
              </a:defRPr>
            </a:lvl3pPr>
            <a:lvl4pPr marL="874395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4pPr>
            <a:lvl5pPr marL="1165860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5pPr>
            <a:lvl6pPr marL="1457325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6pPr>
            <a:lvl7pPr marL="1748790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7pPr>
            <a:lvl8pPr marL="2040255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8pPr>
            <a:lvl9pPr marL="2331720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395CAD-7B88-621C-2571-C0F799D23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84B17B-9C34-0123-7B8C-8281DD494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AD7B6-3C4D-0E7C-05CF-A2802AB92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550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53D8F-8E80-932C-824F-509C850F4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AC84E-36D6-B053-2782-06725B57AA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069" y="2738438"/>
            <a:ext cx="3400425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22F0D7-2749-E59C-B4A2-890D95CE9E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50507" y="2738438"/>
            <a:ext cx="3400425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D021D8-1555-6CFF-0D69-9DF16B3DD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76F1D4-E8DE-EB39-9923-A48E13197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C1D397-9ABB-2D6D-0F95-21565B155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882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E2A9F-D810-4354-2FD4-304435D48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111" y="547689"/>
            <a:ext cx="6900863" cy="198834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C9C5D4-ADCE-BD83-0530-E5E177D06B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1111" y="2521745"/>
            <a:ext cx="3384798" cy="1235868"/>
          </a:xfrm>
        </p:spPr>
        <p:txBody>
          <a:bodyPr anchor="b"/>
          <a:lstStyle>
            <a:lvl1pPr marL="0" indent="0">
              <a:buNone/>
              <a:defRPr sz="1530" b="1"/>
            </a:lvl1pPr>
            <a:lvl2pPr marL="291465" indent="0">
              <a:buNone/>
              <a:defRPr sz="1275" b="1"/>
            </a:lvl2pPr>
            <a:lvl3pPr marL="582930" indent="0">
              <a:buNone/>
              <a:defRPr sz="1148" b="1"/>
            </a:lvl3pPr>
            <a:lvl4pPr marL="874395" indent="0">
              <a:buNone/>
              <a:defRPr sz="1020" b="1"/>
            </a:lvl4pPr>
            <a:lvl5pPr marL="1165860" indent="0">
              <a:buNone/>
              <a:defRPr sz="1020" b="1"/>
            </a:lvl5pPr>
            <a:lvl6pPr marL="1457325" indent="0">
              <a:buNone/>
              <a:defRPr sz="1020" b="1"/>
            </a:lvl6pPr>
            <a:lvl7pPr marL="1748790" indent="0">
              <a:buNone/>
              <a:defRPr sz="1020" b="1"/>
            </a:lvl7pPr>
            <a:lvl8pPr marL="2040255" indent="0">
              <a:buNone/>
              <a:defRPr sz="1020" b="1"/>
            </a:lvl8pPr>
            <a:lvl9pPr marL="2331720" indent="0">
              <a:buNone/>
              <a:defRPr sz="10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0D2061-6F77-C18A-113E-EEF409467D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1111" y="3757612"/>
            <a:ext cx="3384798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C7C6E5-B12F-54C8-9534-A41CBAAD20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050507" y="2521745"/>
            <a:ext cx="3401467" cy="1235868"/>
          </a:xfrm>
        </p:spPr>
        <p:txBody>
          <a:bodyPr anchor="b"/>
          <a:lstStyle>
            <a:lvl1pPr marL="0" indent="0">
              <a:buNone/>
              <a:defRPr sz="1530" b="1"/>
            </a:lvl1pPr>
            <a:lvl2pPr marL="291465" indent="0">
              <a:buNone/>
              <a:defRPr sz="1275" b="1"/>
            </a:lvl2pPr>
            <a:lvl3pPr marL="582930" indent="0">
              <a:buNone/>
              <a:defRPr sz="1148" b="1"/>
            </a:lvl3pPr>
            <a:lvl4pPr marL="874395" indent="0">
              <a:buNone/>
              <a:defRPr sz="1020" b="1"/>
            </a:lvl4pPr>
            <a:lvl5pPr marL="1165860" indent="0">
              <a:buNone/>
              <a:defRPr sz="1020" b="1"/>
            </a:lvl5pPr>
            <a:lvl6pPr marL="1457325" indent="0">
              <a:buNone/>
              <a:defRPr sz="1020" b="1"/>
            </a:lvl6pPr>
            <a:lvl7pPr marL="1748790" indent="0">
              <a:buNone/>
              <a:defRPr sz="1020" b="1"/>
            </a:lvl7pPr>
            <a:lvl8pPr marL="2040255" indent="0">
              <a:buNone/>
              <a:defRPr sz="1020" b="1"/>
            </a:lvl8pPr>
            <a:lvl9pPr marL="2331720" indent="0">
              <a:buNone/>
              <a:defRPr sz="10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C4089B-80A9-497C-C8E9-040F9ADFC1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050507" y="3757612"/>
            <a:ext cx="3401467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4D427E-CA7A-1879-220F-71CE74F31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B9901F-E023-D420-8A26-847E3AA1D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C8CB73-3301-80EC-21E6-5CB7F8E38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235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464A9-6C3B-C688-0BB2-E5F383AD4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2ACAA8-B9DD-E2F2-8475-939290043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40E9ED-FBED-BF0C-8290-7C2503CFB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A73D18-8A5E-1AF6-A941-1111250E6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613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9EB788-9E9C-47F1-9C1C-7165A361F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974BF3-0DF7-F628-EAFE-592B5DDEB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7BD8E5-766C-0F02-9688-CF8022E61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4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0F23A-6289-FF61-5672-002B55BD9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112" y="685800"/>
            <a:ext cx="2580530" cy="2400300"/>
          </a:xfrm>
        </p:spPr>
        <p:txBody>
          <a:bodyPr anchor="b"/>
          <a:lstStyle>
            <a:lvl1pPr>
              <a:defRPr sz="204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DCC4B-C0AA-F9DB-5FC3-2325976C31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1467" y="1481139"/>
            <a:ext cx="4050507" cy="7310437"/>
          </a:xfrm>
        </p:spPr>
        <p:txBody>
          <a:bodyPr/>
          <a:lstStyle>
            <a:lvl1pPr>
              <a:defRPr sz="2040"/>
            </a:lvl1pPr>
            <a:lvl2pPr>
              <a:defRPr sz="1785"/>
            </a:lvl2pPr>
            <a:lvl3pPr>
              <a:defRPr sz="1530"/>
            </a:lvl3pPr>
            <a:lvl4pPr>
              <a:defRPr sz="1275"/>
            </a:lvl4pPr>
            <a:lvl5pPr>
              <a:defRPr sz="1275"/>
            </a:lvl5pPr>
            <a:lvl6pPr>
              <a:defRPr sz="1275"/>
            </a:lvl6pPr>
            <a:lvl7pPr>
              <a:defRPr sz="1275"/>
            </a:lvl7pPr>
            <a:lvl8pPr>
              <a:defRPr sz="1275"/>
            </a:lvl8pPr>
            <a:lvl9pPr>
              <a:defRPr sz="12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F50598-5AE4-D01F-196E-F6CE5C7472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1112" y="3086100"/>
            <a:ext cx="2580530" cy="5717382"/>
          </a:xfrm>
        </p:spPr>
        <p:txBody>
          <a:bodyPr/>
          <a:lstStyle>
            <a:lvl1pPr marL="0" indent="0">
              <a:buNone/>
              <a:defRPr sz="1020"/>
            </a:lvl1pPr>
            <a:lvl2pPr marL="291465" indent="0">
              <a:buNone/>
              <a:defRPr sz="893"/>
            </a:lvl2pPr>
            <a:lvl3pPr marL="582930" indent="0">
              <a:buNone/>
              <a:defRPr sz="765"/>
            </a:lvl3pPr>
            <a:lvl4pPr marL="874395" indent="0">
              <a:buNone/>
              <a:defRPr sz="638"/>
            </a:lvl4pPr>
            <a:lvl5pPr marL="1165860" indent="0">
              <a:buNone/>
              <a:defRPr sz="638"/>
            </a:lvl5pPr>
            <a:lvl6pPr marL="1457325" indent="0">
              <a:buNone/>
              <a:defRPr sz="638"/>
            </a:lvl6pPr>
            <a:lvl7pPr marL="1748790" indent="0">
              <a:buNone/>
              <a:defRPr sz="638"/>
            </a:lvl7pPr>
            <a:lvl8pPr marL="2040255" indent="0">
              <a:buNone/>
              <a:defRPr sz="638"/>
            </a:lvl8pPr>
            <a:lvl9pPr marL="2331720" indent="0">
              <a:buNone/>
              <a:defRPr sz="63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27023B-08E2-6ECB-4CE2-67CE329C0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73ABAF-BBEA-4121-6F91-247DE635C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1DBC14-2A54-D656-D5AC-1138495CB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49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91B7D-AC2F-301B-1AF3-3A78FD1BE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112" y="685800"/>
            <a:ext cx="2580530" cy="2400300"/>
          </a:xfrm>
        </p:spPr>
        <p:txBody>
          <a:bodyPr anchor="b"/>
          <a:lstStyle>
            <a:lvl1pPr>
              <a:defRPr sz="204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FBA04F-AD94-D6A6-FE03-43CAC0967F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401467" y="1481139"/>
            <a:ext cx="4050507" cy="7310437"/>
          </a:xfrm>
        </p:spPr>
        <p:txBody>
          <a:bodyPr/>
          <a:lstStyle>
            <a:lvl1pPr marL="0" indent="0">
              <a:buNone/>
              <a:defRPr sz="2040"/>
            </a:lvl1pPr>
            <a:lvl2pPr marL="291465" indent="0">
              <a:buNone/>
              <a:defRPr sz="1785"/>
            </a:lvl2pPr>
            <a:lvl3pPr marL="582930" indent="0">
              <a:buNone/>
              <a:defRPr sz="1530"/>
            </a:lvl3pPr>
            <a:lvl4pPr marL="874395" indent="0">
              <a:buNone/>
              <a:defRPr sz="1275"/>
            </a:lvl4pPr>
            <a:lvl5pPr marL="1165860" indent="0">
              <a:buNone/>
              <a:defRPr sz="1275"/>
            </a:lvl5pPr>
            <a:lvl6pPr marL="1457325" indent="0">
              <a:buNone/>
              <a:defRPr sz="1275"/>
            </a:lvl6pPr>
            <a:lvl7pPr marL="1748790" indent="0">
              <a:buNone/>
              <a:defRPr sz="1275"/>
            </a:lvl7pPr>
            <a:lvl8pPr marL="2040255" indent="0">
              <a:buNone/>
              <a:defRPr sz="1275"/>
            </a:lvl8pPr>
            <a:lvl9pPr marL="2331720" indent="0">
              <a:buNone/>
              <a:defRPr sz="1275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44AC5F-7979-6CA1-DED6-728899D22A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1112" y="3086100"/>
            <a:ext cx="2580530" cy="5717382"/>
          </a:xfrm>
        </p:spPr>
        <p:txBody>
          <a:bodyPr/>
          <a:lstStyle>
            <a:lvl1pPr marL="0" indent="0">
              <a:buNone/>
              <a:defRPr sz="1020"/>
            </a:lvl1pPr>
            <a:lvl2pPr marL="291465" indent="0">
              <a:buNone/>
              <a:defRPr sz="893"/>
            </a:lvl2pPr>
            <a:lvl3pPr marL="582930" indent="0">
              <a:buNone/>
              <a:defRPr sz="765"/>
            </a:lvl3pPr>
            <a:lvl4pPr marL="874395" indent="0">
              <a:buNone/>
              <a:defRPr sz="638"/>
            </a:lvl4pPr>
            <a:lvl5pPr marL="1165860" indent="0">
              <a:buNone/>
              <a:defRPr sz="638"/>
            </a:lvl5pPr>
            <a:lvl6pPr marL="1457325" indent="0">
              <a:buNone/>
              <a:defRPr sz="638"/>
            </a:lvl6pPr>
            <a:lvl7pPr marL="1748790" indent="0">
              <a:buNone/>
              <a:defRPr sz="638"/>
            </a:lvl7pPr>
            <a:lvl8pPr marL="2040255" indent="0">
              <a:buNone/>
              <a:defRPr sz="638"/>
            </a:lvl8pPr>
            <a:lvl9pPr marL="2331720" indent="0">
              <a:buNone/>
              <a:defRPr sz="63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0A7FCF-41A2-B8AC-1631-280A7A670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E1E43A-6994-27C4-821D-6FED82181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A55583-0809-883C-CF21-B7EC39494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364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AAE02-4DDE-ADE7-1DAD-355141468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F5BC5D-B41D-3AA3-06DB-DCAEB231D7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C8FFA1-67FD-D78B-3783-A749E7F85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6E072C-5AA4-6E6F-4492-CA8883234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2A4D0A-4791-5825-59D5-9FB8E2B30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666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9A77A8-B7DC-C6DD-CE8A-840D9380D5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725716" y="547688"/>
            <a:ext cx="1725216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694A14-912E-4A59-45D2-022984798E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50069" y="547688"/>
            <a:ext cx="5075634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5C2D2E-A1F6-E358-21EB-2EA947EC8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9E52F3-1319-B4DB-36F7-EC3189A2F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2A657F-10EE-5C1F-4540-AA1446B94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325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675ADA-17E5-1E36-1B02-27798C469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070" y="547689"/>
            <a:ext cx="6900863" cy="19883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16FE1E-9374-F41E-B0BC-8BE93867D2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070" y="2738438"/>
            <a:ext cx="6900863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578BE-559A-44D2-8107-87D2884249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069" y="9534526"/>
            <a:ext cx="1800225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68E0A-79F3-4AD7-BD57-B4F5083C8C9E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B36B13-FF9F-54F4-9FB7-703D6159DF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50332" y="9534526"/>
            <a:ext cx="2700338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0F495F-284E-E145-1A1E-AAFAB603DB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650707" y="9534526"/>
            <a:ext cx="1800225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98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582930" rtl="0" eaLnBrk="1" latinLnBrk="0" hangingPunct="1">
        <a:lnSpc>
          <a:spcPct val="90000"/>
        </a:lnSpc>
        <a:spcBef>
          <a:spcPct val="0"/>
        </a:spcBef>
        <a:buNone/>
        <a:defRPr sz="2805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5733" indent="-145733" algn="l" defTabSz="582930" rtl="0" eaLnBrk="1" latinLnBrk="0" hangingPunct="1">
        <a:lnSpc>
          <a:spcPct val="90000"/>
        </a:lnSpc>
        <a:spcBef>
          <a:spcPts val="638"/>
        </a:spcBef>
        <a:buFont typeface="Arial" panose="020B0604020202020204" pitchFamily="34" charset="0"/>
        <a:buChar char="•"/>
        <a:defRPr sz="1785" kern="1200">
          <a:solidFill>
            <a:schemeClr val="tx1"/>
          </a:solidFill>
          <a:latin typeface="+mn-lt"/>
          <a:ea typeface="+mn-ea"/>
          <a:cs typeface="+mn-cs"/>
        </a:defRPr>
      </a:lvl1pPr>
      <a:lvl2pPr marL="437198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28663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3pPr>
      <a:lvl4pPr marL="1020128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4pPr>
      <a:lvl5pPr marL="1311593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5pPr>
      <a:lvl6pPr marL="1603058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6pPr>
      <a:lvl7pPr marL="1894523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7pPr>
      <a:lvl8pPr marL="2185988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8pPr>
      <a:lvl9pPr marL="2477453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1pPr>
      <a:lvl2pPr marL="29146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2pPr>
      <a:lvl3pPr marL="58293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3pPr>
      <a:lvl4pPr marL="87439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4pPr>
      <a:lvl5pPr marL="116586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5pPr>
      <a:lvl6pPr marL="145732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6pPr>
      <a:lvl7pPr marL="174879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7pPr>
      <a:lvl8pPr marL="204025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240" userDrawn="1">
          <p15:clr>
            <a:srgbClr val="F26B43"/>
          </p15:clr>
        </p15:guide>
        <p15:guide id="2" pos="25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fonts.google.com/specimen/Montserrat?query=Mont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4F610C5-6945-42B0-778D-096622302C25}"/>
              </a:ext>
            </a:extLst>
          </p:cNvPr>
          <p:cNvSpPr txBox="1">
            <a:spLocks/>
          </p:cNvSpPr>
          <p:nvPr/>
        </p:nvSpPr>
        <p:spPr>
          <a:xfrm>
            <a:off x="307248" y="350340"/>
            <a:ext cx="7350853" cy="179046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accent1"/>
                </a:solidFill>
              </a:rPr>
              <a:t>Before working with this template, please download the correct fonts!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C2AA3C9-B7BD-8FAA-76B2-726F499D41B1}"/>
              </a:ext>
            </a:extLst>
          </p:cNvPr>
          <p:cNvSpPr txBox="1">
            <a:spLocks/>
          </p:cNvSpPr>
          <p:nvPr/>
        </p:nvSpPr>
        <p:spPr>
          <a:xfrm>
            <a:off x="342901" y="1859975"/>
            <a:ext cx="7315200" cy="254212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7500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Montserrat is our body copy font. Download the entire font family so you have all the styles you will need for your presentation (Regular, </a:t>
            </a:r>
            <a:r>
              <a:rPr lang="en-US" sz="2000" i="1" dirty="0">
                <a:solidFill>
                  <a:schemeClr val="tx1"/>
                </a:solidFill>
              </a:rPr>
              <a:t>Italic, </a:t>
            </a:r>
            <a:r>
              <a:rPr lang="en-US" sz="2000" dirty="0" err="1">
                <a:solidFill>
                  <a:schemeClr val="tx1"/>
                </a:solidFill>
                <a:latin typeface="Montserrat SemiBold" panose="00000700000000000000" pitchFamily="2" charset="0"/>
              </a:rPr>
              <a:t>Semibold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b="1" dirty="0">
                <a:solidFill>
                  <a:schemeClr val="tx1"/>
                </a:solidFill>
              </a:rPr>
              <a:t>Bold, </a:t>
            </a:r>
            <a:r>
              <a:rPr lang="en-US" sz="2000" b="1" dirty="0">
                <a:solidFill>
                  <a:schemeClr val="tx1"/>
                </a:solidFill>
                <a:latin typeface="Montserrat Black" panose="00000A00000000000000" pitchFamily="2" charset="0"/>
              </a:rPr>
              <a:t>Black</a:t>
            </a:r>
            <a:r>
              <a:rPr lang="en-US" sz="2000" b="1" dirty="0">
                <a:solidFill>
                  <a:schemeClr val="tx1"/>
                </a:solidFill>
              </a:rPr>
              <a:t>, </a:t>
            </a:r>
            <a:r>
              <a:rPr lang="en-US" sz="2000" b="1" dirty="0">
                <a:solidFill>
                  <a:schemeClr val="tx1"/>
                </a:solidFill>
                <a:latin typeface="Montserrat ExtraBold" panose="00000900000000000000" pitchFamily="2" charset="0"/>
              </a:rPr>
              <a:t>Extra Bold</a:t>
            </a:r>
            <a:r>
              <a:rPr lang="en-US" sz="2000" dirty="0">
                <a:solidFill>
                  <a:schemeClr val="tx1"/>
                </a:solidFill>
              </a:rPr>
              <a:t>, etc.)</a:t>
            </a:r>
          </a:p>
          <a:p>
            <a:pPr lvl="1">
              <a:lnSpc>
                <a:spcPct val="117500"/>
              </a:lnSpc>
              <a:spcBef>
                <a:spcPts val="0"/>
              </a:spcBef>
            </a:pPr>
            <a:r>
              <a:rPr lang="en-US" sz="1600" dirty="0">
                <a:solidFill>
                  <a:schemeClr val="tx1"/>
                </a:solidFill>
              </a:rPr>
              <a:t>Download for free here:</a:t>
            </a:r>
            <a:br>
              <a:rPr lang="en-US" sz="1600" dirty="0"/>
            </a:br>
            <a:r>
              <a:rPr lang="en-US" sz="1600" dirty="0">
                <a:hlinkClick r:id="rId2"/>
              </a:rPr>
              <a:t>https://fonts.google.com/specimen/Montserrat?query=Mont</a:t>
            </a:r>
            <a:endParaRPr lang="en-US" sz="1600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C1E71EAB-5A0E-ED9F-A60F-9EE68789030C}"/>
              </a:ext>
            </a:extLst>
          </p:cNvPr>
          <p:cNvSpPr txBox="1">
            <a:spLocks/>
          </p:cNvSpPr>
          <p:nvPr/>
        </p:nvSpPr>
        <p:spPr>
          <a:xfrm>
            <a:off x="342904" y="4385799"/>
            <a:ext cx="3657597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+mj-lt"/>
              </a:rPr>
              <a:t>For Windows users: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D96CFCC4-08E4-44C3-0F7E-E6472299515C}"/>
              </a:ext>
            </a:extLst>
          </p:cNvPr>
          <p:cNvSpPr txBox="1">
            <a:spLocks/>
          </p:cNvSpPr>
          <p:nvPr/>
        </p:nvSpPr>
        <p:spPr>
          <a:xfrm>
            <a:off x="342901" y="4889665"/>
            <a:ext cx="3657597" cy="2850205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Download the font files to your computer.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Unzip the font file anywhere you like.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Locate the file, right-click, and select Install.</a:t>
            </a:r>
          </a:p>
          <a:p>
            <a:pPr lvl="1">
              <a:lnSpc>
                <a:spcPct val="120000"/>
              </a:lnSpc>
            </a:pPr>
            <a:r>
              <a:rPr lang="en-US" sz="1800" dirty="0">
                <a:solidFill>
                  <a:schemeClr val="tx1"/>
                </a:solidFill>
              </a:rPr>
              <a:t>There are three types of font files you can use with Windows: TrueType (.</a:t>
            </a:r>
            <a:r>
              <a:rPr lang="en-US" sz="1800" dirty="0" err="1">
                <a:solidFill>
                  <a:schemeClr val="tx1"/>
                </a:solidFill>
              </a:rPr>
              <a:t>ttf</a:t>
            </a:r>
            <a:r>
              <a:rPr lang="en-US" sz="1800" dirty="0">
                <a:solidFill>
                  <a:schemeClr val="tx1"/>
                </a:solidFill>
              </a:rPr>
              <a:t>), OpenType (.</a:t>
            </a:r>
            <a:r>
              <a:rPr lang="en-US" sz="1800" dirty="0" err="1">
                <a:solidFill>
                  <a:schemeClr val="tx1"/>
                </a:solidFill>
              </a:rPr>
              <a:t>otf</a:t>
            </a:r>
            <a:r>
              <a:rPr lang="en-US" sz="1800" dirty="0">
                <a:solidFill>
                  <a:schemeClr val="tx1"/>
                </a:solidFill>
              </a:rPr>
              <a:t>), and PostScript (.</a:t>
            </a:r>
            <a:r>
              <a:rPr lang="en-US" sz="1800" dirty="0" err="1">
                <a:solidFill>
                  <a:schemeClr val="tx1"/>
                </a:solidFill>
              </a:rPr>
              <a:t>ps</a:t>
            </a:r>
            <a:r>
              <a:rPr lang="en-US" sz="1800" dirty="0">
                <a:solidFill>
                  <a:schemeClr val="tx1"/>
                </a:solidFill>
              </a:rPr>
              <a:t>). Right-click the corresponding file to install it.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B2632D6-470E-5EA5-9737-E5A22C9F3C64}"/>
              </a:ext>
            </a:extLst>
          </p:cNvPr>
          <p:cNvSpPr txBox="1">
            <a:spLocks/>
          </p:cNvSpPr>
          <p:nvPr/>
        </p:nvSpPr>
        <p:spPr>
          <a:xfrm>
            <a:off x="4257933" y="4385799"/>
            <a:ext cx="3400165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+mj-lt"/>
              </a:rPr>
              <a:t>For </a:t>
            </a:r>
            <a:r>
              <a:rPr lang="en-US" sz="2000">
                <a:solidFill>
                  <a:schemeClr val="accent1"/>
                </a:solidFill>
                <a:latin typeface="+mj-lt"/>
              </a:rPr>
              <a:t>Mac users:</a:t>
            </a:r>
            <a:endParaRPr lang="en-US" sz="20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4EF9E986-1969-912D-B020-BB2937BA698B}"/>
              </a:ext>
            </a:extLst>
          </p:cNvPr>
          <p:cNvSpPr txBox="1">
            <a:spLocks/>
          </p:cNvSpPr>
          <p:nvPr/>
        </p:nvSpPr>
        <p:spPr>
          <a:xfrm>
            <a:off x="4257936" y="4889664"/>
            <a:ext cx="3400165" cy="2542120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Download the font files to your Mac.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Unzip the font file anywhere you like.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>
                <a:solidFill>
                  <a:schemeClr val="tx1"/>
                </a:solidFill>
              </a:rPr>
              <a:t>Double-click </a:t>
            </a:r>
            <a:r>
              <a:rPr lang="en-US" sz="2000" dirty="0">
                <a:solidFill>
                  <a:schemeClr val="tx1"/>
                </a:solidFill>
              </a:rPr>
              <a:t>a .</a:t>
            </a:r>
            <a:r>
              <a:rPr lang="en-US" sz="2000" dirty="0" err="1">
                <a:solidFill>
                  <a:schemeClr val="tx1"/>
                </a:solidFill>
              </a:rPr>
              <a:t>ttf</a:t>
            </a:r>
            <a:r>
              <a:rPr lang="en-US" sz="2000" dirty="0">
                <a:solidFill>
                  <a:schemeClr val="tx1"/>
                </a:solidFill>
              </a:rPr>
              <a:t> or .</a:t>
            </a:r>
            <a:r>
              <a:rPr lang="en-US" sz="2000" dirty="0" err="1">
                <a:solidFill>
                  <a:schemeClr val="tx1"/>
                </a:solidFill>
              </a:rPr>
              <a:t>otf</a:t>
            </a:r>
            <a:r>
              <a:rPr lang="en-US" sz="2000" dirty="0">
                <a:solidFill>
                  <a:schemeClr val="tx1"/>
                </a:solidFill>
              </a:rPr>
              <a:t> file to open Font Book.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Preview the font to make sure it appears how you want it to.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Select Install in Font Book.</a:t>
            </a:r>
          </a:p>
          <a:p>
            <a:pPr marL="457200" lvl="1" indent="0">
              <a:lnSpc>
                <a:spcPct val="120000"/>
              </a:lnSpc>
              <a:buNone/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5461746F-1721-E0B0-CB08-770A3F9CA1B0}"/>
              </a:ext>
            </a:extLst>
          </p:cNvPr>
          <p:cNvSpPr txBox="1">
            <a:spLocks/>
          </p:cNvSpPr>
          <p:nvPr/>
        </p:nvSpPr>
        <p:spPr>
          <a:xfrm>
            <a:off x="342901" y="7714445"/>
            <a:ext cx="7350853" cy="2229655"/>
          </a:xfrm>
          <a:prstGeom prst="rect">
            <a:avLst/>
          </a:prstGeom>
          <a:solidFill>
            <a:schemeClr val="accent1"/>
          </a:solidFill>
        </p:spPr>
        <p:txBody>
          <a:bodyPr vert="horz" lIns="274320" tIns="274320" rIns="27432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10000"/>
              </a:lnSpc>
              <a:spcBef>
                <a:spcPts val="0"/>
              </a:spcBef>
              <a:spcAft>
                <a:spcPts val="786"/>
              </a:spcAft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  <a:ea typeface="Montserrat Regular"/>
              </a:rPr>
              <a:t>To start creating a new document, click </a:t>
            </a:r>
            <a:r>
              <a:rPr lang="en-US" sz="1400" b="1" dirty="0">
                <a:solidFill>
                  <a:schemeClr val="bg1"/>
                </a:solidFill>
                <a:ea typeface="Montserrat Regular"/>
              </a:rPr>
              <a:t>File &gt; Save As </a:t>
            </a:r>
            <a:r>
              <a:rPr lang="en-US" sz="1400" dirty="0">
                <a:solidFill>
                  <a:schemeClr val="bg1"/>
                </a:solidFill>
                <a:ea typeface="Montserrat Regular"/>
              </a:rPr>
              <a:t>and save this template with a new name. These instruction slides can all be deleted and replaced once you no longer need them.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spcAft>
                <a:spcPts val="786"/>
              </a:spcAft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  <a:ea typeface="Montserrat Regular"/>
              </a:rPr>
              <a:t>After installing the fonts on your computer, you will most likely need to quit PowerPoint and restart your computer. 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spcAft>
                <a:spcPts val="786"/>
              </a:spcAft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  <a:ea typeface="Montserrat Regular"/>
              </a:rPr>
              <a:t>After restarting your computer, locate and reopen this template and the correct fonts should automatically be updated in this template. 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endParaRPr lang="en-US" sz="1400" b="1" dirty="0">
              <a:solidFill>
                <a:schemeClr val="bg1"/>
              </a:solidFill>
              <a:ea typeface="Montserrat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100773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4F610C5-6945-42B0-778D-096622302C25}"/>
              </a:ext>
            </a:extLst>
          </p:cNvPr>
          <p:cNvSpPr txBox="1">
            <a:spLocks/>
          </p:cNvSpPr>
          <p:nvPr/>
        </p:nvSpPr>
        <p:spPr>
          <a:xfrm>
            <a:off x="307248" y="350340"/>
            <a:ext cx="7350853" cy="107377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accent1"/>
                </a:solidFill>
              </a:rPr>
              <a:t>Instructions for using this template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C1E71EAB-5A0E-ED9F-A60F-9EE68789030C}"/>
              </a:ext>
            </a:extLst>
          </p:cNvPr>
          <p:cNvSpPr txBox="1">
            <a:spLocks/>
          </p:cNvSpPr>
          <p:nvPr/>
        </p:nvSpPr>
        <p:spPr>
          <a:xfrm>
            <a:off x="307247" y="3353936"/>
            <a:ext cx="7386506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+mj-lt"/>
              </a:rPr>
              <a:t>To insert your own photos: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D96CFCC4-08E4-44C3-0F7E-E6472299515C}"/>
              </a:ext>
            </a:extLst>
          </p:cNvPr>
          <p:cNvSpPr txBox="1">
            <a:spLocks/>
          </p:cNvSpPr>
          <p:nvPr/>
        </p:nvSpPr>
        <p:spPr>
          <a:xfrm>
            <a:off x="342901" y="3870755"/>
            <a:ext cx="7350853" cy="385620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Make sure the photo you want to use is saved to your computer.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Select the image placeholder you are replacing.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Go to the </a:t>
            </a:r>
            <a:r>
              <a:rPr lang="en-US" sz="2000" b="1" dirty="0">
                <a:solidFill>
                  <a:schemeClr val="tx1"/>
                </a:solidFill>
              </a:rPr>
              <a:t>Picture Format</a:t>
            </a:r>
            <a:r>
              <a:rPr lang="en-US" sz="2000" dirty="0">
                <a:solidFill>
                  <a:schemeClr val="tx1"/>
                </a:solidFill>
              </a:rPr>
              <a:t> tab at the top of the toolbar.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Select </a:t>
            </a:r>
            <a:r>
              <a:rPr lang="en-US" sz="2000" b="1" dirty="0">
                <a:solidFill>
                  <a:schemeClr val="tx1"/>
                </a:solidFill>
              </a:rPr>
              <a:t>Change Picture </a:t>
            </a:r>
            <a:r>
              <a:rPr lang="en-US" sz="2000" dirty="0">
                <a:solidFill>
                  <a:schemeClr val="tx1"/>
                </a:solidFill>
              </a:rPr>
              <a:t>&gt; </a:t>
            </a:r>
            <a:r>
              <a:rPr lang="en-US" sz="2000" b="1" dirty="0">
                <a:solidFill>
                  <a:schemeClr val="tx1"/>
                </a:solidFill>
              </a:rPr>
              <a:t>from this device </a:t>
            </a:r>
            <a:r>
              <a:rPr lang="en-US" sz="2000" dirty="0">
                <a:solidFill>
                  <a:schemeClr val="tx1"/>
                </a:solidFill>
              </a:rPr>
              <a:t>and navigate to where the photo you would like to use is on your device. The image should automatically maintain correct sizing for this layout. </a:t>
            </a:r>
            <a:endParaRPr lang="en-US" sz="2000" b="1" dirty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tx1"/>
                </a:solidFill>
              </a:rPr>
              <a:t>Alternatively, you can also right-click on the image placeholder and choose Change Picture from that menu.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4F65FC49-9CA5-4EE5-D2C3-BC0676337B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6227933"/>
              </p:ext>
            </p:extLst>
          </p:nvPr>
        </p:nvGraphicFramePr>
        <p:xfrm>
          <a:off x="1429544" y="7606466"/>
          <a:ext cx="5141913" cy="246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5142600" imgH="2463480" progId="">
                  <p:embed/>
                </p:oleObj>
              </mc:Choice>
              <mc:Fallback>
                <p:oleObj r:id="rId2" imgW="5142600" imgH="2463480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4F65FC49-9CA5-4EE5-D2C3-BC0676337B8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429544" y="7606466"/>
                        <a:ext cx="5141913" cy="2463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264060A0-21B3-A48B-D9C3-E0A2B9AB7FBB}"/>
              </a:ext>
            </a:extLst>
          </p:cNvPr>
          <p:cNvSpPr txBox="1">
            <a:spLocks/>
          </p:cNvSpPr>
          <p:nvPr/>
        </p:nvSpPr>
        <p:spPr>
          <a:xfrm>
            <a:off x="378554" y="866003"/>
            <a:ext cx="7350853" cy="24879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Choose the section with your desired layout/colors and delete the sections you are not using.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Replace headlines and body copy with your content.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Replace image placeholders using instructions below.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Be careful not to leave any placeholder text in your final document.</a:t>
            </a:r>
          </a:p>
        </p:txBody>
      </p:sp>
    </p:spTree>
    <p:extLst>
      <p:ext uri="{BB962C8B-B14F-4D97-AF65-F5344CB8AC3E}">
        <p14:creationId xmlns:p14="http://schemas.microsoft.com/office/powerpoint/2010/main" val="2200788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4F610C5-6945-42B0-778D-096622302C25}"/>
              </a:ext>
            </a:extLst>
          </p:cNvPr>
          <p:cNvSpPr txBox="1">
            <a:spLocks/>
          </p:cNvSpPr>
          <p:nvPr/>
        </p:nvSpPr>
        <p:spPr>
          <a:xfrm>
            <a:off x="356676" y="350340"/>
            <a:ext cx="7350853" cy="107377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accent1"/>
                </a:solidFill>
              </a:rPr>
              <a:t>Instructions for exporting your final document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C1E71EAB-5A0E-ED9F-A60F-9EE68789030C}"/>
              </a:ext>
            </a:extLst>
          </p:cNvPr>
          <p:cNvSpPr txBox="1">
            <a:spLocks/>
          </p:cNvSpPr>
          <p:nvPr/>
        </p:nvSpPr>
        <p:spPr>
          <a:xfrm>
            <a:off x="356675" y="1242137"/>
            <a:ext cx="7386506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+mj-lt"/>
              </a:rPr>
              <a:t>Prepare document for export as PDF: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D96CFCC4-08E4-44C3-0F7E-E6472299515C}"/>
              </a:ext>
            </a:extLst>
          </p:cNvPr>
          <p:cNvSpPr txBox="1">
            <a:spLocks/>
          </p:cNvSpPr>
          <p:nvPr/>
        </p:nvSpPr>
        <p:spPr>
          <a:xfrm>
            <a:off x="356676" y="1688092"/>
            <a:ext cx="7350853" cy="534599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Check to make there is no placeholder text in your final document.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Remember to delete the instruction slides.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Go to the </a:t>
            </a:r>
            <a:r>
              <a:rPr lang="en-US" sz="2000" b="1" dirty="0">
                <a:solidFill>
                  <a:schemeClr val="tx1"/>
                </a:solidFill>
              </a:rPr>
              <a:t>File </a:t>
            </a:r>
            <a:r>
              <a:rPr lang="en-US" sz="2000" dirty="0">
                <a:solidFill>
                  <a:schemeClr val="tx1"/>
                </a:solidFill>
              </a:rPr>
              <a:t>tab at the top of the toolbar.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Select </a:t>
            </a:r>
            <a:r>
              <a:rPr lang="en-US" sz="2000" b="1" dirty="0">
                <a:solidFill>
                  <a:schemeClr val="tx1"/>
                </a:solidFill>
              </a:rPr>
              <a:t>Save as Adobe PDF. 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Name your file and choose the file destination on your device.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Click “Save”.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Your PDF is ready!</a:t>
            </a:r>
          </a:p>
          <a:p>
            <a:pPr lvl="1">
              <a:lnSpc>
                <a:spcPct val="100000"/>
              </a:lnSpc>
              <a:spcAft>
                <a:spcPts val="357"/>
              </a:spcAft>
            </a:pPr>
            <a:r>
              <a:rPr lang="en-US" sz="1600" i="1" dirty="0">
                <a:solidFill>
                  <a:schemeClr val="tx1"/>
                </a:solidFill>
              </a:rPr>
              <a:t>Note: this file has .125 inch bleeds built into the document, it will be slightly larger than 8.5x11, but will print to a normal office printer just fine if you print document at 100%.</a:t>
            </a:r>
          </a:p>
          <a:p>
            <a:pPr lvl="1">
              <a:lnSpc>
                <a:spcPct val="100000"/>
              </a:lnSpc>
              <a:spcAft>
                <a:spcPts val="357"/>
              </a:spcAft>
            </a:pPr>
            <a:r>
              <a:rPr lang="en-US" sz="1600" i="1" dirty="0">
                <a:solidFill>
                  <a:schemeClr val="tx1"/>
                </a:solidFill>
              </a:rPr>
              <a:t>This file is professional printer-ready when you save to PDF with the instructions above.</a:t>
            </a:r>
            <a:endParaRPr lang="en-US" sz="1400" i="1" dirty="0">
              <a:solidFill>
                <a:schemeClr val="tx1"/>
              </a:solidFill>
            </a:endParaRP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5461746F-1721-E0B0-CB08-770A3F9CA1B0}"/>
              </a:ext>
            </a:extLst>
          </p:cNvPr>
          <p:cNvSpPr txBox="1">
            <a:spLocks/>
          </p:cNvSpPr>
          <p:nvPr/>
        </p:nvSpPr>
        <p:spPr>
          <a:xfrm>
            <a:off x="342901" y="8051624"/>
            <a:ext cx="7350853" cy="1892476"/>
          </a:xfrm>
          <a:prstGeom prst="rect">
            <a:avLst/>
          </a:prstGeom>
          <a:solidFill>
            <a:schemeClr val="accent1"/>
          </a:solidFill>
        </p:spPr>
        <p:txBody>
          <a:bodyPr vert="horz" lIns="274320" tIns="274320" rIns="27432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chemeClr val="bg1"/>
                </a:solidFill>
                <a:ea typeface="Montserrat Regular"/>
              </a:rPr>
              <a:t>Don’t forget to delete these instruction slides first before exporting your final document.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400" dirty="0">
              <a:solidFill>
                <a:schemeClr val="bg1"/>
              </a:solidFill>
              <a:ea typeface="Montserrat Regular"/>
            </a:endParaRPr>
          </a:p>
        </p:txBody>
      </p:sp>
    </p:spTree>
    <p:extLst>
      <p:ext uri="{BB962C8B-B14F-4D97-AF65-F5344CB8AC3E}">
        <p14:creationId xmlns:p14="http://schemas.microsoft.com/office/powerpoint/2010/main" val="920644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4A9D823-1B69-20E4-951A-60F88ACB5F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18" y="366842"/>
            <a:ext cx="8010576" cy="515713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ADAE7A6-D9B9-CEAC-B5F6-68F93447E03F}"/>
              </a:ext>
            </a:extLst>
          </p:cNvPr>
          <p:cNvSpPr/>
          <p:nvPr/>
        </p:nvSpPr>
        <p:spPr>
          <a:xfrm>
            <a:off x="4686299" y="1695965"/>
            <a:ext cx="3314699" cy="3447536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A blue circle with black text&#10;&#10;Description automatically generated">
            <a:extLst>
              <a:ext uri="{FF2B5EF4-FFF2-40B4-BE49-F238E27FC236}">
                <a16:creationId xmlns:a16="http://schemas.microsoft.com/office/drawing/2014/main" id="{CF59FF6A-2413-32AA-DAFE-BEA6C1421E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398" y="6077539"/>
            <a:ext cx="1252617" cy="1265436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C639D71-4437-E059-1928-9E7872F69B32}"/>
              </a:ext>
            </a:extLst>
          </p:cNvPr>
          <p:cNvSpPr/>
          <p:nvPr/>
        </p:nvSpPr>
        <p:spPr>
          <a:xfrm>
            <a:off x="0" y="5143500"/>
            <a:ext cx="8001000" cy="85261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B937752-A139-11A3-D205-496B3124E10E}"/>
              </a:ext>
            </a:extLst>
          </p:cNvPr>
          <p:cNvCxnSpPr>
            <a:cxnSpLocks/>
          </p:cNvCxnSpPr>
          <p:nvPr/>
        </p:nvCxnSpPr>
        <p:spPr>
          <a:xfrm>
            <a:off x="0" y="5143500"/>
            <a:ext cx="8022895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188CC7C5-02E7-BDEF-3AD4-C20259438F7B}"/>
              </a:ext>
            </a:extLst>
          </p:cNvPr>
          <p:cNvSpPr/>
          <p:nvPr/>
        </p:nvSpPr>
        <p:spPr>
          <a:xfrm>
            <a:off x="0" y="-12526"/>
            <a:ext cx="8001000" cy="378379"/>
          </a:xfrm>
          <a:prstGeom prst="rect">
            <a:avLst/>
          </a:prstGeom>
          <a:solidFill>
            <a:srgbClr val="2779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90260F4-5E1C-07FA-F4CA-D4B27D884B58}"/>
              </a:ext>
            </a:extLst>
          </p:cNvPr>
          <p:cNvSpPr/>
          <p:nvPr/>
        </p:nvSpPr>
        <p:spPr>
          <a:xfrm>
            <a:off x="0" y="361434"/>
            <a:ext cx="8001000" cy="133453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6CCB70-AB13-DDCE-7BD3-BCFF932963BC}"/>
              </a:ext>
            </a:extLst>
          </p:cNvPr>
          <p:cNvSpPr txBox="1"/>
          <p:nvPr/>
        </p:nvSpPr>
        <p:spPr>
          <a:xfrm>
            <a:off x="497357" y="546785"/>
            <a:ext cx="7006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cap="all" dirty="0">
                <a:solidFill>
                  <a:schemeClr val="bg1"/>
                </a:solidFill>
                <a:latin typeface="+mj-lt"/>
              </a:rPr>
              <a:t>Place HEADLINE Here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3A50A61-B34A-93C8-DEDC-E56339EA5A5A}"/>
              </a:ext>
            </a:extLst>
          </p:cNvPr>
          <p:cNvSpPr txBox="1"/>
          <p:nvPr/>
        </p:nvSpPr>
        <p:spPr>
          <a:xfrm>
            <a:off x="497357" y="1065893"/>
            <a:ext cx="7006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cap="all" dirty="0">
                <a:solidFill>
                  <a:schemeClr val="bg1"/>
                </a:solidFill>
              </a:rPr>
              <a:t>Optional Spanish Headline Here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D41E190-CA0A-8E24-C4A4-26D5FAB46AFF}"/>
              </a:ext>
            </a:extLst>
          </p:cNvPr>
          <p:cNvCxnSpPr>
            <a:cxnSpLocks/>
          </p:cNvCxnSpPr>
          <p:nvPr/>
        </p:nvCxnSpPr>
        <p:spPr>
          <a:xfrm>
            <a:off x="497358" y="1070005"/>
            <a:ext cx="570264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ABA256B-1283-7E02-7169-4C8C355FAD05}"/>
              </a:ext>
            </a:extLst>
          </p:cNvPr>
          <p:cNvSpPr txBox="1"/>
          <p:nvPr/>
        </p:nvSpPr>
        <p:spPr>
          <a:xfrm>
            <a:off x="342901" y="5280969"/>
            <a:ext cx="7160739" cy="660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  <a:latin typeface="Montserrat SemiBold" panose="00000700000000000000" pitchFamily="2" charset="0"/>
              </a:rPr>
              <a:t>LOOK INSIDE FOR MORE INFORMATION! </a:t>
            </a:r>
          </a:p>
          <a:p>
            <a:r>
              <a:rPr lang="es-ES" dirty="0">
                <a:solidFill>
                  <a:schemeClr val="bg1"/>
                </a:solidFill>
              </a:rPr>
              <a:t>¡MIRA ADENTRO PARA MÁS INFORMACIÓN!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C17577-DE33-1E16-7A9B-F903773B5C38}"/>
              </a:ext>
            </a:extLst>
          </p:cNvPr>
          <p:cNvSpPr txBox="1"/>
          <p:nvPr/>
        </p:nvSpPr>
        <p:spPr>
          <a:xfrm>
            <a:off x="4809868" y="1817298"/>
            <a:ext cx="3076832" cy="3207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bg1"/>
                </a:solidFill>
              </a:rPr>
              <a:t>Project overview text here. </a:t>
            </a:r>
          </a:p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bg1"/>
                </a:solidFill>
              </a:rPr>
              <a:t>Lorem ipsum dolor sit </a:t>
            </a:r>
            <a:r>
              <a:rPr lang="en-US" sz="1200" dirty="0" err="1">
                <a:solidFill>
                  <a:schemeClr val="bg1"/>
                </a:solidFill>
              </a:rPr>
              <a:t>amet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consectetur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adipiscing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elit</a:t>
            </a:r>
            <a:r>
              <a:rPr lang="en-US" sz="1200" dirty="0">
                <a:solidFill>
                  <a:schemeClr val="bg1"/>
                </a:solidFill>
              </a:rPr>
              <a:t>, sed do </a:t>
            </a:r>
            <a:r>
              <a:rPr lang="en-US" sz="1200" dirty="0" err="1">
                <a:solidFill>
                  <a:schemeClr val="bg1"/>
                </a:solidFill>
              </a:rPr>
              <a:t>eiusmod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tempor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incididunt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ut</a:t>
            </a:r>
            <a:r>
              <a:rPr lang="en-US" sz="1200" dirty="0">
                <a:solidFill>
                  <a:schemeClr val="bg1"/>
                </a:solidFill>
              </a:rPr>
              <a:t> labore et dolore magna </a:t>
            </a:r>
            <a:r>
              <a:rPr lang="en-US" sz="1200" dirty="0" err="1">
                <a:solidFill>
                  <a:schemeClr val="bg1"/>
                </a:solidFill>
              </a:rPr>
              <a:t>aliqua</a:t>
            </a:r>
            <a:r>
              <a:rPr lang="en-US" sz="1200" dirty="0">
                <a:solidFill>
                  <a:schemeClr val="bg1"/>
                </a:solidFill>
              </a:rPr>
              <a:t>. </a:t>
            </a:r>
            <a:r>
              <a:rPr lang="en-US" sz="1200" dirty="0" err="1">
                <a:solidFill>
                  <a:schemeClr val="bg1"/>
                </a:solidFill>
              </a:rPr>
              <a:t>Ultricies</a:t>
            </a:r>
            <a:r>
              <a:rPr lang="en-US" sz="1200" dirty="0">
                <a:solidFill>
                  <a:schemeClr val="bg1"/>
                </a:solidFill>
              </a:rPr>
              <a:t> mi </a:t>
            </a:r>
            <a:r>
              <a:rPr lang="en-US" sz="1200" dirty="0" err="1">
                <a:solidFill>
                  <a:schemeClr val="bg1"/>
                </a:solidFill>
              </a:rPr>
              <a:t>quis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hendrerit</a:t>
            </a:r>
            <a:r>
              <a:rPr lang="en-US" sz="1200" dirty="0">
                <a:solidFill>
                  <a:schemeClr val="bg1"/>
                </a:solidFill>
              </a:rPr>
              <a:t> dolor magna </a:t>
            </a:r>
            <a:r>
              <a:rPr lang="en-US" sz="1200" dirty="0" err="1">
                <a:solidFill>
                  <a:schemeClr val="bg1"/>
                </a:solidFill>
              </a:rPr>
              <a:t>eget</a:t>
            </a:r>
            <a:r>
              <a:rPr lang="en-US" sz="1200" dirty="0">
                <a:solidFill>
                  <a:schemeClr val="bg1"/>
                </a:solidFill>
              </a:rPr>
              <a:t>. </a:t>
            </a:r>
            <a:r>
              <a:rPr lang="en-US" sz="1200" dirty="0" err="1">
                <a:solidFill>
                  <a:schemeClr val="bg1"/>
                </a:solidFill>
              </a:rPr>
              <a:t>Porttitor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rhoncus</a:t>
            </a:r>
            <a:r>
              <a:rPr lang="en-US" sz="1200" dirty="0">
                <a:solidFill>
                  <a:schemeClr val="bg1"/>
                </a:solidFill>
              </a:rPr>
              <a:t> dolor </a:t>
            </a:r>
            <a:r>
              <a:rPr lang="en-US" sz="1200" dirty="0" err="1">
                <a:solidFill>
                  <a:schemeClr val="bg1"/>
                </a:solidFill>
              </a:rPr>
              <a:t>purus</a:t>
            </a:r>
            <a:r>
              <a:rPr lang="en-US" sz="1200" dirty="0">
                <a:solidFill>
                  <a:schemeClr val="bg1"/>
                </a:solidFill>
              </a:rPr>
              <a:t> non </a:t>
            </a:r>
            <a:r>
              <a:rPr lang="en-US" sz="1200" dirty="0" err="1">
                <a:solidFill>
                  <a:schemeClr val="bg1"/>
                </a:solidFill>
              </a:rPr>
              <a:t>enim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praesent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elementum</a:t>
            </a:r>
            <a:r>
              <a:rPr lang="en-US" sz="1200" dirty="0">
                <a:solidFill>
                  <a:schemeClr val="bg1"/>
                </a:solidFill>
              </a:rPr>
              <a:t>. </a:t>
            </a:r>
            <a:r>
              <a:rPr lang="en-US" sz="1200" dirty="0" err="1">
                <a:solidFill>
                  <a:schemeClr val="bg1"/>
                </a:solidFill>
              </a:rPr>
              <a:t>Pellentesque</a:t>
            </a:r>
            <a:r>
              <a:rPr lang="en-US" sz="1200" dirty="0">
                <a:solidFill>
                  <a:schemeClr val="bg1"/>
                </a:solidFill>
              </a:rPr>
              <a:t> diam </a:t>
            </a:r>
            <a:r>
              <a:rPr lang="en-US" sz="1200" dirty="0" err="1">
                <a:solidFill>
                  <a:schemeClr val="bg1"/>
                </a:solidFill>
              </a:rPr>
              <a:t>volutpat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commodo</a:t>
            </a:r>
            <a:r>
              <a:rPr lang="en-US" sz="1200" dirty="0">
                <a:solidFill>
                  <a:schemeClr val="bg1"/>
                </a:solidFill>
              </a:rPr>
              <a:t> sed </a:t>
            </a:r>
            <a:r>
              <a:rPr lang="en-US" sz="1200" dirty="0" err="1">
                <a:solidFill>
                  <a:schemeClr val="bg1"/>
                </a:solidFill>
              </a:rPr>
              <a:t>egestas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egestas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fringilla</a:t>
            </a:r>
            <a:r>
              <a:rPr lang="en-US" sz="1200" dirty="0">
                <a:solidFill>
                  <a:schemeClr val="bg1"/>
                </a:solidFill>
              </a:rPr>
              <a:t>. In </a:t>
            </a:r>
            <a:r>
              <a:rPr lang="en-US" sz="1200" dirty="0" err="1">
                <a:solidFill>
                  <a:schemeClr val="bg1"/>
                </a:solidFill>
              </a:rPr>
              <a:t>pellentesque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massa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placerat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duis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ultricies</a:t>
            </a:r>
            <a:r>
              <a:rPr lang="en-US" sz="1200" dirty="0">
                <a:solidFill>
                  <a:schemeClr val="bg1"/>
                </a:solidFill>
              </a:rPr>
              <a:t>. At </a:t>
            </a:r>
            <a:r>
              <a:rPr lang="en-US" sz="1200" dirty="0" err="1">
                <a:solidFill>
                  <a:schemeClr val="bg1"/>
                </a:solidFill>
              </a:rPr>
              <a:t>elementum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eu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facilisis</a:t>
            </a:r>
            <a:r>
              <a:rPr lang="en-US" sz="1200" dirty="0">
                <a:solidFill>
                  <a:schemeClr val="bg1"/>
                </a:solidFill>
              </a:rPr>
              <a:t> sed </a:t>
            </a:r>
            <a:r>
              <a:rPr lang="en-US" sz="1200" dirty="0" err="1">
                <a:solidFill>
                  <a:schemeClr val="bg1"/>
                </a:solidFill>
              </a:rPr>
              <a:t>odio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morbi</a:t>
            </a:r>
            <a:r>
              <a:rPr lang="en-US" sz="1200" dirty="0">
                <a:solidFill>
                  <a:schemeClr val="bg1"/>
                </a:solidFill>
              </a:rPr>
              <a:t>. </a:t>
            </a:r>
            <a:r>
              <a:rPr lang="en-US" sz="1200" dirty="0" err="1">
                <a:solidFill>
                  <a:schemeClr val="bg1"/>
                </a:solidFill>
              </a:rPr>
              <a:t>Risus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pretium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quam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vulputate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dignissim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suspendisse</a:t>
            </a:r>
            <a:r>
              <a:rPr lang="en-US" sz="1200" dirty="0">
                <a:solidFill>
                  <a:schemeClr val="bg1"/>
                </a:solidFill>
              </a:rPr>
              <a:t> in </a:t>
            </a:r>
            <a:r>
              <a:rPr lang="en-US" sz="1200" dirty="0" err="1">
                <a:solidFill>
                  <a:schemeClr val="bg1"/>
                </a:solidFill>
              </a:rPr>
              <a:t>est</a:t>
            </a:r>
            <a:r>
              <a:rPr lang="en-US" sz="1200" dirty="0">
                <a:solidFill>
                  <a:schemeClr val="bg1"/>
                </a:solidFill>
              </a:rPr>
              <a:t> ante in.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9BB58D-AD11-82BC-42BC-5B691AFF5FD9}"/>
              </a:ext>
            </a:extLst>
          </p:cNvPr>
          <p:cNvSpPr txBox="1"/>
          <p:nvPr/>
        </p:nvSpPr>
        <p:spPr>
          <a:xfrm rot="21004708">
            <a:off x="1081011" y="8115759"/>
            <a:ext cx="58389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Space intentionally left blank for mailing. DELETE THIS TEXT BOX BEFORE PRINTING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EF1E7A-812B-3AFA-9D21-4C32461E169E}"/>
              </a:ext>
            </a:extLst>
          </p:cNvPr>
          <p:cNvSpPr txBox="1"/>
          <p:nvPr/>
        </p:nvSpPr>
        <p:spPr>
          <a:xfrm>
            <a:off x="172743" y="8177"/>
            <a:ext cx="74556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cap="all" dirty="0" err="1">
                <a:solidFill>
                  <a:schemeClr val="bg1"/>
                </a:solidFill>
                <a:latin typeface="Montserrat SemiBold" panose="00000700000000000000" pitchFamily="2" charset="0"/>
              </a:rPr>
              <a:t>Name</a:t>
            </a:r>
            <a:r>
              <a:rPr lang="es-ES" sz="2000" cap="all" dirty="0">
                <a:solidFill>
                  <a:schemeClr val="bg1"/>
                </a:solidFill>
              </a:rPr>
              <a:t> </a:t>
            </a:r>
            <a:r>
              <a:rPr lang="es-ES" sz="2000" cap="all" dirty="0" err="1">
                <a:solidFill>
                  <a:schemeClr val="bg1"/>
                </a:solidFill>
              </a:rPr>
              <a:t>of</a:t>
            </a:r>
            <a:r>
              <a:rPr lang="es-ES" sz="2000" cap="all" dirty="0">
                <a:solidFill>
                  <a:schemeClr val="bg1"/>
                </a:solidFill>
              </a:rPr>
              <a:t> Project   |   </a:t>
            </a:r>
            <a:r>
              <a:rPr lang="es-ES" sz="2000" cap="all" dirty="0">
                <a:solidFill>
                  <a:schemeClr val="bg1"/>
                </a:solidFill>
                <a:latin typeface="Montserrat SemiBold" panose="00000700000000000000" pitchFamily="2" charset="0"/>
              </a:rPr>
              <a:t>CN</a:t>
            </a:r>
            <a:r>
              <a:rPr lang="es-ES" sz="2000" cap="all" dirty="0">
                <a:solidFill>
                  <a:schemeClr val="bg1"/>
                </a:solidFill>
              </a:rPr>
              <a:t> </a:t>
            </a:r>
            <a:r>
              <a:rPr lang="es-ES" sz="2000" cap="all" dirty="0" err="1">
                <a:solidFill>
                  <a:schemeClr val="bg1"/>
                </a:solidFill>
              </a:rPr>
              <a:t>Number</a:t>
            </a:r>
            <a:endParaRPr lang="en-US" sz="2000" cap="all" dirty="0">
              <a:solidFill>
                <a:schemeClr val="bg1"/>
              </a:solidFill>
            </a:endParaRPr>
          </a:p>
        </p:txBody>
      </p:sp>
      <p:pic>
        <p:nvPicPr>
          <p:cNvPr id="7" name="Picture 6" descr="A red blue and yellow logo&#10;&#10;Description automatically generated">
            <a:extLst>
              <a:ext uri="{FF2B5EF4-FFF2-40B4-BE49-F238E27FC236}">
                <a16:creationId xmlns:a16="http://schemas.microsoft.com/office/drawing/2014/main" id="{A8E6AE1B-292F-AB8C-3DBF-9C212C4B58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9" y="6096324"/>
            <a:ext cx="2549343" cy="105235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C277BE5-4FAA-554E-7037-643E670E9AFA}"/>
              </a:ext>
            </a:extLst>
          </p:cNvPr>
          <p:cNvSpPr txBox="1"/>
          <p:nvPr/>
        </p:nvSpPr>
        <p:spPr>
          <a:xfrm>
            <a:off x="-1803750" y="4955307"/>
            <a:ext cx="1628384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Fold Line </a:t>
            </a:r>
          </a:p>
        </p:txBody>
      </p:sp>
    </p:spTree>
    <p:extLst>
      <p:ext uri="{BB962C8B-B14F-4D97-AF65-F5344CB8AC3E}">
        <p14:creationId xmlns:p14="http://schemas.microsoft.com/office/powerpoint/2010/main" val="2784984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6E54C1-D4F6-BCB1-EAD9-740A8A76EE0D}"/>
              </a:ext>
            </a:extLst>
          </p:cNvPr>
          <p:cNvSpPr/>
          <p:nvPr/>
        </p:nvSpPr>
        <p:spPr>
          <a:xfrm>
            <a:off x="0" y="0"/>
            <a:ext cx="4686300" cy="22025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C3521D-3A0F-A355-596A-355BE59B9211}"/>
              </a:ext>
            </a:extLst>
          </p:cNvPr>
          <p:cNvSpPr txBox="1"/>
          <p:nvPr/>
        </p:nvSpPr>
        <p:spPr>
          <a:xfrm>
            <a:off x="342901" y="342899"/>
            <a:ext cx="41086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cap="all" dirty="0">
                <a:solidFill>
                  <a:schemeClr val="bg1"/>
                </a:solidFill>
                <a:latin typeface="+mj-lt"/>
              </a:rPr>
              <a:t>Place HEADLINE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D11DD-CE03-A69A-C9FD-43E511DA10B5}"/>
              </a:ext>
            </a:extLst>
          </p:cNvPr>
          <p:cNvSpPr txBox="1"/>
          <p:nvPr/>
        </p:nvSpPr>
        <p:spPr>
          <a:xfrm>
            <a:off x="342901" y="1230478"/>
            <a:ext cx="45905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cap="all" dirty="0">
                <a:solidFill>
                  <a:schemeClr val="bg1"/>
                </a:solidFill>
              </a:rPr>
              <a:t>Optional Spanish Headline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5F065D-F61D-DB6B-4D0A-734D3E8F5375}"/>
              </a:ext>
            </a:extLst>
          </p:cNvPr>
          <p:cNvSpPr txBox="1"/>
          <p:nvPr/>
        </p:nvSpPr>
        <p:spPr>
          <a:xfrm>
            <a:off x="342900" y="9431296"/>
            <a:ext cx="7315200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2"/>
              </a:spcAft>
            </a:pPr>
            <a:r>
              <a:rPr lang="en-US" sz="1000" dirty="0"/>
              <a:t>For Americans with Disabilities Act (ADA) or Civil Rights Title VI accommodations and/or more information call Ami Evans at 575-640-5981 or by email at ami.evans@dot.nm.gov</a:t>
            </a:r>
          </a:p>
          <a:p>
            <a:r>
              <a:rPr lang="en-US" sz="1000" dirty="0"/>
              <a:t>Por favor </a:t>
            </a:r>
            <a:r>
              <a:rPr lang="en-US" sz="1000" dirty="0" err="1"/>
              <a:t>comuníquese</a:t>
            </a:r>
            <a:r>
              <a:rPr lang="en-US" sz="1000" dirty="0"/>
              <a:t> al 505-418-4900 </a:t>
            </a:r>
            <a:r>
              <a:rPr lang="en-US" sz="1000" dirty="0" err="1"/>
              <a:t>si</a:t>
            </a:r>
            <a:r>
              <a:rPr lang="en-US" sz="1000" dirty="0"/>
              <a:t> </a:t>
            </a:r>
            <a:r>
              <a:rPr lang="en-US" sz="1000" dirty="0" err="1"/>
              <a:t>desea</a:t>
            </a:r>
            <a:r>
              <a:rPr lang="en-US" sz="1000" dirty="0"/>
              <a:t> </a:t>
            </a:r>
            <a:r>
              <a:rPr lang="en-US" sz="1000" dirty="0" err="1"/>
              <a:t>esta</a:t>
            </a:r>
            <a:r>
              <a:rPr lang="en-US" sz="1000" dirty="0"/>
              <a:t> </a:t>
            </a:r>
            <a:r>
              <a:rPr lang="en-US" sz="1000" dirty="0" err="1"/>
              <a:t>informacion</a:t>
            </a:r>
            <a:r>
              <a:rPr lang="en-US" sz="1000" dirty="0"/>
              <a:t> </a:t>
            </a:r>
            <a:r>
              <a:rPr lang="en-US" sz="1000" dirty="0" err="1"/>
              <a:t>en</a:t>
            </a:r>
            <a:r>
              <a:rPr lang="en-US" sz="1000" dirty="0"/>
              <a:t> </a:t>
            </a:r>
            <a:r>
              <a:rPr lang="en-US" sz="1000" dirty="0" err="1"/>
              <a:t>Español</a:t>
            </a:r>
            <a:r>
              <a:rPr lang="en-US" sz="1000" dirty="0"/>
              <a:t>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06B8F5-CD3D-30CC-2295-03E780E70258}"/>
              </a:ext>
            </a:extLst>
          </p:cNvPr>
          <p:cNvSpPr/>
          <p:nvPr/>
        </p:nvSpPr>
        <p:spPr>
          <a:xfrm>
            <a:off x="0" y="8437562"/>
            <a:ext cx="8001000" cy="85261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56D5CE-C347-6015-ECB1-B7F819026FF6}"/>
              </a:ext>
            </a:extLst>
          </p:cNvPr>
          <p:cNvSpPr txBox="1"/>
          <p:nvPr/>
        </p:nvSpPr>
        <p:spPr>
          <a:xfrm>
            <a:off x="342901" y="8540705"/>
            <a:ext cx="7160739" cy="660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  <a:latin typeface="Montserrat SemiBold" panose="00000700000000000000" pitchFamily="2" charset="0"/>
              </a:rPr>
              <a:t>CONSTRUCTION BEGINS IN 2023  | </a:t>
            </a:r>
          </a:p>
          <a:p>
            <a:r>
              <a:rPr lang="es-ES" dirty="0">
                <a:solidFill>
                  <a:schemeClr val="bg1"/>
                </a:solidFill>
              </a:rPr>
              <a:t>LA CONSTRUCCIÓN COMIENZA EN 2023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3AC98E-E7BB-8A5E-0FB1-8680B2C9CFC3}"/>
              </a:ext>
            </a:extLst>
          </p:cNvPr>
          <p:cNvSpPr/>
          <p:nvPr/>
        </p:nvSpPr>
        <p:spPr>
          <a:xfrm>
            <a:off x="4686300" y="5639539"/>
            <a:ext cx="3314700" cy="2798022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B11EDCD-0BD2-2DAC-9ED4-2EDF3B8327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" r="38584" b="1137"/>
          <a:stretch/>
        </p:blipFill>
        <p:spPr>
          <a:xfrm>
            <a:off x="4686300" y="2202591"/>
            <a:ext cx="3314700" cy="341813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649FB58-4A26-2DE7-4ACD-AA072D89E3BB}"/>
              </a:ext>
            </a:extLst>
          </p:cNvPr>
          <p:cNvSpPr txBox="1"/>
          <p:nvPr/>
        </p:nvSpPr>
        <p:spPr>
          <a:xfrm>
            <a:off x="342900" y="2437370"/>
            <a:ext cx="4108622" cy="5774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759"/>
              </a:spcAft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, sed do </a:t>
            </a:r>
            <a:r>
              <a:rPr lang="en-US" sz="1200" dirty="0" err="1"/>
              <a:t>eiusmod</a:t>
            </a:r>
            <a:r>
              <a:rPr lang="en-US" sz="1200" dirty="0"/>
              <a:t> </a:t>
            </a:r>
            <a:r>
              <a:rPr lang="en-US" sz="1200" dirty="0" err="1"/>
              <a:t>tempor</a:t>
            </a:r>
            <a:r>
              <a:rPr lang="en-US" sz="1200" dirty="0"/>
              <a:t> </a:t>
            </a:r>
            <a:r>
              <a:rPr lang="en-US" sz="1200" dirty="0" err="1"/>
              <a:t>incididunt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labore et dolore magna </a:t>
            </a:r>
            <a:r>
              <a:rPr lang="en-US" sz="1200" dirty="0" err="1"/>
              <a:t>aliqua</a:t>
            </a:r>
            <a:r>
              <a:rPr lang="en-US" sz="1200" dirty="0"/>
              <a:t>. </a:t>
            </a:r>
            <a:r>
              <a:rPr lang="en-US" sz="1200" dirty="0" err="1"/>
              <a:t>Ultricies</a:t>
            </a:r>
            <a:r>
              <a:rPr lang="en-US" sz="1200" dirty="0"/>
              <a:t> mi </a:t>
            </a:r>
            <a:r>
              <a:rPr lang="en-US" sz="1200" dirty="0" err="1"/>
              <a:t>quis</a:t>
            </a:r>
            <a:r>
              <a:rPr lang="en-US" sz="1200" dirty="0"/>
              <a:t> </a:t>
            </a:r>
            <a:r>
              <a:rPr lang="en-US" sz="1200" dirty="0" err="1"/>
              <a:t>hendrerit</a:t>
            </a:r>
            <a:r>
              <a:rPr lang="en-US" sz="1200" dirty="0"/>
              <a:t> dolor magna </a:t>
            </a:r>
            <a:r>
              <a:rPr lang="en-US" sz="1200" dirty="0" err="1"/>
              <a:t>eget</a:t>
            </a:r>
            <a:r>
              <a:rPr lang="en-US" sz="1200" dirty="0"/>
              <a:t>. </a:t>
            </a:r>
            <a:r>
              <a:rPr lang="en-US" sz="1200" dirty="0" err="1"/>
              <a:t>Porttitor</a:t>
            </a:r>
            <a:r>
              <a:rPr lang="en-US" sz="1200" dirty="0"/>
              <a:t> </a:t>
            </a:r>
            <a:r>
              <a:rPr lang="en-US" sz="1200" dirty="0" err="1"/>
              <a:t>rhoncus</a:t>
            </a:r>
            <a:r>
              <a:rPr lang="en-US" sz="1200" dirty="0"/>
              <a:t> dolor </a:t>
            </a:r>
            <a:r>
              <a:rPr lang="en-US" sz="1200" dirty="0" err="1"/>
              <a:t>purus</a:t>
            </a:r>
            <a:r>
              <a:rPr lang="en-US" sz="1200" dirty="0"/>
              <a:t> non </a:t>
            </a:r>
            <a:r>
              <a:rPr lang="en-US" sz="1200" dirty="0" err="1"/>
              <a:t>enim</a:t>
            </a:r>
            <a:r>
              <a:rPr lang="en-US" sz="1200" dirty="0"/>
              <a:t> </a:t>
            </a:r>
            <a:r>
              <a:rPr lang="en-US" sz="1200" dirty="0" err="1"/>
              <a:t>praesent</a:t>
            </a:r>
            <a:r>
              <a:rPr lang="en-US" sz="1200" dirty="0"/>
              <a:t> </a:t>
            </a:r>
            <a:r>
              <a:rPr lang="en-US" sz="1200" dirty="0" err="1"/>
              <a:t>elementum</a:t>
            </a:r>
            <a:r>
              <a:rPr lang="en-US" sz="1200" dirty="0"/>
              <a:t>. </a:t>
            </a:r>
            <a:r>
              <a:rPr lang="en-US" sz="1200" dirty="0" err="1"/>
              <a:t>Pellentesque</a:t>
            </a:r>
            <a:r>
              <a:rPr lang="en-US" sz="1200" dirty="0"/>
              <a:t> diam </a:t>
            </a:r>
            <a:r>
              <a:rPr lang="en-US" sz="1200" dirty="0" err="1"/>
              <a:t>volutpat</a:t>
            </a:r>
            <a:r>
              <a:rPr lang="en-US" sz="1200" dirty="0"/>
              <a:t> </a:t>
            </a:r>
            <a:r>
              <a:rPr lang="en-US" sz="1200" dirty="0" err="1"/>
              <a:t>commodo</a:t>
            </a:r>
            <a:r>
              <a:rPr lang="en-US" sz="1200" dirty="0"/>
              <a:t> sed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fringilla</a:t>
            </a:r>
            <a:r>
              <a:rPr lang="en-US" sz="1200" dirty="0"/>
              <a:t>. In </a:t>
            </a:r>
            <a:r>
              <a:rPr lang="en-US" sz="1200" dirty="0" err="1"/>
              <a:t>pellentesque</a:t>
            </a:r>
            <a:r>
              <a:rPr lang="en-US" sz="1200" dirty="0"/>
              <a:t> </a:t>
            </a:r>
            <a:r>
              <a:rPr lang="en-US" sz="1200" dirty="0" err="1"/>
              <a:t>massa</a:t>
            </a:r>
            <a:r>
              <a:rPr lang="en-US" sz="1200" dirty="0"/>
              <a:t> </a:t>
            </a:r>
            <a:r>
              <a:rPr lang="en-US" sz="1200" dirty="0" err="1"/>
              <a:t>placerat</a:t>
            </a:r>
            <a:r>
              <a:rPr lang="en-US" sz="1200" dirty="0"/>
              <a:t> </a:t>
            </a:r>
            <a:r>
              <a:rPr lang="en-US" sz="1200" dirty="0" err="1"/>
              <a:t>duis</a:t>
            </a:r>
            <a:r>
              <a:rPr lang="en-US" sz="1200" dirty="0"/>
              <a:t> </a:t>
            </a:r>
            <a:r>
              <a:rPr lang="en-US" sz="1200" dirty="0" err="1"/>
              <a:t>ultricies</a:t>
            </a:r>
            <a:r>
              <a:rPr lang="en-US" sz="1200" dirty="0"/>
              <a:t>. At </a:t>
            </a:r>
            <a:r>
              <a:rPr lang="en-US" sz="1200" dirty="0" err="1"/>
              <a:t>elementum</a:t>
            </a:r>
            <a:r>
              <a:rPr lang="en-US" sz="1200" dirty="0"/>
              <a:t> </a:t>
            </a:r>
            <a:r>
              <a:rPr lang="en-US" sz="1200" dirty="0" err="1"/>
              <a:t>eu</a:t>
            </a:r>
            <a:r>
              <a:rPr lang="en-US" sz="1200" dirty="0"/>
              <a:t> </a:t>
            </a:r>
            <a:r>
              <a:rPr lang="en-US" sz="1200" dirty="0" err="1"/>
              <a:t>facilisis</a:t>
            </a:r>
            <a:r>
              <a:rPr lang="en-US" sz="1200" dirty="0"/>
              <a:t> sed </a:t>
            </a:r>
            <a:r>
              <a:rPr lang="en-US" sz="1200" dirty="0" err="1"/>
              <a:t>odio</a:t>
            </a:r>
            <a:r>
              <a:rPr lang="en-US" sz="1200" dirty="0"/>
              <a:t> </a:t>
            </a:r>
            <a:r>
              <a:rPr lang="en-US" sz="1200" dirty="0" err="1"/>
              <a:t>morbi</a:t>
            </a:r>
            <a:r>
              <a:rPr lang="en-US" sz="1200" dirty="0"/>
              <a:t>. </a:t>
            </a:r>
            <a:r>
              <a:rPr lang="en-US" sz="1200" dirty="0" err="1"/>
              <a:t>Risus</a:t>
            </a:r>
            <a:r>
              <a:rPr lang="en-US" sz="1200" dirty="0"/>
              <a:t> </a:t>
            </a:r>
            <a:r>
              <a:rPr lang="en-US" sz="1200" dirty="0" err="1"/>
              <a:t>pretium</a:t>
            </a:r>
            <a:r>
              <a:rPr lang="en-US" sz="1200" dirty="0"/>
              <a:t> </a:t>
            </a:r>
            <a:r>
              <a:rPr lang="en-US" sz="1200" dirty="0" err="1"/>
              <a:t>quam</a:t>
            </a:r>
            <a:r>
              <a:rPr lang="en-US" sz="1200" dirty="0"/>
              <a:t> </a:t>
            </a:r>
            <a:r>
              <a:rPr lang="en-US" sz="1200" dirty="0" err="1"/>
              <a:t>vulputate</a:t>
            </a:r>
            <a:r>
              <a:rPr lang="en-US" sz="1200" dirty="0"/>
              <a:t> </a:t>
            </a:r>
            <a:r>
              <a:rPr lang="en-US" sz="1200" dirty="0" err="1"/>
              <a:t>dignissim</a:t>
            </a:r>
            <a:r>
              <a:rPr lang="en-US" sz="1200" dirty="0"/>
              <a:t> </a:t>
            </a:r>
            <a:r>
              <a:rPr lang="en-US" sz="1200" dirty="0" err="1"/>
              <a:t>suspendisse</a:t>
            </a:r>
            <a:r>
              <a:rPr lang="en-US" sz="1200" dirty="0"/>
              <a:t> in </a:t>
            </a:r>
            <a:r>
              <a:rPr lang="en-US" sz="1200" dirty="0" err="1"/>
              <a:t>est</a:t>
            </a:r>
            <a:r>
              <a:rPr lang="en-US" sz="1200" dirty="0"/>
              <a:t> ante in. </a:t>
            </a:r>
            <a:r>
              <a:rPr lang="en-US" sz="1200" dirty="0" err="1"/>
              <a:t>Risus</a:t>
            </a:r>
            <a:r>
              <a:rPr lang="en-US" sz="1200" dirty="0"/>
              <a:t> </a:t>
            </a:r>
            <a:r>
              <a:rPr lang="en-US" sz="1200" dirty="0" err="1"/>
              <a:t>quis</a:t>
            </a:r>
            <a:r>
              <a:rPr lang="en-US" sz="1200" dirty="0"/>
              <a:t> </a:t>
            </a:r>
            <a:r>
              <a:rPr lang="en-US" sz="1200" dirty="0" err="1"/>
              <a:t>varius</a:t>
            </a:r>
            <a:r>
              <a:rPr lang="en-US" sz="1200" dirty="0"/>
              <a:t> </a:t>
            </a:r>
            <a:r>
              <a:rPr lang="en-US" sz="1200" dirty="0" err="1"/>
              <a:t>quam</a:t>
            </a:r>
            <a:r>
              <a:rPr lang="en-US" sz="1200" dirty="0"/>
              <a:t> </a:t>
            </a:r>
            <a:r>
              <a:rPr lang="en-US" sz="1200" dirty="0" err="1"/>
              <a:t>quisque</a:t>
            </a:r>
            <a:r>
              <a:rPr lang="en-US" sz="1200" dirty="0"/>
              <a:t> id diam. Eu </a:t>
            </a:r>
            <a:r>
              <a:rPr lang="en-US" sz="1200" dirty="0" err="1"/>
              <a:t>tincidunt</a:t>
            </a:r>
            <a:r>
              <a:rPr lang="en-US" sz="1200" dirty="0"/>
              <a:t> </a:t>
            </a:r>
            <a:r>
              <a:rPr lang="en-US" sz="1200" dirty="0" err="1"/>
              <a:t>tortor</a:t>
            </a:r>
            <a:r>
              <a:rPr lang="en-US" sz="1200" dirty="0"/>
              <a:t> </a:t>
            </a:r>
            <a:r>
              <a:rPr lang="en-US" sz="1200" dirty="0" err="1"/>
              <a:t>aliquam</a:t>
            </a:r>
            <a:r>
              <a:rPr lang="en-US" sz="1200" dirty="0"/>
              <a:t> </a:t>
            </a:r>
            <a:r>
              <a:rPr lang="en-US" sz="1200" dirty="0" err="1"/>
              <a:t>nulla</a:t>
            </a:r>
            <a:r>
              <a:rPr lang="en-US" sz="1200" dirty="0"/>
              <a:t>. </a:t>
            </a:r>
          </a:p>
          <a:p>
            <a:pPr>
              <a:lnSpc>
                <a:spcPct val="130357"/>
              </a:lnSpc>
            </a:pPr>
            <a:endParaRPr lang="en-US" sz="1400" cap="all" dirty="0">
              <a:solidFill>
                <a:schemeClr val="accent1"/>
              </a:solidFill>
              <a:latin typeface="Montserrat SemiBold" panose="00000700000000000000" pitchFamily="2" charset="0"/>
            </a:endParaRPr>
          </a:p>
          <a:p>
            <a:pPr>
              <a:lnSpc>
                <a:spcPct val="130357"/>
              </a:lnSpc>
            </a:pPr>
            <a:r>
              <a:rPr lang="en-US" sz="1400" cap="all" dirty="0">
                <a:solidFill>
                  <a:schemeClr val="accent1"/>
                </a:solidFill>
                <a:latin typeface="Montserrat SemiBold" panose="00000700000000000000" pitchFamily="2" charset="0"/>
              </a:rPr>
              <a:t>Optional Subheading Here</a:t>
            </a:r>
          </a:p>
          <a:p>
            <a:pPr>
              <a:lnSpc>
                <a:spcPct val="130357"/>
              </a:lnSpc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, sed do </a:t>
            </a:r>
            <a:r>
              <a:rPr lang="en-US" sz="1200" dirty="0" err="1"/>
              <a:t>eiusmod</a:t>
            </a:r>
            <a:r>
              <a:rPr lang="en-US" sz="1200" dirty="0"/>
              <a:t> </a:t>
            </a:r>
            <a:r>
              <a:rPr lang="en-US" sz="1200" dirty="0" err="1"/>
              <a:t>tempor</a:t>
            </a:r>
            <a:r>
              <a:rPr lang="en-US" sz="1200" dirty="0"/>
              <a:t> </a:t>
            </a:r>
            <a:r>
              <a:rPr lang="en-US" sz="1200" dirty="0" err="1"/>
              <a:t>incididunt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labore et dolore magna </a:t>
            </a:r>
            <a:r>
              <a:rPr lang="en-US" sz="1200" dirty="0" err="1"/>
              <a:t>aliqua</a:t>
            </a:r>
            <a:r>
              <a:rPr lang="en-US" sz="1200" dirty="0"/>
              <a:t>. </a:t>
            </a:r>
            <a:r>
              <a:rPr lang="en-US" sz="1200" dirty="0" err="1"/>
              <a:t>Ultricies</a:t>
            </a:r>
            <a:r>
              <a:rPr lang="en-US" sz="1200" dirty="0"/>
              <a:t> mi </a:t>
            </a:r>
            <a:r>
              <a:rPr lang="en-US" sz="1200" dirty="0" err="1"/>
              <a:t>quis</a:t>
            </a:r>
            <a:r>
              <a:rPr lang="en-US" sz="1200" dirty="0"/>
              <a:t> </a:t>
            </a:r>
            <a:r>
              <a:rPr lang="en-US" sz="1200" dirty="0" err="1"/>
              <a:t>hendrerit</a:t>
            </a:r>
            <a:r>
              <a:rPr lang="en-US" sz="1200" dirty="0"/>
              <a:t> dolor magna </a:t>
            </a:r>
            <a:r>
              <a:rPr lang="en-US" sz="1200" dirty="0" err="1"/>
              <a:t>eget</a:t>
            </a:r>
            <a:r>
              <a:rPr lang="en-US" sz="1200" dirty="0"/>
              <a:t>. </a:t>
            </a:r>
            <a:r>
              <a:rPr lang="en-US" sz="1200" dirty="0" err="1"/>
              <a:t>Porttitor</a:t>
            </a:r>
            <a:r>
              <a:rPr lang="en-US" sz="1200" dirty="0"/>
              <a:t> </a:t>
            </a:r>
            <a:r>
              <a:rPr lang="en-US" sz="1200" dirty="0" err="1"/>
              <a:t>rhoncus</a:t>
            </a:r>
            <a:r>
              <a:rPr lang="en-US" sz="1200" dirty="0"/>
              <a:t> dolor </a:t>
            </a:r>
            <a:r>
              <a:rPr lang="en-US" sz="1200" dirty="0" err="1"/>
              <a:t>purus</a:t>
            </a:r>
            <a:r>
              <a:rPr lang="en-US" sz="1200" dirty="0"/>
              <a:t> non </a:t>
            </a:r>
            <a:r>
              <a:rPr lang="en-US" sz="1200" dirty="0" err="1"/>
              <a:t>enim</a:t>
            </a:r>
            <a:r>
              <a:rPr lang="en-US" sz="1200" dirty="0"/>
              <a:t> </a:t>
            </a:r>
            <a:r>
              <a:rPr lang="en-US" sz="1200" dirty="0" err="1"/>
              <a:t>praesent</a:t>
            </a:r>
            <a:r>
              <a:rPr lang="en-US" sz="1200" dirty="0"/>
              <a:t> </a:t>
            </a:r>
            <a:r>
              <a:rPr lang="en-US" sz="1200" dirty="0" err="1"/>
              <a:t>elementum</a:t>
            </a:r>
            <a:r>
              <a:rPr lang="en-US" sz="1200" dirty="0"/>
              <a:t>. </a:t>
            </a:r>
            <a:r>
              <a:rPr lang="en-US" sz="1200" dirty="0" err="1"/>
              <a:t>Pellentesque</a:t>
            </a:r>
            <a:r>
              <a:rPr lang="en-US" sz="1200" dirty="0"/>
              <a:t> diam </a:t>
            </a:r>
            <a:r>
              <a:rPr lang="en-US" sz="1200" dirty="0" err="1"/>
              <a:t>volutpat</a:t>
            </a:r>
            <a:r>
              <a:rPr lang="en-US" sz="1200" dirty="0"/>
              <a:t> </a:t>
            </a:r>
            <a:r>
              <a:rPr lang="en-US" sz="1200" dirty="0" err="1"/>
              <a:t>commodo</a:t>
            </a:r>
            <a:r>
              <a:rPr lang="en-US" sz="1200" dirty="0"/>
              <a:t> sed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fringilla</a:t>
            </a:r>
            <a:r>
              <a:rPr lang="en-US" sz="1200" dirty="0"/>
              <a:t>. In </a:t>
            </a:r>
            <a:r>
              <a:rPr lang="en-US" sz="1200" dirty="0" err="1"/>
              <a:t>pellentesque</a:t>
            </a:r>
            <a:r>
              <a:rPr lang="en-US" sz="1200" dirty="0"/>
              <a:t> </a:t>
            </a:r>
            <a:r>
              <a:rPr lang="en-US" sz="1200" dirty="0" err="1"/>
              <a:t>massa</a:t>
            </a:r>
            <a:r>
              <a:rPr lang="en-US" sz="1200" dirty="0"/>
              <a:t> </a:t>
            </a:r>
            <a:r>
              <a:rPr lang="en-US" sz="1200" dirty="0" err="1"/>
              <a:t>placerat</a:t>
            </a:r>
            <a:r>
              <a:rPr lang="en-US" sz="1200" dirty="0"/>
              <a:t> </a:t>
            </a:r>
            <a:r>
              <a:rPr lang="en-US" sz="1200" dirty="0" err="1"/>
              <a:t>duis</a:t>
            </a:r>
            <a:r>
              <a:rPr lang="en-US" sz="1200" dirty="0"/>
              <a:t> </a:t>
            </a:r>
            <a:r>
              <a:rPr lang="en-US" sz="1200" dirty="0" err="1"/>
              <a:t>ultricies</a:t>
            </a:r>
            <a:r>
              <a:rPr lang="en-US" sz="1200" dirty="0"/>
              <a:t>. At </a:t>
            </a:r>
            <a:r>
              <a:rPr lang="en-US" sz="1200" dirty="0" err="1"/>
              <a:t>elementum</a:t>
            </a:r>
            <a:r>
              <a:rPr lang="en-US" sz="1200" dirty="0"/>
              <a:t> </a:t>
            </a:r>
            <a:r>
              <a:rPr lang="en-US" sz="1200" dirty="0" err="1"/>
              <a:t>eu</a:t>
            </a:r>
            <a:r>
              <a:rPr lang="en-US" sz="1200" dirty="0"/>
              <a:t> </a:t>
            </a:r>
            <a:r>
              <a:rPr lang="en-US" sz="1200" dirty="0" err="1"/>
              <a:t>facilisis</a:t>
            </a:r>
            <a:r>
              <a:rPr lang="en-US" sz="1200" dirty="0"/>
              <a:t> sed </a:t>
            </a:r>
            <a:r>
              <a:rPr lang="en-US" sz="1200" dirty="0" err="1"/>
              <a:t>odio</a:t>
            </a:r>
            <a:r>
              <a:rPr lang="en-US" sz="1200" dirty="0"/>
              <a:t> </a:t>
            </a:r>
            <a:r>
              <a:rPr lang="en-US" sz="1200" dirty="0" err="1"/>
              <a:t>morbi</a:t>
            </a:r>
            <a:r>
              <a:rPr lang="en-US" sz="1200" dirty="0"/>
              <a:t>. </a:t>
            </a:r>
            <a:r>
              <a:rPr lang="en-US" sz="1200" dirty="0" err="1"/>
              <a:t>Risus</a:t>
            </a:r>
            <a:r>
              <a:rPr lang="en-US" sz="1200" dirty="0"/>
              <a:t> </a:t>
            </a:r>
            <a:r>
              <a:rPr lang="en-US" sz="1200" dirty="0" err="1"/>
              <a:t>pretium</a:t>
            </a:r>
            <a:r>
              <a:rPr lang="en-US" sz="1200" dirty="0"/>
              <a:t> </a:t>
            </a:r>
            <a:r>
              <a:rPr lang="en-US" sz="1200" dirty="0" err="1"/>
              <a:t>quam</a:t>
            </a:r>
            <a:r>
              <a:rPr lang="en-US" sz="1200" dirty="0"/>
              <a:t> </a:t>
            </a:r>
            <a:r>
              <a:rPr lang="en-US" sz="1200" dirty="0" err="1"/>
              <a:t>vulputate</a:t>
            </a:r>
            <a:r>
              <a:rPr lang="en-US" sz="1200" dirty="0"/>
              <a:t> </a:t>
            </a:r>
            <a:r>
              <a:rPr lang="en-US" sz="1200" dirty="0" err="1"/>
              <a:t>dignissim</a:t>
            </a:r>
            <a:r>
              <a:rPr lang="en-US" sz="1200" dirty="0"/>
              <a:t> </a:t>
            </a:r>
            <a:r>
              <a:rPr lang="en-US" sz="1200" dirty="0" err="1"/>
              <a:t>suspendisse</a:t>
            </a:r>
            <a:r>
              <a:rPr lang="en-US" sz="1200" dirty="0"/>
              <a:t> in </a:t>
            </a:r>
            <a:r>
              <a:rPr lang="en-US" sz="1200" dirty="0" err="1"/>
              <a:t>est</a:t>
            </a:r>
            <a:r>
              <a:rPr lang="en-US" sz="1200" dirty="0"/>
              <a:t> ante in.</a:t>
            </a:r>
          </a:p>
        </p:txBody>
      </p:sp>
      <p:pic>
        <p:nvPicPr>
          <p:cNvPr id="3" name="Picture 2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A6FDC7C5-101E-DA5D-2805-6C30CF2FB5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1" y="408192"/>
            <a:ext cx="1099336" cy="1355331"/>
          </a:xfrm>
          <a:prstGeom prst="rect">
            <a:avLst/>
          </a:prstGeom>
        </p:spPr>
      </p:pic>
      <p:pic>
        <p:nvPicPr>
          <p:cNvPr id="7" name="Picture 6" descr="A blue circle with black text&#10;&#10;Description automatically generated">
            <a:extLst>
              <a:ext uri="{FF2B5EF4-FFF2-40B4-BE49-F238E27FC236}">
                <a16:creationId xmlns:a16="http://schemas.microsoft.com/office/drawing/2014/main" id="{F8A88528-1D11-0FEC-0549-5C457BEBA2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438" y="447652"/>
            <a:ext cx="1387587" cy="140178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64D02A5-6178-2D23-594B-C9D9376DE442}"/>
              </a:ext>
            </a:extLst>
          </p:cNvPr>
          <p:cNvSpPr txBox="1"/>
          <p:nvPr/>
        </p:nvSpPr>
        <p:spPr>
          <a:xfrm>
            <a:off x="-1803750" y="4955307"/>
            <a:ext cx="1628384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Fold Line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ACAA98-D98C-F16E-A184-C8AA163A428B}"/>
              </a:ext>
            </a:extLst>
          </p:cNvPr>
          <p:cNvSpPr txBox="1"/>
          <p:nvPr/>
        </p:nvSpPr>
        <p:spPr>
          <a:xfrm>
            <a:off x="4933436" y="6225814"/>
            <a:ext cx="2832614" cy="1660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143"/>
              </a:lnSpc>
              <a:spcAft>
                <a:spcPts val="929"/>
              </a:spcAft>
            </a:pPr>
            <a:r>
              <a:rPr lang="en-US" sz="1800" dirty="0">
                <a:solidFill>
                  <a:schemeClr val="bg1"/>
                </a:solidFill>
                <a:latin typeface="Montserrat SemiBold" panose="00000700000000000000" pitchFamily="2" charset="0"/>
              </a:rPr>
              <a:t>WE WANT TO CONNECT WITH YOU!</a:t>
            </a:r>
          </a:p>
          <a:p>
            <a:pPr>
              <a:lnSpc>
                <a:spcPct val="107143"/>
              </a:lnSpc>
              <a:spcAft>
                <a:spcPts val="929"/>
              </a:spcAft>
            </a:pPr>
            <a:r>
              <a:rPr lang="en-US" sz="1600" dirty="0">
                <a:solidFill>
                  <a:schemeClr val="bg1"/>
                </a:solidFill>
              </a:rPr>
              <a:t>NOSOTROS QUEREMOS CONECTARNOS CONTIGO</a:t>
            </a:r>
          </a:p>
          <a:p>
            <a:pPr>
              <a:lnSpc>
                <a:spcPct val="130000"/>
              </a:lnSpc>
              <a:spcAft>
                <a:spcPts val="759"/>
              </a:spcAft>
            </a:pPr>
            <a:r>
              <a:rPr lang="en-US" sz="1200" dirty="0">
                <a:solidFill>
                  <a:schemeClr val="bg1"/>
                </a:solidFill>
              </a:rPr>
              <a:t>Put any contact information here: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5C72C502-B190-EB5E-9320-F8EF8B268F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07052" y="5846454"/>
            <a:ext cx="495300" cy="39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096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4A9D823-1B69-20E4-951A-60F88ACB5F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0" t="94" r="45942" b="-94"/>
          <a:stretch/>
        </p:blipFill>
        <p:spPr>
          <a:xfrm>
            <a:off x="12321" y="4832"/>
            <a:ext cx="3988179" cy="514461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C639D71-4437-E059-1928-9E7872F69B32}"/>
              </a:ext>
            </a:extLst>
          </p:cNvPr>
          <p:cNvSpPr/>
          <p:nvPr/>
        </p:nvSpPr>
        <p:spPr>
          <a:xfrm>
            <a:off x="0" y="5143500"/>
            <a:ext cx="8001000" cy="85261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B937752-A139-11A3-D205-496B3124E10E}"/>
              </a:ext>
            </a:extLst>
          </p:cNvPr>
          <p:cNvCxnSpPr>
            <a:cxnSpLocks/>
          </p:cNvCxnSpPr>
          <p:nvPr/>
        </p:nvCxnSpPr>
        <p:spPr>
          <a:xfrm>
            <a:off x="0" y="5143500"/>
            <a:ext cx="8001000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188CC7C5-02E7-BDEF-3AD4-C20259438F7B}"/>
              </a:ext>
            </a:extLst>
          </p:cNvPr>
          <p:cNvSpPr/>
          <p:nvPr/>
        </p:nvSpPr>
        <p:spPr>
          <a:xfrm>
            <a:off x="0" y="0"/>
            <a:ext cx="8001000" cy="3614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6CCB70-AB13-DDCE-7BD3-BCFF932963BC}"/>
              </a:ext>
            </a:extLst>
          </p:cNvPr>
          <p:cNvSpPr txBox="1"/>
          <p:nvPr/>
        </p:nvSpPr>
        <p:spPr>
          <a:xfrm>
            <a:off x="4348301" y="546785"/>
            <a:ext cx="31553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cap="all" dirty="0">
                <a:solidFill>
                  <a:schemeClr val="accent1"/>
                </a:solidFill>
                <a:latin typeface="+mj-lt"/>
              </a:rPr>
              <a:t>Place HEADLINE Here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ABA256B-1283-7E02-7169-4C8C355FAD05}"/>
              </a:ext>
            </a:extLst>
          </p:cNvPr>
          <p:cNvSpPr txBox="1"/>
          <p:nvPr/>
        </p:nvSpPr>
        <p:spPr>
          <a:xfrm>
            <a:off x="342901" y="5280969"/>
            <a:ext cx="7160739" cy="660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  <a:latin typeface="Montserrat SemiBold" panose="00000700000000000000" pitchFamily="2" charset="0"/>
              </a:rPr>
              <a:t>LOOK INSIDE FOR MORE INFORMATION! </a:t>
            </a:r>
          </a:p>
          <a:p>
            <a:r>
              <a:rPr lang="es-ES" dirty="0">
                <a:solidFill>
                  <a:schemeClr val="bg1"/>
                </a:solidFill>
              </a:rPr>
              <a:t>¡MIRA ADENTRO PARA MÁS INFORMACIÓN!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C17577-DE33-1E16-7A9B-F903773B5C38}"/>
              </a:ext>
            </a:extLst>
          </p:cNvPr>
          <p:cNvSpPr txBox="1"/>
          <p:nvPr/>
        </p:nvSpPr>
        <p:spPr>
          <a:xfrm>
            <a:off x="4348302" y="2325027"/>
            <a:ext cx="3640377" cy="2581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2500"/>
              </a:lnSpc>
            </a:pPr>
            <a:r>
              <a:rPr lang="en-US" sz="1200" dirty="0"/>
              <a:t>Project overview text here. </a:t>
            </a:r>
          </a:p>
          <a:p>
            <a:pPr>
              <a:lnSpc>
                <a:spcPct val="112500"/>
              </a:lnSpc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, sed do </a:t>
            </a:r>
            <a:r>
              <a:rPr lang="en-US" sz="1200" dirty="0" err="1"/>
              <a:t>eiusmod</a:t>
            </a:r>
            <a:r>
              <a:rPr lang="en-US" sz="1200" dirty="0"/>
              <a:t> </a:t>
            </a:r>
            <a:r>
              <a:rPr lang="en-US" sz="1200" dirty="0" err="1"/>
              <a:t>tempor</a:t>
            </a:r>
            <a:r>
              <a:rPr lang="en-US" sz="1200" dirty="0"/>
              <a:t> </a:t>
            </a:r>
            <a:r>
              <a:rPr lang="en-US" sz="1200" dirty="0" err="1"/>
              <a:t>incididunt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labore et dolore magna </a:t>
            </a:r>
            <a:r>
              <a:rPr lang="en-US" sz="1200" dirty="0" err="1"/>
              <a:t>aliqua</a:t>
            </a:r>
            <a:r>
              <a:rPr lang="en-US" sz="1200" dirty="0"/>
              <a:t>. </a:t>
            </a:r>
            <a:r>
              <a:rPr lang="en-US" sz="1200" dirty="0" err="1"/>
              <a:t>Ultricies</a:t>
            </a:r>
            <a:r>
              <a:rPr lang="en-US" sz="1200" dirty="0"/>
              <a:t> mi </a:t>
            </a:r>
            <a:r>
              <a:rPr lang="en-US" sz="1200" dirty="0" err="1"/>
              <a:t>quis</a:t>
            </a:r>
            <a:r>
              <a:rPr lang="en-US" sz="1200" dirty="0"/>
              <a:t> </a:t>
            </a:r>
            <a:r>
              <a:rPr lang="en-US" sz="1200" dirty="0" err="1"/>
              <a:t>hendrerit</a:t>
            </a:r>
            <a:r>
              <a:rPr lang="en-US" sz="1200" dirty="0"/>
              <a:t> dolor magna </a:t>
            </a:r>
            <a:r>
              <a:rPr lang="en-US" sz="1200" dirty="0" err="1"/>
              <a:t>eget</a:t>
            </a:r>
            <a:r>
              <a:rPr lang="en-US" sz="1200" dirty="0"/>
              <a:t>. </a:t>
            </a:r>
            <a:r>
              <a:rPr lang="en-US" sz="1200" dirty="0" err="1"/>
              <a:t>Porttitor</a:t>
            </a:r>
            <a:r>
              <a:rPr lang="en-US" sz="1200" dirty="0"/>
              <a:t> </a:t>
            </a:r>
            <a:r>
              <a:rPr lang="en-US" sz="1200" dirty="0" err="1"/>
              <a:t>rhoncus</a:t>
            </a:r>
            <a:r>
              <a:rPr lang="en-US" sz="1200" dirty="0"/>
              <a:t> dolor </a:t>
            </a:r>
            <a:r>
              <a:rPr lang="en-US" sz="1200" dirty="0" err="1"/>
              <a:t>purus</a:t>
            </a:r>
            <a:r>
              <a:rPr lang="en-US" sz="1200" dirty="0"/>
              <a:t> non </a:t>
            </a:r>
            <a:r>
              <a:rPr lang="en-US" sz="1200" dirty="0" err="1"/>
              <a:t>enim</a:t>
            </a:r>
            <a:r>
              <a:rPr lang="en-US" sz="1200" dirty="0"/>
              <a:t> </a:t>
            </a:r>
            <a:r>
              <a:rPr lang="en-US" sz="1200" dirty="0" err="1"/>
              <a:t>praesent</a:t>
            </a:r>
            <a:r>
              <a:rPr lang="en-US" sz="1200" dirty="0"/>
              <a:t> </a:t>
            </a:r>
            <a:r>
              <a:rPr lang="en-US" sz="1200" dirty="0" err="1"/>
              <a:t>elementum</a:t>
            </a:r>
            <a:r>
              <a:rPr lang="en-US" sz="1200" dirty="0"/>
              <a:t>. </a:t>
            </a:r>
            <a:r>
              <a:rPr lang="en-US" sz="1200" dirty="0" err="1"/>
              <a:t>Pellentesque</a:t>
            </a:r>
            <a:r>
              <a:rPr lang="en-US" sz="1200" dirty="0"/>
              <a:t> diam </a:t>
            </a:r>
            <a:r>
              <a:rPr lang="en-US" sz="1200" dirty="0" err="1"/>
              <a:t>volutpat</a:t>
            </a:r>
            <a:r>
              <a:rPr lang="en-US" sz="1200" dirty="0"/>
              <a:t> </a:t>
            </a:r>
            <a:r>
              <a:rPr lang="en-US" sz="1200" dirty="0" err="1"/>
              <a:t>commodo</a:t>
            </a:r>
            <a:r>
              <a:rPr lang="en-US" sz="1200" dirty="0"/>
              <a:t> sed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fringilla</a:t>
            </a:r>
            <a:r>
              <a:rPr lang="en-US" sz="1200" dirty="0"/>
              <a:t>. In </a:t>
            </a:r>
            <a:r>
              <a:rPr lang="en-US" sz="1200" dirty="0" err="1"/>
              <a:t>pellentesque</a:t>
            </a:r>
            <a:r>
              <a:rPr lang="en-US" sz="1200" dirty="0"/>
              <a:t> </a:t>
            </a:r>
            <a:r>
              <a:rPr lang="en-US" sz="1200" dirty="0" err="1"/>
              <a:t>massa</a:t>
            </a:r>
            <a:r>
              <a:rPr lang="en-US" sz="1200" dirty="0"/>
              <a:t> </a:t>
            </a:r>
            <a:r>
              <a:rPr lang="en-US" sz="1200" dirty="0" err="1"/>
              <a:t>placerat</a:t>
            </a:r>
            <a:r>
              <a:rPr lang="en-US" sz="1200" dirty="0"/>
              <a:t> </a:t>
            </a:r>
            <a:r>
              <a:rPr lang="en-US" sz="1200" dirty="0" err="1"/>
              <a:t>duis</a:t>
            </a:r>
            <a:r>
              <a:rPr lang="en-US" sz="1200" dirty="0"/>
              <a:t> </a:t>
            </a:r>
            <a:r>
              <a:rPr lang="en-US" sz="1200" dirty="0" err="1"/>
              <a:t>ultricies</a:t>
            </a:r>
            <a:r>
              <a:rPr lang="en-US" sz="1200" dirty="0"/>
              <a:t>. At </a:t>
            </a:r>
            <a:r>
              <a:rPr lang="en-US" sz="1200" dirty="0" err="1"/>
              <a:t>elementum</a:t>
            </a:r>
            <a:r>
              <a:rPr lang="en-US" sz="1200" dirty="0"/>
              <a:t> </a:t>
            </a:r>
            <a:r>
              <a:rPr lang="en-US" sz="1200" dirty="0" err="1"/>
              <a:t>eu</a:t>
            </a:r>
            <a:r>
              <a:rPr lang="en-US" sz="1200" dirty="0"/>
              <a:t> </a:t>
            </a:r>
            <a:r>
              <a:rPr lang="en-US" sz="1200" dirty="0" err="1"/>
              <a:t>facilisis</a:t>
            </a:r>
            <a:r>
              <a:rPr lang="en-US" sz="1200" dirty="0"/>
              <a:t> sed </a:t>
            </a:r>
            <a:r>
              <a:rPr lang="en-US" sz="1200" dirty="0" err="1"/>
              <a:t>odio</a:t>
            </a:r>
            <a:r>
              <a:rPr lang="en-US" sz="1200" dirty="0"/>
              <a:t> </a:t>
            </a:r>
            <a:r>
              <a:rPr lang="en-US" sz="1200" dirty="0" err="1"/>
              <a:t>morbi</a:t>
            </a:r>
            <a:r>
              <a:rPr lang="en-US" sz="1200" dirty="0"/>
              <a:t>. </a:t>
            </a:r>
            <a:r>
              <a:rPr lang="en-US" sz="1200" dirty="0" err="1"/>
              <a:t>Risus</a:t>
            </a:r>
            <a:r>
              <a:rPr lang="en-US" sz="1200" dirty="0"/>
              <a:t> </a:t>
            </a:r>
            <a:r>
              <a:rPr lang="en-US" sz="1200" dirty="0" err="1"/>
              <a:t>pretium</a:t>
            </a:r>
            <a:r>
              <a:rPr lang="en-US" sz="1200" dirty="0"/>
              <a:t> </a:t>
            </a:r>
            <a:r>
              <a:rPr lang="en-US" sz="1200" dirty="0" err="1"/>
              <a:t>quam</a:t>
            </a:r>
            <a:r>
              <a:rPr lang="en-US" sz="1200" dirty="0"/>
              <a:t> </a:t>
            </a:r>
            <a:r>
              <a:rPr lang="en-US" sz="1200" dirty="0" err="1"/>
              <a:t>vulputate</a:t>
            </a:r>
            <a:r>
              <a:rPr lang="en-US" sz="1200" dirty="0"/>
              <a:t> </a:t>
            </a:r>
            <a:r>
              <a:rPr lang="en-US" sz="1200" dirty="0" err="1"/>
              <a:t>dignissim</a:t>
            </a:r>
            <a:r>
              <a:rPr lang="en-US" sz="1200" dirty="0"/>
              <a:t> </a:t>
            </a:r>
            <a:r>
              <a:rPr lang="en-US" sz="1200" dirty="0" err="1"/>
              <a:t>suspendisse</a:t>
            </a:r>
            <a:r>
              <a:rPr lang="en-US" sz="1200" dirty="0"/>
              <a:t> in </a:t>
            </a:r>
            <a:r>
              <a:rPr lang="en-US" sz="1200" dirty="0" err="1"/>
              <a:t>est</a:t>
            </a:r>
            <a:r>
              <a:rPr lang="en-US" sz="1200" dirty="0"/>
              <a:t> ante in. </a:t>
            </a:r>
          </a:p>
        </p:txBody>
      </p:sp>
      <p:pic>
        <p:nvPicPr>
          <p:cNvPr id="3" name="Picture 2" descr="A blue circle with black text&#10;&#10;Description automatically generated">
            <a:extLst>
              <a:ext uri="{FF2B5EF4-FFF2-40B4-BE49-F238E27FC236}">
                <a16:creationId xmlns:a16="http://schemas.microsoft.com/office/drawing/2014/main" id="{E3F24880-3164-0DE6-2CA8-B307D42F99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398" y="6077539"/>
            <a:ext cx="1252617" cy="12654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AED00B4-5810-A8A9-5AEC-7B99DF3E332A}"/>
              </a:ext>
            </a:extLst>
          </p:cNvPr>
          <p:cNvSpPr txBox="1"/>
          <p:nvPr/>
        </p:nvSpPr>
        <p:spPr>
          <a:xfrm rot="21004708">
            <a:off x="1081011" y="8115759"/>
            <a:ext cx="58389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Space intentionally left blank for mailing. DELETE THIS TEXT BOX BEFORE PRINTING</a:t>
            </a:r>
          </a:p>
        </p:txBody>
      </p:sp>
      <p:pic>
        <p:nvPicPr>
          <p:cNvPr id="6" name="Picture 5" descr="A red blue and yellow logo&#10;&#10;Description automatically generated">
            <a:extLst>
              <a:ext uri="{FF2B5EF4-FFF2-40B4-BE49-F238E27FC236}">
                <a16:creationId xmlns:a16="http://schemas.microsoft.com/office/drawing/2014/main" id="{F25C0CA3-0088-D7A4-EDAE-8103CD3962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9" y="6096324"/>
            <a:ext cx="2549343" cy="105235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049C8C1-5614-4437-0378-E0B47215765E}"/>
              </a:ext>
            </a:extLst>
          </p:cNvPr>
          <p:cNvSpPr txBox="1"/>
          <p:nvPr/>
        </p:nvSpPr>
        <p:spPr>
          <a:xfrm>
            <a:off x="172743" y="8177"/>
            <a:ext cx="74556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cap="all" dirty="0" err="1">
                <a:solidFill>
                  <a:schemeClr val="bg1"/>
                </a:solidFill>
                <a:latin typeface="Montserrat SemiBold" panose="00000700000000000000" pitchFamily="2" charset="0"/>
              </a:rPr>
              <a:t>Name</a:t>
            </a:r>
            <a:r>
              <a:rPr lang="es-ES" sz="2000" cap="all" dirty="0">
                <a:solidFill>
                  <a:schemeClr val="bg1"/>
                </a:solidFill>
              </a:rPr>
              <a:t> </a:t>
            </a:r>
            <a:r>
              <a:rPr lang="es-ES" sz="2000" cap="all" dirty="0" err="1">
                <a:solidFill>
                  <a:schemeClr val="bg1"/>
                </a:solidFill>
              </a:rPr>
              <a:t>of</a:t>
            </a:r>
            <a:r>
              <a:rPr lang="es-ES" sz="2000" cap="all" dirty="0">
                <a:solidFill>
                  <a:schemeClr val="bg1"/>
                </a:solidFill>
              </a:rPr>
              <a:t> Project   |   </a:t>
            </a:r>
            <a:r>
              <a:rPr lang="es-ES" sz="2000" cap="all" dirty="0">
                <a:solidFill>
                  <a:schemeClr val="bg1"/>
                </a:solidFill>
                <a:latin typeface="Montserrat SemiBold" panose="00000700000000000000" pitchFamily="2" charset="0"/>
              </a:rPr>
              <a:t>CN</a:t>
            </a:r>
            <a:r>
              <a:rPr lang="es-ES" sz="2000" cap="all" dirty="0">
                <a:solidFill>
                  <a:schemeClr val="bg1"/>
                </a:solidFill>
              </a:rPr>
              <a:t> </a:t>
            </a:r>
            <a:r>
              <a:rPr lang="es-ES" sz="2000" cap="all" dirty="0" err="1">
                <a:solidFill>
                  <a:schemeClr val="bg1"/>
                </a:solidFill>
              </a:rPr>
              <a:t>Number</a:t>
            </a:r>
            <a:endParaRPr lang="en-US" sz="2000" cap="all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47BDF6-3642-2751-8785-667C8E96EA84}"/>
              </a:ext>
            </a:extLst>
          </p:cNvPr>
          <p:cNvSpPr txBox="1"/>
          <p:nvPr/>
        </p:nvSpPr>
        <p:spPr>
          <a:xfrm>
            <a:off x="-1803750" y="4955307"/>
            <a:ext cx="1628384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Fold Line </a:t>
            </a:r>
          </a:p>
        </p:txBody>
      </p:sp>
    </p:spTree>
    <p:extLst>
      <p:ext uri="{BB962C8B-B14F-4D97-AF65-F5344CB8AC3E}">
        <p14:creationId xmlns:p14="http://schemas.microsoft.com/office/powerpoint/2010/main" val="1372501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3C3521D-3A0F-A355-596A-355BE59B9211}"/>
              </a:ext>
            </a:extLst>
          </p:cNvPr>
          <p:cNvSpPr txBox="1"/>
          <p:nvPr/>
        </p:nvSpPr>
        <p:spPr>
          <a:xfrm>
            <a:off x="342901" y="342900"/>
            <a:ext cx="7315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cap="all" dirty="0">
                <a:solidFill>
                  <a:schemeClr val="accent1"/>
                </a:solidFill>
                <a:latin typeface="+mj-lt"/>
              </a:rPr>
              <a:t>Place HEADLINE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D11DD-CE03-A69A-C9FD-43E511DA10B5}"/>
              </a:ext>
            </a:extLst>
          </p:cNvPr>
          <p:cNvSpPr txBox="1"/>
          <p:nvPr/>
        </p:nvSpPr>
        <p:spPr>
          <a:xfrm>
            <a:off x="342900" y="1068054"/>
            <a:ext cx="7423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cap="all" dirty="0">
                <a:solidFill>
                  <a:schemeClr val="accent1"/>
                </a:solidFill>
              </a:rPr>
              <a:t>Optional Spanish Headline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5F065D-F61D-DB6B-4D0A-734D3E8F5375}"/>
              </a:ext>
            </a:extLst>
          </p:cNvPr>
          <p:cNvSpPr txBox="1"/>
          <p:nvPr/>
        </p:nvSpPr>
        <p:spPr>
          <a:xfrm>
            <a:off x="342900" y="9431296"/>
            <a:ext cx="5218656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2"/>
              </a:spcAft>
            </a:pPr>
            <a:r>
              <a:rPr lang="en-US" sz="1000" dirty="0"/>
              <a:t>For Americans with Disabilities Act (ADA) or Civil Rights Title VI accommodations and/or more information call Ami Evans at 575-640-5981 or by email at ami.evans@dot.nm.gov</a:t>
            </a:r>
          </a:p>
          <a:p>
            <a:r>
              <a:rPr lang="en-US" sz="1000" dirty="0"/>
              <a:t>Por favor </a:t>
            </a:r>
            <a:r>
              <a:rPr lang="en-US" sz="1000" dirty="0" err="1"/>
              <a:t>comuníquese</a:t>
            </a:r>
            <a:r>
              <a:rPr lang="en-US" sz="1000" dirty="0"/>
              <a:t> al 505-418-4900 </a:t>
            </a:r>
            <a:r>
              <a:rPr lang="en-US" sz="1000" dirty="0" err="1"/>
              <a:t>si</a:t>
            </a:r>
            <a:r>
              <a:rPr lang="en-US" sz="1000" dirty="0"/>
              <a:t> </a:t>
            </a:r>
            <a:r>
              <a:rPr lang="en-US" sz="1000" dirty="0" err="1"/>
              <a:t>desea</a:t>
            </a:r>
            <a:r>
              <a:rPr lang="en-US" sz="1000" dirty="0"/>
              <a:t> </a:t>
            </a:r>
            <a:r>
              <a:rPr lang="en-US" sz="1000" dirty="0" err="1"/>
              <a:t>esta</a:t>
            </a:r>
            <a:r>
              <a:rPr lang="en-US" sz="1000" dirty="0"/>
              <a:t> </a:t>
            </a:r>
            <a:r>
              <a:rPr lang="en-US" sz="1000" dirty="0" err="1"/>
              <a:t>informacion</a:t>
            </a:r>
            <a:r>
              <a:rPr lang="en-US" sz="1000" dirty="0"/>
              <a:t> </a:t>
            </a:r>
            <a:r>
              <a:rPr lang="en-US" sz="1000" dirty="0" err="1"/>
              <a:t>en</a:t>
            </a:r>
            <a:r>
              <a:rPr lang="en-US" sz="1000" dirty="0"/>
              <a:t> </a:t>
            </a:r>
            <a:r>
              <a:rPr lang="en-US" sz="1000" dirty="0" err="1"/>
              <a:t>Español</a:t>
            </a:r>
            <a:r>
              <a:rPr lang="en-US" sz="1000" dirty="0"/>
              <a:t>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06B8F5-CD3D-30CC-2295-03E780E70258}"/>
              </a:ext>
            </a:extLst>
          </p:cNvPr>
          <p:cNvSpPr/>
          <p:nvPr/>
        </p:nvSpPr>
        <p:spPr>
          <a:xfrm>
            <a:off x="0" y="8437562"/>
            <a:ext cx="8000998" cy="852616"/>
          </a:xfrm>
          <a:prstGeom prst="rect">
            <a:avLst/>
          </a:prstGeom>
          <a:solidFill>
            <a:srgbClr val="2779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56D5CE-C347-6015-ECB1-B7F819026FF6}"/>
              </a:ext>
            </a:extLst>
          </p:cNvPr>
          <p:cNvSpPr txBox="1"/>
          <p:nvPr/>
        </p:nvSpPr>
        <p:spPr>
          <a:xfrm>
            <a:off x="342901" y="8540705"/>
            <a:ext cx="7160739" cy="660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  <a:latin typeface="Montserrat SemiBold" panose="00000700000000000000" pitchFamily="2" charset="0"/>
              </a:rPr>
              <a:t>CONSTRUCTION BEGINS IN 2023  | </a:t>
            </a:r>
          </a:p>
          <a:p>
            <a:r>
              <a:rPr lang="es-ES" dirty="0">
                <a:solidFill>
                  <a:schemeClr val="bg1"/>
                </a:solidFill>
              </a:rPr>
              <a:t>LA CONSTRUCCIÓN COMIENZA EN 2023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3AC98E-E7BB-8A5E-0FB1-8680B2C9CFC3}"/>
              </a:ext>
            </a:extLst>
          </p:cNvPr>
          <p:cNvSpPr/>
          <p:nvPr/>
        </p:nvSpPr>
        <p:spPr>
          <a:xfrm>
            <a:off x="4235363" y="4990025"/>
            <a:ext cx="3765637" cy="34475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B11EDCD-0BD2-2DAC-9ED4-2EDF3B8327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73" r="27918" b="673"/>
          <a:stretch/>
        </p:blipFill>
        <p:spPr>
          <a:xfrm>
            <a:off x="4235364" y="1637384"/>
            <a:ext cx="3765636" cy="336323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649FB58-4A26-2DE7-4ACD-AA072D89E3BB}"/>
              </a:ext>
            </a:extLst>
          </p:cNvPr>
          <p:cNvSpPr txBox="1"/>
          <p:nvPr/>
        </p:nvSpPr>
        <p:spPr>
          <a:xfrm>
            <a:off x="342900" y="1637384"/>
            <a:ext cx="3657600" cy="6494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759"/>
              </a:spcAft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, sed do </a:t>
            </a:r>
            <a:r>
              <a:rPr lang="en-US" sz="1200" dirty="0" err="1"/>
              <a:t>eiusmod</a:t>
            </a:r>
            <a:r>
              <a:rPr lang="en-US" sz="1200" dirty="0"/>
              <a:t> </a:t>
            </a:r>
            <a:r>
              <a:rPr lang="en-US" sz="1200" dirty="0" err="1"/>
              <a:t>tempor</a:t>
            </a:r>
            <a:r>
              <a:rPr lang="en-US" sz="1200" dirty="0"/>
              <a:t> </a:t>
            </a:r>
            <a:r>
              <a:rPr lang="en-US" sz="1200" dirty="0" err="1"/>
              <a:t>incididunt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labore et dolore magna </a:t>
            </a:r>
            <a:r>
              <a:rPr lang="en-US" sz="1200" dirty="0" err="1"/>
              <a:t>aliqua</a:t>
            </a:r>
            <a:r>
              <a:rPr lang="en-US" sz="1200" dirty="0"/>
              <a:t>. </a:t>
            </a:r>
            <a:r>
              <a:rPr lang="en-US" sz="1200" dirty="0" err="1"/>
              <a:t>Ultricies</a:t>
            </a:r>
            <a:r>
              <a:rPr lang="en-US" sz="1200" dirty="0"/>
              <a:t> mi </a:t>
            </a:r>
            <a:r>
              <a:rPr lang="en-US" sz="1200" dirty="0" err="1"/>
              <a:t>quis</a:t>
            </a:r>
            <a:r>
              <a:rPr lang="en-US" sz="1200" dirty="0"/>
              <a:t> </a:t>
            </a:r>
            <a:r>
              <a:rPr lang="en-US" sz="1200" dirty="0" err="1"/>
              <a:t>hendrerit</a:t>
            </a:r>
            <a:r>
              <a:rPr lang="en-US" sz="1200" dirty="0"/>
              <a:t> dolor magna </a:t>
            </a:r>
            <a:r>
              <a:rPr lang="en-US" sz="1200" dirty="0" err="1"/>
              <a:t>eget</a:t>
            </a:r>
            <a:r>
              <a:rPr lang="en-US" sz="1200" dirty="0"/>
              <a:t>. </a:t>
            </a:r>
            <a:r>
              <a:rPr lang="en-US" sz="1200" dirty="0" err="1"/>
              <a:t>Porttitor</a:t>
            </a:r>
            <a:r>
              <a:rPr lang="en-US" sz="1200" dirty="0"/>
              <a:t> </a:t>
            </a:r>
            <a:r>
              <a:rPr lang="en-US" sz="1200" dirty="0" err="1"/>
              <a:t>rhoncus</a:t>
            </a:r>
            <a:r>
              <a:rPr lang="en-US" sz="1200" dirty="0"/>
              <a:t> dolor </a:t>
            </a:r>
            <a:r>
              <a:rPr lang="en-US" sz="1200" dirty="0" err="1"/>
              <a:t>purus</a:t>
            </a:r>
            <a:r>
              <a:rPr lang="en-US" sz="1200" dirty="0"/>
              <a:t> non </a:t>
            </a:r>
            <a:r>
              <a:rPr lang="en-US" sz="1200" dirty="0" err="1"/>
              <a:t>enim</a:t>
            </a:r>
            <a:r>
              <a:rPr lang="en-US" sz="1200" dirty="0"/>
              <a:t> </a:t>
            </a:r>
            <a:r>
              <a:rPr lang="en-US" sz="1200" dirty="0" err="1"/>
              <a:t>praesent</a:t>
            </a:r>
            <a:r>
              <a:rPr lang="en-US" sz="1200" dirty="0"/>
              <a:t> </a:t>
            </a:r>
            <a:r>
              <a:rPr lang="en-US" sz="1200" dirty="0" err="1"/>
              <a:t>elementum</a:t>
            </a:r>
            <a:r>
              <a:rPr lang="en-US" sz="1200" dirty="0"/>
              <a:t>. </a:t>
            </a:r>
            <a:r>
              <a:rPr lang="en-US" sz="1200" dirty="0" err="1"/>
              <a:t>Pellentesque</a:t>
            </a:r>
            <a:r>
              <a:rPr lang="en-US" sz="1200" dirty="0"/>
              <a:t> diam </a:t>
            </a:r>
            <a:r>
              <a:rPr lang="en-US" sz="1200" dirty="0" err="1"/>
              <a:t>volutpat</a:t>
            </a:r>
            <a:r>
              <a:rPr lang="en-US" sz="1200" dirty="0"/>
              <a:t> </a:t>
            </a:r>
            <a:r>
              <a:rPr lang="en-US" sz="1200" dirty="0" err="1"/>
              <a:t>commodo</a:t>
            </a:r>
            <a:r>
              <a:rPr lang="en-US" sz="1200" dirty="0"/>
              <a:t> sed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fringilla</a:t>
            </a:r>
            <a:r>
              <a:rPr lang="en-US" sz="1200" dirty="0"/>
              <a:t>. In </a:t>
            </a:r>
            <a:r>
              <a:rPr lang="en-US" sz="1200" dirty="0" err="1"/>
              <a:t>pellentesque</a:t>
            </a:r>
            <a:r>
              <a:rPr lang="en-US" sz="1200" dirty="0"/>
              <a:t> </a:t>
            </a:r>
            <a:r>
              <a:rPr lang="en-US" sz="1200" dirty="0" err="1"/>
              <a:t>massa</a:t>
            </a:r>
            <a:r>
              <a:rPr lang="en-US" sz="1200" dirty="0"/>
              <a:t> </a:t>
            </a:r>
            <a:r>
              <a:rPr lang="en-US" sz="1200" dirty="0" err="1"/>
              <a:t>placerat</a:t>
            </a:r>
            <a:r>
              <a:rPr lang="en-US" sz="1200" dirty="0"/>
              <a:t> </a:t>
            </a:r>
            <a:r>
              <a:rPr lang="en-US" sz="1200" dirty="0" err="1"/>
              <a:t>duis</a:t>
            </a:r>
            <a:r>
              <a:rPr lang="en-US" sz="1200" dirty="0"/>
              <a:t> </a:t>
            </a:r>
            <a:r>
              <a:rPr lang="en-US" sz="1200" dirty="0" err="1"/>
              <a:t>ultricies</a:t>
            </a:r>
            <a:r>
              <a:rPr lang="en-US" sz="1200" dirty="0"/>
              <a:t>. At </a:t>
            </a:r>
            <a:r>
              <a:rPr lang="en-US" sz="1200" dirty="0" err="1"/>
              <a:t>elementum</a:t>
            </a:r>
            <a:r>
              <a:rPr lang="en-US" sz="1200" dirty="0"/>
              <a:t> </a:t>
            </a:r>
            <a:r>
              <a:rPr lang="en-US" sz="1200" dirty="0" err="1"/>
              <a:t>eu</a:t>
            </a:r>
            <a:r>
              <a:rPr lang="en-US" sz="1200" dirty="0"/>
              <a:t> </a:t>
            </a:r>
            <a:r>
              <a:rPr lang="en-US" sz="1200" dirty="0" err="1"/>
              <a:t>facilisis</a:t>
            </a:r>
            <a:r>
              <a:rPr lang="en-US" sz="1200" dirty="0"/>
              <a:t> sed </a:t>
            </a:r>
            <a:r>
              <a:rPr lang="en-US" sz="1200" dirty="0" err="1"/>
              <a:t>odio</a:t>
            </a:r>
            <a:r>
              <a:rPr lang="en-US" sz="1200" dirty="0"/>
              <a:t> </a:t>
            </a:r>
            <a:r>
              <a:rPr lang="en-US" sz="1200" dirty="0" err="1"/>
              <a:t>morbi</a:t>
            </a:r>
            <a:r>
              <a:rPr lang="en-US" sz="1200" dirty="0"/>
              <a:t>. </a:t>
            </a:r>
            <a:r>
              <a:rPr lang="en-US" sz="1200" dirty="0" err="1"/>
              <a:t>Risus</a:t>
            </a:r>
            <a:r>
              <a:rPr lang="en-US" sz="1200" dirty="0"/>
              <a:t> </a:t>
            </a:r>
            <a:r>
              <a:rPr lang="en-US" sz="1200" dirty="0" err="1"/>
              <a:t>pretium</a:t>
            </a:r>
            <a:r>
              <a:rPr lang="en-US" sz="1200" dirty="0"/>
              <a:t> </a:t>
            </a:r>
            <a:r>
              <a:rPr lang="en-US" sz="1200" dirty="0" err="1"/>
              <a:t>quam</a:t>
            </a:r>
            <a:r>
              <a:rPr lang="en-US" sz="1200" dirty="0"/>
              <a:t> </a:t>
            </a:r>
            <a:r>
              <a:rPr lang="en-US" sz="1200" dirty="0" err="1"/>
              <a:t>vulputate</a:t>
            </a:r>
            <a:r>
              <a:rPr lang="en-US" sz="1200" dirty="0"/>
              <a:t> </a:t>
            </a:r>
            <a:r>
              <a:rPr lang="en-US" sz="1200" dirty="0" err="1"/>
              <a:t>dignissim</a:t>
            </a:r>
            <a:r>
              <a:rPr lang="en-US" sz="1200" dirty="0"/>
              <a:t> </a:t>
            </a:r>
            <a:r>
              <a:rPr lang="en-US" sz="1200" dirty="0" err="1"/>
              <a:t>suspendisse</a:t>
            </a:r>
            <a:r>
              <a:rPr lang="en-US" sz="1200" dirty="0"/>
              <a:t> in </a:t>
            </a:r>
            <a:r>
              <a:rPr lang="en-US" sz="1200" dirty="0" err="1"/>
              <a:t>est</a:t>
            </a:r>
            <a:r>
              <a:rPr lang="en-US" sz="1200" dirty="0"/>
              <a:t> ante in. </a:t>
            </a:r>
            <a:r>
              <a:rPr lang="en-US" sz="1200" dirty="0" err="1"/>
              <a:t>Risus</a:t>
            </a:r>
            <a:r>
              <a:rPr lang="en-US" sz="1200" dirty="0"/>
              <a:t> </a:t>
            </a:r>
            <a:r>
              <a:rPr lang="en-US" sz="1200" dirty="0" err="1"/>
              <a:t>quis</a:t>
            </a:r>
            <a:r>
              <a:rPr lang="en-US" sz="1200" dirty="0"/>
              <a:t> </a:t>
            </a:r>
            <a:r>
              <a:rPr lang="en-US" sz="1200" dirty="0" err="1"/>
              <a:t>varius</a:t>
            </a:r>
            <a:r>
              <a:rPr lang="en-US" sz="1200" dirty="0"/>
              <a:t> </a:t>
            </a:r>
            <a:r>
              <a:rPr lang="en-US" sz="1200" dirty="0" err="1"/>
              <a:t>quam</a:t>
            </a:r>
            <a:r>
              <a:rPr lang="en-US" sz="1200" dirty="0"/>
              <a:t> </a:t>
            </a:r>
            <a:r>
              <a:rPr lang="en-US" sz="1200" dirty="0" err="1"/>
              <a:t>quisque</a:t>
            </a:r>
            <a:r>
              <a:rPr lang="en-US" sz="1200" dirty="0"/>
              <a:t> id diam. Eu </a:t>
            </a:r>
            <a:r>
              <a:rPr lang="en-US" sz="1200" dirty="0" err="1"/>
              <a:t>tincidunt</a:t>
            </a:r>
            <a:r>
              <a:rPr lang="en-US" sz="1200" dirty="0"/>
              <a:t> </a:t>
            </a:r>
            <a:r>
              <a:rPr lang="en-US" sz="1200" dirty="0" err="1"/>
              <a:t>tortor</a:t>
            </a:r>
            <a:r>
              <a:rPr lang="en-US" sz="1200" dirty="0"/>
              <a:t> </a:t>
            </a:r>
            <a:r>
              <a:rPr lang="en-US" sz="1200" dirty="0" err="1"/>
              <a:t>aliquam</a:t>
            </a:r>
            <a:r>
              <a:rPr lang="en-US" sz="1200" dirty="0"/>
              <a:t> </a:t>
            </a:r>
            <a:r>
              <a:rPr lang="en-US" sz="1200" dirty="0" err="1"/>
              <a:t>nulla</a:t>
            </a:r>
            <a:r>
              <a:rPr lang="en-US" sz="1200" dirty="0"/>
              <a:t>. </a:t>
            </a:r>
          </a:p>
          <a:p>
            <a:pPr>
              <a:lnSpc>
                <a:spcPct val="130357"/>
              </a:lnSpc>
            </a:pPr>
            <a:endParaRPr lang="en-US" sz="1400" cap="all" dirty="0">
              <a:solidFill>
                <a:schemeClr val="accent1"/>
              </a:solidFill>
              <a:latin typeface="Montserrat SemiBold" panose="00000700000000000000" pitchFamily="2" charset="0"/>
            </a:endParaRPr>
          </a:p>
          <a:p>
            <a:pPr>
              <a:lnSpc>
                <a:spcPct val="130357"/>
              </a:lnSpc>
            </a:pPr>
            <a:r>
              <a:rPr lang="en-US" sz="1400" cap="all" dirty="0">
                <a:solidFill>
                  <a:schemeClr val="accent1"/>
                </a:solidFill>
                <a:latin typeface="Montserrat SemiBold" panose="00000700000000000000" pitchFamily="2" charset="0"/>
              </a:rPr>
              <a:t>Optional Subheading Here</a:t>
            </a:r>
          </a:p>
          <a:p>
            <a:pPr>
              <a:lnSpc>
                <a:spcPct val="130357"/>
              </a:lnSpc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, sed do </a:t>
            </a:r>
            <a:r>
              <a:rPr lang="en-US" sz="1200" dirty="0" err="1"/>
              <a:t>eiusmod</a:t>
            </a:r>
            <a:r>
              <a:rPr lang="en-US" sz="1200" dirty="0"/>
              <a:t> </a:t>
            </a:r>
            <a:r>
              <a:rPr lang="en-US" sz="1200" dirty="0" err="1"/>
              <a:t>tempor</a:t>
            </a:r>
            <a:r>
              <a:rPr lang="en-US" sz="1200" dirty="0"/>
              <a:t> </a:t>
            </a:r>
            <a:r>
              <a:rPr lang="en-US" sz="1200" dirty="0" err="1"/>
              <a:t>incididunt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labore et dolore magna </a:t>
            </a:r>
            <a:r>
              <a:rPr lang="en-US" sz="1200" dirty="0" err="1"/>
              <a:t>aliqua</a:t>
            </a:r>
            <a:r>
              <a:rPr lang="en-US" sz="1200" dirty="0"/>
              <a:t>. </a:t>
            </a:r>
            <a:r>
              <a:rPr lang="en-US" sz="1200" dirty="0" err="1"/>
              <a:t>Ultricies</a:t>
            </a:r>
            <a:r>
              <a:rPr lang="en-US" sz="1200" dirty="0"/>
              <a:t> mi </a:t>
            </a:r>
            <a:r>
              <a:rPr lang="en-US" sz="1200" dirty="0" err="1"/>
              <a:t>quis</a:t>
            </a:r>
            <a:r>
              <a:rPr lang="en-US" sz="1200" dirty="0"/>
              <a:t> </a:t>
            </a:r>
            <a:r>
              <a:rPr lang="en-US" sz="1200" dirty="0" err="1"/>
              <a:t>hendrerit</a:t>
            </a:r>
            <a:r>
              <a:rPr lang="en-US" sz="1200" dirty="0"/>
              <a:t> dolor magna </a:t>
            </a:r>
            <a:r>
              <a:rPr lang="en-US" sz="1200" dirty="0" err="1"/>
              <a:t>eget</a:t>
            </a:r>
            <a:r>
              <a:rPr lang="en-US" sz="1200" dirty="0"/>
              <a:t>. </a:t>
            </a:r>
            <a:r>
              <a:rPr lang="en-US" sz="1200" dirty="0" err="1"/>
              <a:t>Porttitor</a:t>
            </a:r>
            <a:r>
              <a:rPr lang="en-US" sz="1200" dirty="0"/>
              <a:t> </a:t>
            </a:r>
            <a:r>
              <a:rPr lang="en-US" sz="1200" dirty="0" err="1"/>
              <a:t>rhoncus</a:t>
            </a:r>
            <a:r>
              <a:rPr lang="en-US" sz="1200" dirty="0"/>
              <a:t> dolor </a:t>
            </a:r>
            <a:r>
              <a:rPr lang="en-US" sz="1200" dirty="0" err="1"/>
              <a:t>purus</a:t>
            </a:r>
            <a:r>
              <a:rPr lang="en-US" sz="1200" dirty="0"/>
              <a:t> non </a:t>
            </a:r>
            <a:r>
              <a:rPr lang="en-US" sz="1200" dirty="0" err="1"/>
              <a:t>enim</a:t>
            </a:r>
            <a:r>
              <a:rPr lang="en-US" sz="1200" dirty="0"/>
              <a:t> </a:t>
            </a:r>
            <a:r>
              <a:rPr lang="en-US" sz="1200" dirty="0" err="1"/>
              <a:t>praesent</a:t>
            </a:r>
            <a:r>
              <a:rPr lang="en-US" sz="1200" dirty="0"/>
              <a:t> </a:t>
            </a:r>
            <a:r>
              <a:rPr lang="en-US" sz="1200" dirty="0" err="1"/>
              <a:t>elementum</a:t>
            </a:r>
            <a:r>
              <a:rPr lang="en-US" sz="1200" dirty="0"/>
              <a:t>. </a:t>
            </a:r>
            <a:r>
              <a:rPr lang="en-US" sz="1200" dirty="0" err="1"/>
              <a:t>Pellentesque</a:t>
            </a:r>
            <a:r>
              <a:rPr lang="en-US" sz="1200" dirty="0"/>
              <a:t> diam </a:t>
            </a:r>
            <a:r>
              <a:rPr lang="en-US" sz="1200" dirty="0" err="1"/>
              <a:t>volutpat</a:t>
            </a:r>
            <a:r>
              <a:rPr lang="en-US" sz="1200" dirty="0"/>
              <a:t> </a:t>
            </a:r>
            <a:r>
              <a:rPr lang="en-US" sz="1200" dirty="0" err="1"/>
              <a:t>commodo</a:t>
            </a:r>
            <a:r>
              <a:rPr lang="en-US" sz="1200" dirty="0"/>
              <a:t> sed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fringilla</a:t>
            </a:r>
            <a:r>
              <a:rPr lang="en-US" sz="1200" dirty="0"/>
              <a:t>. In </a:t>
            </a:r>
            <a:r>
              <a:rPr lang="en-US" sz="1200" dirty="0" err="1"/>
              <a:t>pellentesque</a:t>
            </a:r>
            <a:r>
              <a:rPr lang="en-US" sz="1200" dirty="0"/>
              <a:t> </a:t>
            </a:r>
            <a:r>
              <a:rPr lang="en-US" sz="1200" dirty="0" err="1"/>
              <a:t>massa</a:t>
            </a:r>
            <a:r>
              <a:rPr lang="en-US" sz="1200" dirty="0"/>
              <a:t> </a:t>
            </a:r>
            <a:r>
              <a:rPr lang="en-US" sz="1200" dirty="0" err="1"/>
              <a:t>placerat</a:t>
            </a:r>
            <a:r>
              <a:rPr lang="en-US" sz="1200" dirty="0"/>
              <a:t> </a:t>
            </a:r>
            <a:r>
              <a:rPr lang="en-US" sz="1200" dirty="0" err="1"/>
              <a:t>duis</a:t>
            </a:r>
            <a:r>
              <a:rPr lang="en-US" sz="1200" dirty="0"/>
              <a:t> </a:t>
            </a:r>
            <a:r>
              <a:rPr lang="en-US" sz="1200" dirty="0" err="1"/>
              <a:t>ultricies</a:t>
            </a:r>
            <a:r>
              <a:rPr lang="en-US" sz="1200" dirty="0"/>
              <a:t>. At </a:t>
            </a:r>
            <a:r>
              <a:rPr lang="en-US" sz="1200" dirty="0" err="1"/>
              <a:t>elementum</a:t>
            </a:r>
            <a:r>
              <a:rPr lang="en-US" sz="1200" dirty="0"/>
              <a:t> </a:t>
            </a:r>
            <a:r>
              <a:rPr lang="en-US" sz="1200" dirty="0" err="1"/>
              <a:t>eu</a:t>
            </a:r>
            <a:r>
              <a:rPr lang="en-US" sz="1200" dirty="0"/>
              <a:t> </a:t>
            </a:r>
            <a:r>
              <a:rPr lang="en-US" sz="1200" dirty="0" err="1"/>
              <a:t>facilisis</a:t>
            </a:r>
            <a:r>
              <a:rPr lang="en-US" sz="1200" dirty="0"/>
              <a:t> sed </a:t>
            </a:r>
            <a:r>
              <a:rPr lang="en-US" sz="1200" dirty="0" err="1"/>
              <a:t>odio</a:t>
            </a:r>
            <a:r>
              <a:rPr lang="en-US" sz="1200" dirty="0"/>
              <a:t> </a:t>
            </a:r>
            <a:r>
              <a:rPr lang="en-US" sz="1200" dirty="0" err="1"/>
              <a:t>morbi</a:t>
            </a:r>
            <a:r>
              <a:rPr lang="en-US" sz="1200" dirty="0"/>
              <a:t>. </a:t>
            </a:r>
            <a:r>
              <a:rPr lang="en-US" sz="1200" dirty="0" err="1"/>
              <a:t>Risus</a:t>
            </a:r>
            <a:r>
              <a:rPr lang="en-US" sz="1200" dirty="0"/>
              <a:t> </a:t>
            </a:r>
            <a:r>
              <a:rPr lang="en-US" sz="1200" dirty="0" err="1"/>
              <a:t>pretium</a:t>
            </a:r>
            <a:r>
              <a:rPr lang="en-US" sz="1200" dirty="0"/>
              <a:t> </a:t>
            </a:r>
            <a:r>
              <a:rPr lang="en-US" sz="1200" dirty="0" err="1"/>
              <a:t>quam</a:t>
            </a:r>
            <a:r>
              <a:rPr lang="en-US" sz="1200" dirty="0"/>
              <a:t> </a:t>
            </a:r>
            <a:r>
              <a:rPr lang="en-US" sz="1200" dirty="0" err="1"/>
              <a:t>vulputate</a:t>
            </a:r>
            <a:r>
              <a:rPr lang="en-US" sz="1200" dirty="0"/>
              <a:t> </a:t>
            </a:r>
            <a:r>
              <a:rPr lang="en-US" sz="1200" dirty="0" err="1"/>
              <a:t>dignissim</a:t>
            </a:r>
            <a:r>
              <a:rPr lang="en-US" sz="1200" dirty="0"/>
              <a:t> </a:t>
            </a:r>
            <a:r>
              <a:rPr lang="en-US" sz="1200" dirty="0" err="1"/>
              <a:t>suspendisse</a:t>
            </a:r>
            <a:r>
              <a:rPr lang="en-US" sz="1200" dirty="0"/>
              <a:t> in </a:t>
            </a:r>
            <a:r>
              <a:rPr lang="en-US" sz="1200" dirty="0" err="1"/>
              <a:t>est</a:t>
            </a:r>
            <a:r>
              <a:rPr lang="en-US" sz="1200" dirty="0"/>
              <a:t> ante in.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63D956A-3D55-7F92-183B-3F9E4F6790EB}"/>
              </a:ext>
            </a:extLst>
          </p:cNvPr>
          <p:cNvSpPr txBox="1"/>
          <p:nvPr/>
        </p:nvSpPr>
        <p:spPr>
          <a:xfrm>
            <a:off x="4443929" y="5541447"/>
            <a:ext cx="3348504" cy="1660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143"/>
              </a:lnSpc>
              <a:spcAft>
                <a:spcPts val="929"/>
              </a:spcAft>
            </a:pPr>
            <a:r>
              <a:rPr lang="en-US" sz="1800" dirty="0">
                <a:solidFill>
                  <a:schemeClr val="bg1"/>
                </a:solidFill>
                <a:latin typeface="Montserrat SemiBold" panose="00000700000000000000" pitchFamily="2" charset="0"/>
              </a:rPr>
              <a:t>WE WANT TO CONNECT WITH YOU!</a:t>
            </a:r>
          </a:p>
          <a:p>
            <a:pPr>
              <a:lnSpc>
                <a:spcPct val="107143"/>
              </a:lnSpc>
              <a:spcAft>
                <a:spcPts val="929"/>
              </a:spcAft>
            </a:pPr>
            <a:r>
              <a:rPr lang="en-US" sz="1600" dirty="0">
                <a:solidFill>
                  <a:schemeClr val="bg1"/>
                </a:solidFill>
              </a:rPr>
              <a:t>NOSOTROS QUEREMOS CONECTARNOS CONTIGO</a:t>
            </a:r>
          </a:p>
          <a:p>
            <a:pPr>
              <a:lnSpc>
                <a:spcPct val="130000"/>
              </a:lnSpc>
              <a:spcAft>
                <a:spcPts val="759"/>
              </a:spcAft>
            </a:pPr>
            <a:r>
              <a:rPr lang="en-US" sz="1200" dirty="0">
                <a:solidFill>
                  <a:schemeClr val="bg1"/>
                </a:solidFill>
              </a:rPr>
              <a:t>Put any contact information here:</a:t>
            </a:r>
          </a:p>
        </p:txBody>
      </p:sp>
      <p:pic>
        <p:nvPicPr>
          <p:cNvPr id="2" name="Picture 1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310EDC95-5829-3BDD-0A8A-BAD365A012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122" y="9365863"/>
            <a:ext cx="657591" cy="810720"/>
          </a:xfrm>
          <a:prstGeom prst="rect">
            <a:avLst/>
          </a:prstGeom>
        </p:spPr>
      </p:pic>
      <p:pic>
        <p:nvPicPr>
          <p:cNvPr id="3" name="Picture 2" descr="A blue circle with black text&#10;&#10;Description automatically generated">
            <a:extLst>
              <a:ext uri="{FF2B5EF4-FFF2-40B4-BE49-F238E27FC236}">
                <a16:creationId xmlns:a16="http://schemas.microsoft.com/office/drawing/2014/main" id="{A67B0A60-C476-4EA9-1F35-9F21675EA8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035" y="9351969"/>
            <a:ext cx="830015" cy="838509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09CF61-54A4-ED95-8154-75E81D8772A5}"/>
              </a:ext>
            </a:extLst>
          </p:cNvPr>
          <p:cNvCxnSpPr>
            <a:cxnSpLocks/>
          </p:cNvCxnSpPr>
          <p:nvPr/>
        </p:nvCxnSpPr>
        <p:spPr>
          <a:xfrm>
            <a:off x="221786" y="1007375"/>
            <a:ext cx="7544264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5F0109C-6F96-EAB1-B6EA-4581D048373C}"/>
              </a:ext>
            </a:extLst>
          </p:cNvPr>
          <p:cNvSpPr txBox="1"/>
          <p:nvPr/>
        </p:nvSpPr>
        <p:spPr>
          <a:xfrm>
            <a:off x="-1803750" y="4955307"/>
            <a:ext cx="1628384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Fold Line 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A8B2346D-2549-D876-8FDD-A936EF9EAC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17545" y="5162086"/>
            <a:ext cx="495300" cy="39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482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4A9D823-1B69-20E4-951A-60F88ACB5F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1" t="18941" r="45337" b="13954"/>
          <a:stretch/>
        </p:blipFill>
        <p:spPr>
          <a:xfrm>
            <a:off x="4000500" y="1695964"/>
            <a:ext cx="4000498" cy="345223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B937752-A139-11A3-D205-496B3124E10E}"/>
              </a:ext>
            </a:extLst>
          </p:cNvPr>
          <p:cNvCxnSpPr>
            <a:cxnSpLocks/>
          </p:cNvCxnSpPr>
          <p:nvPr/>
        </p:nvCxnSpPr>
        <p:spPr>
          <a:xfrm>
            <a:off x="0" y="5143500"/>
            <a:ext cx="8001000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A90260F4-5E1C-07FA-F4CA-D4B27D884B58}"/>
              </a:ext>
            </a:extLst>
          </p:cNvPr>
          <p:cNvSpPr/>
          <p:nvPr/>
        </p:nvSpPr>
        <p:spPr>
          <a:xfrm>
            <a:off x="0" y="361434"/>
            <a:ext cx="8001000" cy="1334530"/>
          </a:xfrm>
          <a:prstGeom prst="rect">
            <a:avLst/>
          </a:prstGeom>
          <a:solidFill>
            <a:srgbClr val="2779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6CCB70-AB13-DDCE-7BD3-BCFF932963BC}"/>
              </a:ext>
            </a:extLst>
          </p:cNvPr>
          <p:cNvSpPr txBox="1"/>
          <p:nvPr/>
        </p:nvSpPr>
        <p:spPr>
          <a:xfrm>
            <a:off x="497357" y="546785"/>
            <a:ext cx="7006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cap="all" dirty="0">
                <a:solidFill>
                  <a:schemeClr val="bg1"/>
                </a:solidFill>
                <a:latin typeface="+mj-lt"/>
              </a:rPr>
              <a:t>Place HEADLINE Here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3A50A61-B34A-93C8-DEDC-E56339EA5A5A}"/>
              </a:ext>
            </a:extLst>
          </p:cNvPr>
          <p:cNvSpPr txBox="1"/>
          <p:nvPr/>
        </p:nvSpPr>
        <p:spPr>
          <a:xfrm>
            <a:off x="497357" y="1065893"/>
            <a:ext cx="7006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cap="all" dirty="0">
                <a:solidFill>
                  <a:schemeClr val="bg1"/>
                </a:solidFill>
              </a:rPr>
              <a:t>Optional Spanish Headline Here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D41E190-CA0A-8E24-C4A4-26D5FAB46AFF}"/>
              </a:ext>
            </a:extLst>
          </p:cNvPr>
          <p:cNvCxnSpPr>
            <a:cxnSpLocks/>
          </p:cNvCxnSpPr>
          <p:nvPr/>
        </p:nvCxnSpPr>
        <p:spPr>
          <a:xfrm>
            <a:off x="497358" y="1070005"/>
            <a:ext cx="570264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ABA256B-1283-7E02-7169-4C8C355FAD05}"/>
              </a:ext>
            </a:extLst>
          </p:cNvPr>
          <p:cNvSpPr txBox="1"/>
          <p:nvPr/>
        </p:nvSpPr>
        <p:spPr>
          <a:xfrm>
            <a:off x="342901" y="5280969"/>
            <a:ext cx="71607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chemeClr val="accent1"/>
                </a:solidFill>
                <a:latin typeface="Montserrat SemiBold" panose="00000700000000000000" pitchFamily="2" charset="0"/>
              </a:rPr>
              <a:t>LOOK INSIDE FOR MORE INFORMATION! </a:t>
            </a:r>
          </a:p>
          <a:p>
            <a:r>
              <a:rPr lang="es-ES" sz="2000" dirty="0">
                <a:solidFill>
                  <a:schemeClr val="accent1"/>
                </a:solidFill>
              </a:rPr>
              <a:t>¡MIRA ADENTRO PARA MÁS INFORMACIÓN!</a:t>
            </a:r>
            <a:endParaRPr lang="en-US" sz="2000" dirty="0">
              <a:solidFill>
                <a:schemeClr val="accent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C17577-DE33-1E16-7A9B-F903773B5C38}"/>
              </a:ext>
            </a:extLst>
          </p:cNvPr>
          <p:cNvSpPr txBox="1"/>
          <p:nvPr/>
        </p:nvSpPr>
        <p:spPr>
          <a:xfrm>
            <a:off x="237868" y="1823473"/>
            <a:ext cx="3507414" cy="2995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3000"/>
              </a:lnSpc>
              <a:spcAft>
                <a:spcPts val="750"/>
              </a:spcAft>
            </a:pPr>
            <a:r>
              <a:rPr lang="en-US" sz="1200" dirty="0"/>
              <a:t>Project overview text here. </a:t>
            </a:r>
          </a:p>
          <a:p>
            <a:pPr>
              <a:lnSpc>
                <a:spcPct val="113000"/>
              </a:lnSpc>
              <a:spcAft>
                <a:spcPts val="750"/>
              </a:spcAft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, sed do </a:t>
            </a:r>
            <a:r>
              <a:rPr lang="en-US" sz="1200" dirty="0" err="1"/>
              <a:t>eiusmod</a:t>
            </a:r>
            <a:r>
              <a:rPr lang="en-US" sz="1200" dirty="0"/>
              <a:t> </a:t>
            </a:r>
            <a:r>
              <a:rPr lang="en-US" sz="1200" dirty="0" err="1"/>
              <a:t>tempor</a:t>
            </a:r>
            <a:r>
              <a:rPr lang="en-US" sz="1200" dirty="0"/>
              <a:t> </a:t>
            </a:r>
            <a:r>
              <a:rPr lang="en-US" sz="1200" dirty="0" err="1"/>
              <a:t>incididunt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labore et dolore magna </a:t>
            </a:r>
            <a:r>
              <a:rPr lang="en-US" sz="1200" dirty="0" err="1"/>
              <a:t>aliqua</a:t>
            </a:r>
            <a:r>
              <a:rPr lang="en-US" sz="1200" dirty="0"/>
              <a:t>. </a:t>
            </a:r>
            <a:r>
              <a:rPr lang="en-US" sz="1200" dirty="0" err="1"/>
              <a:t>Ultricies</a:t>
            </a:r>
            <a:r>
              <a:rPr lang="en-US" sz="1200" dirty="0"/>
              <a:t> mi </a:t>
            </a:r>
            <a:r>
              <a:rPr lang="en-US" sz="1200" dirty="0" err="1"/>
              <a:t>quis</a:t>
            </a:r>
            <a:r>
              <a:rPr lang="en-US" sz="1200" dirty="0"/>
              <a:t> </a:t>
            </a:r>
            <a:r>
              <a:rPr lang="en-US" sz="1200" dirty="0" err="1"/>
              <a:t>hendrerit</a:t>
            </a:r>
            <a:r>
              <a:rPr lang="en-US" sz="1200" dirty="0"/>
              <a:t> dolor magna </a:t>
            </a:r>
            <a:r>
              <a:rPr lang="en-US" sz="1200" dirty="0" err="1"/>
              <a:t>eget</a:t>
            </a:r>
            <a:r>
              <a:rPr lang="en-US" sz="1200" dirty="0"/>
              <a:t>. </a:t>
            </a:r>
            <a:r>
              <a:rPr lang="en-US" sz="1200" dirty="0" err="1"/>
              <a:t>Porttitor</a:t>
            </a:r>
            <a:r>
              <a:rPr lang="en-US" sz="1200" dirty="0"/>
              <a:t> </a:t>
            </a:r>
            <a:r>
              <a:rPr lang="en-US" sz="1200" dirty="0" err="1"/>
              <a:t>rhoncus</a:t>
            </a:r>
            <a:r>
              <a:rPr lang="en-US" sz="1200" dirty="0"/>
              <a:t> dolor </a:t>
            </a:r>
            <a:r>
              <a:rPr lang="en-US" sz="1200" dirty="0" err="1"/>
              <a:t>purus</a:t>
            </a:r>
            <a:r>
              <a:rPr lang="en-US" sz="1200" dirty="0"/>
              <a:t> non </a:t>
            </a:r>
            <a:r>
              <a:rPr lang="en-US" sz="1200" dirty="0" err="1"/>
              <a:t>enim</a:t>
            </a:r>
            <a:r>
              <a:rPr lang="en-US" sz="1200" dirty="0"/>
              <a:t> </a:t>
            </a:r>
            <a:r>
              <a:rPr lang="en-US" sz="1200" dirty="0" err="1"/>
              <a:t>praesent</a:t>
            </a:r>
            <a:r>
              <a:rPr lang="en-US" sz="1200" dirty="0"/>
              <a:t> </a:t>
            </a:r>
            <a:r>
              <a:rPr lang="en-US" sz="1200" dirty="0" err="1"/>
              <a:t>elementum</a:t>
            </a:r>
            <a:r>
              <a:rPr lang="en-US" sz="1200" dirty="0"/>
              <a:t>. </a:t>
            </a:r>
          </a:p>
          <a:p>
            <a:pPr>
              <a:lnSpc>
                <a:spcPct val="113000"/>
              </a:lnSpc>
              <a:spcAft>
                <a:spcPts val="750"/>
              </a:spcAft>
            </a:pPr>
            <a:r>
              <a:rPr lang="en-US" sz="1200" dirty="0" err="1"/>
              <a:t>Pellentesque</a:t>
            </a:r>
            <a:r>
              <a:rPr lang="en-US" sz="1200" dirty="0"/>
              <a:t> diam </a:t>
            </a:r>
            <a:r>
              <a:rPr lang="en-US" sz="1200" dirty="0" err="1"/>
              <a:t>volutpat</a:t>
            </a:r>
            <a:r>
              <a:rPr lang="en-US" sz="1200" dirty="0"/>
              <a:t> </a:t>
            </a:r>
            <a:r>
              <a:rPr lang="en-US" sz="1200" dirty="0" err="1"/>
              <a:t>commodo</a:t>
            </a:r>
            <a:r>
              <a:rPr lang="en-US" sz="1200" dirty="0"/>
              <a:t> sed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fringilla</a:t>
            </a:r>
            <a:r>
              <a:rPr lang="en-US" sz="1200" dirty="0"/>
              <a:t>. In </a:t>
            </a:r>
            <a:r>
              <a:rPr lang="en-US" sz="1200" dirty="0" err="1"/>
              <a:t>pellentesque</a:t>
            </a:r>
            <a:r>
              <a:rPr lang="en-US" sz="1200" dirty="0"/>
              <a:t> </a:t>
            </a:r>
            <a:r>
              <a:rPr lang="en-US" sz="1200" dirty="0" err="1"/>
              <a:t>massa</a:t>
            </a:r>
            <a:r>
              <a:rPr lang="en-US" sz="1200" dirty="0"/>
              <a:t> </a:t>
            </a:r>
            <a:r>
              <a:rPr lang="en-US" sz="1200" dirty="0" err="1"/>
              <a:t>placerat</a:t>
            </a:r>
            <a:r>
              <a:rPr lang="en-US" sz="1200" dirty="0"/>
              <a:t> </a:t>
            </a:r>
            <a:r>
              <a:rPr lang="en-US" sz="1200" dirty="0" err="1"/>
              <a:t>duis</a:t>
            </a:r>
            <a:r>
              <a:rPr lang="en-US" sz="1200" dirty="0"/>
              <a:t> </a:t>
            </a:r>
            <a:r>
              <a:rPr lang="en-US" sz="1200" dirty="0" err="1"/>
              <a:t>ultricies</a:t>
            </a:r>
            <a:r>
              <a:rPr lang="en-US" sz="1200" dirty="0"/>
              <a:t>. At </a:t>
            </a:r>
            <a:r>
              <a:rPr lang="en-US" sz="1200" dirty="0" err="1"/>
              <a:t>elementum</a:t>
            </a:r>
            <a:r>
              <a:rPr lang="en-US" sz="1200" dirty="0"/>
              <a:t> </a:t>
            </a:r>
            <a:r>
              <a:rPr lang="en-US" sz="1200" dirty="0" err="1"/>
              <a:t>eu</a:t>
            </a:r>
            <a:r>
              <a:rPr lang="en-US" sz="1200" dirty="0"/>
              <a:t> </a:t>
            </a:r>
            <a:r>
              <a:rPr lang="en-US" sz="1200" dirty="0" err="1"/>
              <a:t>facilisis</a:t>
            </a:r>
            <a:r>
              <a:rPr lang="en-US" sz="1200" dirty="0"/>
              <a:t> sed </a:t>
            </a:r>
            <a:r>
              <a:rPr lang="en-US" sz="1200" dirty="0" err="1"/>
              <a:t>odio</a:t>
            </a:r>
            <a:r>
              <a:rPr lang="en-US" sz="1200" dirty="0"/>
              <a:t> </a:t>
            </a:r>
            <a:r>
              <a:rPr lang="en-US" sz="1200" dirty="0" err="1"/>
              <a:t>morbi</a:t>
            </a:r>
            <a:r>
              <a:rPr lang="en-US" sz="1200" dirty="0"/>
              <a:t>. </a:t>
            </a:r>
            <a:r>
              <a:rPr lang="en-US" sz="1200" dirty="0" err="1"/>
              <a:t>Risus</a:t>
            </a:r>
            <a:r>
              <a:rPr lang="en-US" sz="1200" dirty="0"/>
              <a:t> </a:t>
            </a:r>
            <a:r>
              <a:rPr lang="en-US" sz="1200" dirty="0" err="1"/>
              <a:t>pretium</a:t>
            </a:r>
            <a:r>
              <a:rPr lang="en-US" sz="1200" dirty="0"/>
              <a:t> </a:t>
            </a:r>
            <a:r>
              <a:rPr lang="en-US" sz="1200" dirty="0" err="1"/>
              <a:t>quam</a:t>
            </a:r>
            <a:r>
              <a:rPr lang="en-US" sz="1200" dirty="0"/>
              <a:t> </a:t>
            </a:r>
            <a:r>
              <a:rPr lang="en-US" sz="1200" dirty="0" err="1"/>
              <a:t>vulputate</a:t>
            </a:r>
            <a:r>
              <a:rPr lang="en-US" sz="1200" dirty="0"/>
              <a:t> </a:t>
            </a:r>
            <a:r>
              <a:rPr lang="en-US" sz="1200" dirty="0" err="1"/>
              <a:t>dignissim</a:t>
            </a:r>
            <a:r>
              <a:rPr lang="en-US" sz="1200" dirty="0"/>
              <a:t> </a:t>
            </a:r>
            <a:r>
              <a:rPr lang="en-US" sz="1200" dirty="0" err="1"/>
              <a:t>suspendisse</a:t>
            </a:r>
            <a:r>
              <a:rPr lang="en-US" sz="1200" dirty="0"/>
              <a:t> in </a:t>
            </a:r>
            <a:r>
              <a:rPr lang="en-US" sz="1200" dirty="0" err="1"/>
              <a:t>est</a:t>
            </a:r>
            <a:r>
              <a:rPr lang="en-US" sz="1200" dirty="0"/>
              <a:t> ante in.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ABB07B-6E00-4A42-F91A-D4328552241B}"/>
              </a:ext>
            </a:extLst>
          </p:cNvPr>
          <p:cNvSpPr/>
          <p:nvPr/>
        </p:nvSpPr>
        <p:spPr>
          <a:xfrm>
            <a:off x="0" y="0"/>
            <a:ext cx="8001000" cy="36143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A blue circle with black text&#10;&#10;Description automatically generated">
            <a:extLst>
              <a:ext uri="{FF2B5EF4-FFF2-40B4-BE49-F238E27FC236}">
                <a16:creationId xmlns:a16="http://schemas.microsoft.com/office/drawing/2014/main" id="{02BC446E-8BEA-A815-695B-E91F6CDB48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398" y="6077539"/>
            <a:ext cx="1252617" cy="12654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1E395E9-229B-8B06-02B0-ACBDDB7372FF}"/>
              </a:ext>
            </a:extLst>
          </p:cNvPr>
          <p:cNvSpPr txBox="1"/>
          <p:nvPr/>
        </p:nvSpPr>
        <p:spPr>
          <a:xfrm rot="21004708">
            <a:off x="1081011" y="8115759"/>
            <a:ext cx="58389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Space intentionally left blank for mailing. DELETE THIS TEXT BOX BEFORE PRINTING</a:t>
            </a:r>
          </a:p>
        </p:txBody>
      </p:sp>
      <p:pic>
        <p:nvPicPr>
          <p:cNvPr id="6" name="Picture 5" descr="A red blue and yellow logo&#10;&#10;Description automatically generated">
            <a:extLst>
              <a:ext uri="{FF2B5EF4-FFF2-40B4-BE49-F238E27FC236}">
                <a16:creationId xmlns:a16="http://schemas.microsoft.com/office/drawing/2014/main" id="{3CF47254-ED47-12DE-2C8A-C031620DC9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9" y="6096324"/>
            <a:ext cx="2549343" cy="105235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0DB28DD-7FE9-F26D-2CCA-2B2591E4D122}"/>
              </a:ext>
            </a:extLst>
          </p:cNvPr>
          <p:cNvSpPr txBox="1"/>
          <p:nvPr/>
        </p:nvSpPr>
        <p:spPr>
          <a:xfrm>
            <a:off x="172743" y="8177"/>
            <a:ext cx="74556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cap="all" dirty="0" err="1">
                <a:solidFill>
                  <a:schemeClr val="bg1"/>
                </a:solidFill>
                <a:latin typeface="Montserrat SemiBold" panose="00000700000000000000" pitchFamily="2" charset="0"/>
              </a:rPr>
              <a:t>Name</a:t>
            </a:r>
            <a:r>
              <a:rPr lang="es-ES" sz="2000" cap="all" dirty="0">
                <a:solidFill>
                  <a:schemeClr val="bg1"/>
                </a:solidFill>
              </a:rPr>
              <a:t> </a:t>
            </a:r>
            <a:r>
              <a:rPr lang="es-ES" sz="2000" cap="all" dirty="0" err="1">
                <a:solidFill>
                  <a:schemeClr val="bg1"/>
                </a:solidFill>
              </a:rPr>
              <a:t>of</a:t>
            </a:r>
            <a:r>
              <a:rPr lang="es-ES" sz="2000" cap="all" dirty="0">
                <a:solidFill>
                  <a:schemeClr val="bg1"/>
                </a:solidFill>
              </a:rPr>
              <a:t> Project   |   </a:t>
            </a:r>
            <a:r>
              <a:rPr lang="es-ES" sz="2000" cap="all" dirty="0">
                <a:solidFill>
                  <a:schemeClr val="bg1"/>
                </a:solidFill>
                <a:latin typeface="Montserrat SemiBold" panose="00000700000000000000" pitchFamily="2" charset="0"/>
              </a:rPr>
              <a:t>CN</a:t>
            </a:r>
            <a:r>
              <a:rPr lang="es-ES" sz="2000" cap="all" dirty="0">
                <a:solidFill>
                  <a:schemeClr val="bg1"/>
                </a:solidFill>
              </a:rPr>
              <a:t> </a:t>
            </a:r>
            <a:r>
              <a:rPr lang="es-ES" sz="2000" cap="all" dirty="0" err="1">
                <a:solidFill>
                  <a:schemeClr val="bg1"/>
                </a:solidFill>
              </a:rPr>
              <a:t>Number</a:t>
            </a:r>
            <a:endParaRPr lang="en-US" sz="2000" cap="all" dirty="0">
              <a:solidFill>
                <a:schemeClr val="bg1"/>
              </a:solidFill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6D4C8F60-A0CD-4211-4150-3995EE957F24}"/>
              </a:ext>
            </a:extLst>
          </p:cNvPr>
          <p:cNvSpPr/>
          <p:nvPr/>
        </p:nvSpPr>
        <p:spPr>
          <a:xfrm>
            <a:off x="6325086" y="5254660"/>
            <a:ext cx="1333013" cy="660278"/>
          </a:xfrm>
          <a:prstGeom prst="rightArrow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77D53F3-FBFE-68BA-ADCE-DBD4D7949834}"/>
              </a:ext>
            </a:extLst>
          </p:cNvPr>
          <p:cNvCxnSpPr>
            <a:cxnSpLocks/>
          </p:cNvCxnSpPr>
          <p:nvPr/>
        </p:nvCxnSpPr>
        <p:spPr>
          <a:xfrm>
            <a:off x="237868" y="6020202"/>
            <a:ext cx="7544264" cy="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799DD83-5D81-1B7A-564B-F75CFED1CE41}"/>
              </a:ext>
            </a:extLst>
          </p:cNvPr>
          <p:cNvSpPr txBox="1"/>
          <p:nvPr/>
        </p:nvSpPr>
        <p:spPr>
          <a:xfrm>
            <a:off x="-1803750" y="4955307"/>
            <a:ext cx="1628384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Fold Line </a:t>
            </a:r>
          </a:p>
        </p:txBody>
      </p:sp>
    </p:spTree>
    <p:extLst>
      <p:ext uri="{BB962C8B-B14F-4D97-AF65-F5344CB8AC3E}">
        <p14:creationId xmlns:p14="http://schemas.microsoft.com/office/powerpoint/2010/main" val="2699987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1B11EDCD-0BD2-2DAC-9ED4-2EDF3B8327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82" b="10844"/>
          <a:stretch/>
        </p:blipFill>
        <p:spPr>
          <a:xfrm>
            <a:off x="-5036" y="0"/>
            <a:ext cx="8008193" cy="389116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66E54C1-D4F6-BCB1-EAD9-740A8A76EE0D}"/>
              </a:ext>
            </a:extLst>
          </p:cNvPr>
          <p:cNvSpPr/>
          <p:nvPr/>
        </p:nvSpPr>
        <p:spPr>
          <a:xfrm>
            <a:off x="-5036" y="3895154"/>
            <a:ext cx="8006036" cy="1245183"/>
          </a:xfrm>
          <a:prstGeom prst="rect">
            <a:avLst/>
          </a:prstGeom>
          <a:solidFill>
            <a:srgbClr val="2779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C3521D-3A0F-A355-596A-355BE59B9211}"/>
              </a:ext>
            </a:extLst>
          </p:cNvPr>
          <p:cNvSpPr txBox="1"/>
          <p:nvPr/>
        </p:nvSpPr>
        <p:spPr>
          <a:xfrm>
            <a:off x="361435" y="4019777"/>
            <a:ext cx="74046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cap="all" dirty="0">
                <a:solidFill>
                  <a:schemeClr val="bg1"/>
                </a:solidFill>
                <a:latin typeface="+mj-lt"/>
              </a:rPr>
              <a:t>Place HEADLINE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5F065D-F61D-DB6B-4D0A-734D3E8F5375}"/>
              </a:ext>
            </a:extLst>
          </p:cNvPr>
          <p:cNvSpPr txBox="1"/>
          <p:nvPr/>
        </p:nvSpPr>
        <p:spPr>
          <a:xfrm>
            <a:off x="342900" y="9431296"/>
            <a:ext cx="5494229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2"/>
              </a:spcAft>
            </a:pPr>
            <a:r>
              <a:rPr lang="en-US" sz="1000" dirty="0"/>
              <a:t>For Americans with Disabilities Act (ADA) or Civil Rights Title VI accommodations and/or more information call Ami Evans at 575-640-5981 or by email at ami.evans@dot.nm.gov</a:t>
            </a:r>
          </a:p>
          <a:p>
            <a:r>
              <a:rPr lang="en-US" sz="1000" dirty="0"/>
              <a:t>Por favor </a:t>
            </a:r>
            <a:r>
              <a:rPr lang="en-US" sz="1000" dirty="0" err="1"/>
              <a:t>comuníquese</a:t>
            </a:r>
            <a:r>
              <a:rPr lang="en-US" sz="1000" dirty="0"/>
              <a:t> al 505-418-4900 </a:t>
            </a:r>
            <a:r>
              <a:rPr lang="en-US" sz="1000" dirty="0" err="1"/>
              <a:t>si</a:t>
            </a:r>
            <a:r>
              <a:rPr lang="en-US" sz="1000" dirty="0"/>
              <a:t> </a:t>
            </a:r>
            <a:r>
              <a:rPr lang="en-US" sz="1000" dirty="0" err="1"/>
              <a:t>desea</a:t>
            </a:r>
            <a:r>
              <a:rPr lang="en-US" sz="1000" dirty="0"/>
              <a:t> </a:t>
            </a:r>
            <a:r>
              <a:rPr lang="en-US" sz="1000" dirty="0" err="1"/>
              <a:t>esta</a:t>
            </a:r>
            <a:r>
              <a:rPr lang="en-US" sz="1000" dirty="0"/>
              <a:t> </a:t>
            </a:r>
            <a:r>
              <a:rPr lang="en-US" sz="1000" dirty="0" err="1"/>
              <a:t>informacion</a:t>
            </a:r>
            <a:r>
              <a:rPr lang="en-US" sz="1000" dirty="0"/>
              <a:t> </a:t>
            </a:r>
            <a:r>
              <a:rPr lang="en-US" sz="1000" dirty="0" err="1"/>
              <a:t>en</a:t>
            </a:r>
            <a:r>
              <a:rPr lang="en-US" sz="1000" dirty="0"/>
              <a:t> </a:t>
            </a:r>
            <a:r>
              <a:rPr lang="en-US" sz="1000" dirty="0" err="1"/>
              <a:t>Español</a:t>
            </a:r>
            <a:r>
              <a:rPr lang="en-US" sz="1000" dirty="0"/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56D5CE-C347-6015-ECB1-B7F819026FF6}"/>
              </a:ext>
            </a:extLst>
          </p:cNvPr>
          <p:cNvSpPr txBox="1"/>
          <p:nvPr/>
        </p:nvSpPr>
        <p:spPr>
          <a:xfrm>
            <a:off x="342901" y="8540705"/>
            <a:ext cx="7160739" cy="660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3">
                    <a:lumMod val="75000"/>
                  </a:schemeClr>
                </a:solidFill>
                <a:latin typeface="Montserrat SemiBold" panose="00000700000000000000" pitchFamily="2" charset="0"/>
              </a:rPr>
              <a:t>CONSTRUCTION BEGINS IN 2023  | </a:t>
            </a:r>
          </a:p>
          <a:p>
            <a:r>
              <a:rPr lang="es-ES" dirty="0">
                <a:solidFill>
                  <a:schemeClr val="accent3">
                    <a:lumMod val="75000"/>
                  </a:schemeClr>
                </a:solidFill>
              </a:rPr>
              <a:t>LA CONSTRUCCIÓN COMIENZA EN 2023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649FB58-4A26-2DE7-4ACD-AA072D89E3BB}"/>
              </a:ext>
            </a:extLst>
          </p:cNvPr>
          <p:cNvSpPr txBox="1"/>
          <p:nvPr/>
        </p:nvSpPr>
        <p:spPr>
          <a:xfrm>
            <a:off x="366667" y="5290295"/>
            <a:ext cx="3766922" cy="3031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357"/>
              </a:lnSpc>
            </a:pPr>
            <a:r>
              <a:rPr lang="en-US" sz="1600" cap="all" dirty="0">
                <a:solidFill>
                  <a:schemeClr val="accent1"/>
                </a:solidFill>
                <a:latin typeface="Montserrat SemiBold" panose="00000700000000000000" pitchFamily="2" charset="0"/>
              </a:rPr>
              <a:t>Optional Subheading Here</a:t>
            </a:r>
          </a:p>
          <a:p>
            <a:pPr>
              <a:lnSpc>
                <a:spcPct val="130357"/>
              </a:lnSpc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, sed do </a:t>
            </a:r>
            <a:r>
              <a:rPr lang="en-US" sz="1200" dirty="0" err="1"/>
              <a:t>eiusmod</a:t>
            </a:r>
            <a:r>
              <a:rPr lang="en-US" sz="1200" dirty="0"/>
              <a:t> </a:t>
            </a:r>
            <a:r>
              <a:rPr lang="en-US" sz="1200" dirty="0" err="1"/>
              <a:t>tempor</a:t>
            </a:r>
            <a:r>
              <a:rPr lang="en-US" sz="1200" dirty="0"/>
              <a:t> </a:t>
            </a:r>
            <a:r>
              <a:rPr lang="en-US" sz="1200" dirty="0" err="1"/>
              <a:t>incididunt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labore et dolore magna </a:t>
            </a:r>
            <a:r>
              <a:rPr lang="en-US" sz="1200" dirty="0" err="1"/>
              <a:t>aliqua</a:t>
            </a:r>
            <a:r>
              <a:rPr lang="en-US" sz="1200" dirty="0"/>
              <a:t>. </a:t>
            </a:r>
            <a:r>
              <a:rPr lang="en-US" sz="1200" dirty="0" err="1"/>
              <a:t>Ultricies</a:t>
            </a:r>
            <a:r>
              <a:rPr lang="en-US" sz="1200" dirty="0"/>
              <a:t> mi </a:t>
            </a:r>
            <a:r>
              <a:rPr lang="en-US" sz="1200" dirty="0" err="1"/>
              <a:t>quis</a:t>
            </a:r>
            <a:r>
              <a:rPr lang="en-US" sz="1200" dirty="0"/>
              <a:t> </a:t>
            </a:r>
            <a:r>
              <a:rPr lang="en-US" sz="1200" dirty="0" err="1"/>
              <a:t>hendrerit</a:t>
            </a:r>
            <a:r>
              <a:rPr lang="en-US" sz="1200" dirty="0"/>
              <a:t> dolor magna </a:t>
            </a:r>
            <a:r>
              <a:rPr lang="en-US" sz="1200" dirty="0" err="1"/>
              <a:t>eget</a:t>
            </a:r>
            <a:r>
              <a:rPr lang="en-US" sz="1200" dirty="0"/>
              <a:t>. </a:t>
            </a:r>
            <a:r>
              <a:rPr lang="en-US" sz="1200" dirty="0" err="1"/>
              <a:t>Porttitor</a:t>
            </a:r>
            <a:r>
              <a:rPr lang="en-US" sz="1200" dirty="0"/>
              <a:t> </a:t>
            </a:r>
            <a:r>
              <a:rPr lang="en-US" sz="1200" dirty="0" err="1"/>
              <a:t>rhoncus</a:t>
            </a:r>
            <a:r>
              <a:rPr lang="en-US" sz="1200" dirty="0"/>
              <a:t> dolor </a:t>
            </a:r>
            <a:r>
              <a:rPr lang="en-US" sz="1200" dirty="0" err="1"/>
              <a:t>purus</a:t>
            </a:r>
            <a:r>
              <a:rPr lang="en-US" sz="1200" dirty="0"/>
              <a:t> non </a:t>
            </a:r>
            <a:r>
              <a:rPr lang="en-US" sz="1200" dirty="0" err="1"/>
              <a:t>enim</a:t>
            </a:r>
            <a:r>
              <a:rPr lang="en-US" sz="1200" dirty="0"/>
              <a:t> </a:t>
            </a:r>
            <a:r>
              <a:rPr lang="en-US" sz="1200" dirty="0" err="1"/>
              <a:t>praesent</a:t>
            </a:r>
            <a:r>
              <a:rPr lang="en-US" sz="1200" dirty="0"/>
              <a:t> </a:t>
            </a:r>
            <a:r>
              <a:rPr lang="en-US" sz="1200" dirty="0" err="1"/>
              <a:t>elementum</a:t>
            </a:r>
            <a:r>
              <a:rPr lang="en-US" sz="1200" dirty="0"/>
              <a:t>. </a:t>
            </a:r>
            <a:r>
              <a:rPr lang="en-US" sz="1200" dirty="0" err="1"/>
              <a:t>Pellentesque</a:t>
            </a:r>
            <a:r>
              <a:rPr lang="en-US" sz="1200" dirty="0"/>
              <a:t> diam </a:t>
            </a:r>
            <a:r>
              <a:rPr lang="en-US" sz="1200" dirty="0" err="1"/>
              <a:t>volutpat</a:t>
            </a:r>
            <a:r>
              <a:rPr lang="en-US" sz="1200" dirty="0"/>
              <a:t> </a:t>
            </a:r>
            <a:r>
              <a:rPr lang="en-US" sz="1200" dirty="0" err="1"/>
              <a:t>commodo</a:t>
            </a:r>
            <a:r>
              <a:rPr lang="en-US" sz="1200" dirty="0"/>
              <a:t> sed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fringilla</a:t>
            </a:r>
            <a:r>
              <a:rPr lang="en-US" sz="1200" dirty="0"/>
              <a:t>. In </a:t>
            </a:r>
            <a:r>
              <a:rPr lang="en-US" sz="1200" dirty="0" err="1"/>
              <a:t>pellentesque</a:t>
            </a:r>
            <a:r>
              <a:rPr lang="en-US" sz="1200" dirty="0"/>
              <a:t> </a:t>
            </a:r>
            <a:r>
              <a:rPr lang="en-US" sz="1200" dirty="0" err="1"/>
              <a:t>massa</a:t>
            </a:r>
            <a:r>
              <a:rPr lang="en-US" sz="1200" dirty="0"/>
              <a:t> </a:t>
            </a:r>
            <a:r>
              <a:rPr lang="en-US" sz="1200" dirty="0" err="1"/>
              <a:t>placerat</a:t>
            </a:r>
            <a:r>
              <a:rPr lang="en-US" sz="1200" dirty="0"/>
              <a:t> </a:t>
            </a:r>
            <a:r>
              <a:rPr lang="en-US" sz="1200" dirty="0" err="1"/>
              <a:t>duis</a:t>
            </a:r>
            <a:r>
              <a:rPr lang="en-US" sz="1200" dirty="0"/>
              <a:t> </a:t>
            </a:r>
            <a:r>
              <a:rPr lang="en-US" sz="1200" dirty="0" err="1"/>
              <a:t>ultricies</a:t>
            </a:r>
            <a:r>
              <a:rPr lang="en-US" sz="1200" dirty="0"/>
              <a:t>. At </a:t>
            </a:r>
            <a:r>
              <a:rPr lang="en-US" sz="1200" dirty="0" err="1"/>
              <a:t>elementum</a:t>
            </a:r>
            <a:r>
              <a:rPr lang="en-US" sz="1200" dirty="0"/>
              <a:t> </a:t>
            </a:r>
            <a:r>
              <a:rPr lang="en-US" sz="1200" dirty="0" err="1"/>
              <a:t>eu</a:t>
            </a:r>
            <a:r>
              <a:rPr lang="en-US" sz="1200" dirty="0"/>
              <a:t> </a:t>
            </a:r>
            <a:r>
              <a:rPr lang="en-US" sz="1200" dirty="0" err="1"/>
              <a:t>facilisis</a:t>
            </a:r>
            <a:r>
              <a:rPr lang="en-US" sz="1200" dirty="0"/>
              <a:t> sed </a:t>
            </a:r>
            <a:r>
              <a:rPr lang="en-US" sz="1200" dirty="0" err="1"/>
              <a:t>odio</a:t>
            </a:r>
            <a:r>
              <a:rPr lang="en-US" sz="1200" dirty="0"/>
              <a:t> </a:t>
            </a:r>
            <a:r>
              <a:rPr lang="en-US" sz="1200" dirty="0" err="1"/>
              <a:t>morbi</a:t>
            </a:r>
            <a:r>
              <a:rPr lang="en-US" sz="1200" dirty="0"/>
              <a:t>. </a:t>
            </a:r>
            <a:r>
              <a:rPr lang="en-US" sz="1200" dirty="0" err="1"/>
              <a:t>Risus</a:t>
            </a:r>
            <a:r>
              <a:rPr lang="en-US" sz="1200" dirty="0"/>
              <a:t> </a:t>
            </a:r>
            <a:r>
              <a:rPr lang="en-US" sz="1200" dirty="0" err="1"/>
              <a:t>pretium</a:t>
            </a:r>
            <a:r>
              <a:rPr lang="en-US" sz="1200" dirty="0"/>
              <a:t> </a:t>
            </a:r>
            <a:r>
              <a:rPr lang="en-US" sz="1200" dirty="0" err="1"/>
              <a:t>quam</a:t>
            </a:r>
            <a:r>
              <a:rPr lang="en-US" sz="1200" dirty="0"/>
              <a:t> </a:t>
            </a:r>
            <a:r>
              <a:rPr lang="en-US" sz="1200" dirty="0" err="1"/>
              <a:t>vulputate</a:t>
            </a:r>
            <a:r>
              <a:rPr lang="en-US" sz="1200" dirty="0"/>
              <a:t> </a:t>
            </a:r>
            <a:r>
              <a:rPr lang="en-US" sz="1200" dirty="0" err="1"/>
              <a:t>dignissim</a:t>
            </a:r>
            <a:r>
              <a:rPr lang="en-US" sz="1200" dirty="0"/>
              <a:t> </a:t>
            </a:r>
            <a:r>
              <a:rPr lang="en-US" sz="1200" dirty="0" err="1"/>
              <a:t>suspendisse</a:t>
            </a:r>
            <a:r>
              <a:rPr lang="en-US" sz="1200" dirty="0"/>
              <a:t> in </a:t>
            </a:r>
            <a:r>
              <a:rPr lang="en-US" sz="1200" dirty="0" err="1"/>
              <a:t>est</a:t>
            </a:r>
            <a:r>
              <a:rPr lang="en-US" sz="1200" dirty="0"/>
              <a:t> ante in.</a:t>
            </a:r>
          </a:p>
        </p:txBody>
      </p:sp>
      <p:pic>
        <p:nvPicPr>
          <p:cNvPr id="2" name="Picture 1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BC7C4952-6023-1FEB-1BA1-041E026AC7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122" y="9365863"/>
            <a:ext cx="657591" cy="810720"/>
          </a:xfrm>
          <a:prstGeom prst="rect">
            <a:avLst/>
          </a:prstGeom>
        </p:spPr>
      </p:pic>
      <p:pic>
        <p:nvPicPr>
          <p:cNvPr id="3" name="Picture 2" descr="A blue circle with black text&#10;&#10;Description automatically generated">
            <a:extLst>
              <a:ext uri="{FF2B5EF4-FFF2-40B4-BE49-F238E27FC236}">
                <a16:creationId xmlns:a16="http://schemas.microsoft.com/office/drawing/2014/main" id="{67A7FEAF-4388-23E3-8DC5-AA65A489F1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035" y="9351969"/>
            <a:ext cx="830015" cy="8385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E370D8-C4A1-FB56-6B71-26647DA48B3B}"/>
              </a:ext>
            </a:extLst>
          </p:cNvPr>
          <p:cNvSpPr txBox="1"/>
          <p:nvPr/>
        </p:nvSpPr>
        <p:spPr>
          <a:xfrm>
            <a:off x="4778486" y="5838342"/>
            <a:ext cx="2830795" cy="1660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143"/>
              </a:lnSpc>
              <a:spcAft>
                <a:spcPts val="929"/>
              </a:spcAft>
            </a:pPr>
            <a:r>
              <a:rPr lang="en-US" sz="1800" dirty="0">
                <a:solidFill>
                  <a:schemeClr val="accent1"/>
                </a:solidFill>
                <a:latin typeface="Montserrat SemiBold" panose="00000700000000000000" pitchFamily="2" charset="0"/>
              </a:rPr>
              <a:t>WE WANT TO CONNECT WITH YOU!</a:t>
            </a:r>
          </a:p>
          <a:p>
            <a:pPr>
              <a:lnSpc>
                <a:spcPct val="107143"/>
              </a:lnSpc>
              <a:spcAft>
                <a:spcPts val="929"/>
              </a:spcAft>
            </a:pPr>
            <a:r>
              <a:rPr lang="en-US" sz="1600" dirty="0">
                <a:solidFill>
                  <a:schemeClr val="accent1"/>
                </a:solidFill>
              </a:rPr>
              <a:t>NOSOTROS QUEREMOS CONECTARNOS CONTIGO</a:t>
            </a:r>
          </a:p>
          <a:p>
            <a:pPr>
              <a:lnSpc>
                <a:spcPct val="130000"/>
              </a:lnSpc>
              <a:spcAft>
                <a:spcPts val="759"/>
              </a:spcAft>
            </a:pPr>
            <a:r>
              <a:rPr lang="en-US" sz="1200" dirty="0"/>
              <a:t>Put any contact information here: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7E3D79C4-BCAF-449F-3198-DF51B54331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61719" y="5290295"/>
            <a:ext cx="630759" cy="497329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7F3B3E9D-D0A9-9C09-CBEE-56D9EDCAAA5B}"/>
              </a:ext>
            </a:extLst>
          </p:cNvPr>
          <p:cNvGrpSpPr/>
          <p:nvPr/>
        </p:nvGrpSpPr>
        <p:grpSpPr>
          <a:xfrm>
            <a:off x="4534421" y="5567394"/>
            <a:ext cx="3231629" cy="2754052"/>
            <a:chOff x="4534421" y="5492238"/>
            <a:chExt cx="3231629" cy="275405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CC7FC5C-319E-E075-A5B9-63ABA56C9FD4}"/>
                </a:ext>
              </a:extLst>
            </p:cNvPr>
            <p:cNvCxnSpPr>
              <a:cxnSpLocks/>
            </p:cNvCxnSpPr>
            <p:nvPr/>
          </p:nvCxnSpPr>
          <p:spPr>
            <a:xfrm>
              <a:off x="4534421" y="5763186"/>
              <a:ext cx="0" cy="2483104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2EE27A0-FD02-221C-580B-9E0818488C79}"/>
                </a:ext>
              </a:extLst>
            </p:cNvPr>
            <p:cNvCxnSpPr>
              <a:cxnSpLocks/>
            </p:cNvCxnSpPr>
            <p:nvPr/>
          </p:nvCxnSpPr>
          <p:spPr>
            <a:xfrm>
              <a:off x="7766050" y="5492238"/>
              <a:ext cx="0" cy="2754052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865D3FF-36E7-A347-DA06-965CACD921D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6389024" y="4115212"/>
              <a:ext cx="0" cy="2754052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3E28D4D-EB6C-16DF-8B97-3ACA5560C08C}"/>
                </a:ext>
              </a:extLst>
            </p:cNvPr>
            <p:cNvCxnSpPr>
              <a:cxnSpLocks/>
            </p:cNvCxnSpPr>
            <p:nvPr/>
          </p:nvCxnSpPr>
          <p:spPr>
            <a:xfrm>
              <a:off x="4534421" y="8242299"/>
              <a:ext cx="3231629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3D434BF-860D-9902-7F5B-B208788A3774}"/>
              </a:ext>
            </a:extLst>
          </p:cNvPr>
          <p:cNvCxnSpPr>
            <a:cxnSpLocks/>
          </p:cNvCxnSpPr>
          <p:nvPr/>
        </p:nvCxnSpPr>
        <p:spPr>
          <a:xfrm>
            <a:off x="290079" y="9287841"/>
            <a:ext cx="7475971" cy="983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47E0A41B-BBFA-E29B-9193-1398D23B1B0F}"/>
              </a:ext>
            </a:extLst>
          </p:cNvPr>
          <p:cNvSpPr txBox="1"/>
          <p:nvPr/>
        </p:nvSpPr>
        <p:spPr>
          <a:xfrm>
            <a:off x="-1803750" y="4955307"/>
            <a:ext cx="1628384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Fold Line </a:t>
            </a:r>
          </a:p>
        </p:txBody>
      </p:sp>
    </p:spTree>
    <p:extLst>
      <p:ext uri="{BB962C8B-B14F-4D97-AF65-F5344CB8AC3E}">
        <p14:creationId xmlns:p14="http://schemas.microsoft.com/office/powerpoint/2010/main" val="370038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MDOT NEW Color Palette">
      <a:dk1>
        <a:srgbClr val="333333"/>
      </a:dk1>
      <a:lt1>
        <a:srgbClr val="FFFFFF"/>
      </a:lt1>
      <a:dk2>
        <a:srgbClr val="878787"/>
      </a:dk2>
      <a:lt2>
        <a:srgbClr val="F2F2F2"/>
      </a:lt2>
      <a:accent1>
        <a:srgbClr val="5753AF"/>
      </a:accent1>
      <a:accent2>
        <a:srgbClr val="F4834E"/>
      </a:accent2>
      <a:accent3>
        <a:srgbClr val="27969C"/>
      </a:accent3>
      <a:accent4>
        <a:srgbClr val="2F639E"/>
      </a:accent4>
      <a:accent5>
        <a:srgbClr val="FEDE29"/>
      </a:accent5>
      <a:accent6>
        <a:srgbClr val="AF53AB"/>
      </a:accent6>
      <a:hlink>
        <a:srgbClr val="2F639E"/>
      </a:hlink>
      <a:folHlink>
        <a:srgbClr val="A6433E"/>
      </a:folHlink>
    </a:clrScheme>
    <a:fontScheme name="NMDOT Fonts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3d234255-e20f-4205-88a5-9658a402999b}" enabled="0" method="" siteId="{3d234255-e20f-4205-88a5-9658a402999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2839</TotalTime>
  <Words>1569</Words>
  <Application>Microsoft Office PowerPoint</Application>
  <PresentationFormat>Custom</PresentationFormat>
  <Paragraphs>106</Paragraphs>
  <Slides>9</Slides>
  <Notes>0</Notes>
  <HiddenSlides>3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Montserrat</vt:lpstr>
      <vt:lpstr>Montserrat Black</vt:lpstr>
      <vt:lpstr>Montserrat ExtraBold</vt:lpstr>
      <vt:lpstr>Montserrat Regular</vt:lpstr>
      <vt:lpstr>Montserrat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Lamorette, Laura</dc:creator>
  <cp:lastModifiedBy>Lamorette, Laura</cp:lastModifiedBy>
  <cp:revision>1</cp:revision>
  <dcterms:created xsi:type="dcterms:W3CDTF">2023-11-06T22:24:10Z</dcterms:created>
  <dcterms:modified xsi:type="dcterms:W3CDTF">2024-02-27T18:08:48Z</dcterms:modified>
</cp:coreProperties>
</file>