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56" r:id="rId6"/>
    <p:sldId id="261" r:id="rId7"/>
    <p:sldId id="262" r:id="rId8"/>
    <p:sldId id="263" r:id="rId9"/>
    <p:sldId id="264" r:id="rId10"/>
  </p:sldIdLst>
  <p:sldSz cx="8458200" cy="5943600"/>
  <p:notesSz cx="6858000" cy="9144000"/>
  <p:defaultTextStyle>
    <a:defPPr>
      <a:defRPr lang="en-US"/>
    </a:defPPr>
    <a:lvl1pPr marL="0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1pPr>
    <a:lvl2pPr marL="345614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2pPr>
    <a:lvl3pPr marL="691228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3pPr>
    <a:lvl4pPr marL="1036842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4pPr>
    <a:lvl5pPr marL="1382457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5pPr>
    <a:lvl6pPr marL="1728071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6pPr>
    <a:lvl7pPr marL="2073684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7pPr>
    <a:lvl8pPr marL="2419299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8pPr>
    <a:lvl9pPr marL="2764913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FCBE8646-F278-4D74-8058-F74A77BCBF8B}">
          <p14:sldIdLst>
            <p14:sldId id="258"/>
            <p14:sldId id="259"/>
            <p14:sldId id="260"/>
          </p14:sldIdLst>
        </p14:section>
        <p14:section name="Option 1" id="{274C8BCD-011A-43EF-8197-740A5DD9F029}">
          <p14:sldIdLst>
            <p14:sldId id="257"/>
            <p14:sldId id="256"/>
          </p14:sldIdLst>
        </p14:section>
        <p14:section name="Option 2" id="{408B61E1-E2B6-4A83-B610-C0757B61FB28}">
          <p14:sldIdLst>
            <p14:sldId id="261"/>
            <p14:sldId id="262"/>
          </p14:sldIdLst>
        </p14:section>
        <p14:section name="Option 3" id="{E121FE6C-7D93-4C2B-8597-EBA77D9021DB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26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1F01EC-A5B6-4B11-B706-D33DB3130481}" v="6" dt="2024-02-27T18:15:56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1338" y="114"/>
      </p:cViewPr>
      <p:guideLst>
        <p:guide orient="horz" pos="1872"/>
        <p:guide pos="2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990D27D8-FAF5-4517-A021-FF9F031544D7}"/>
    <pc:docChg chg="undo custSel addSld modSld sldOrd modMainMaster addSection modSection">
      <pc:chgData name="Lamorette, Laura" userId="231d9543-ee48-4303-8632-b2c592304cc9" providerId="ADAL" clId="{990D27D8-FAF5-4517-A021-FF9F031544D7}" dt="2023-11-15T15:35:23.756" v="178" actId="207"/>
      <pc:docMkLst>
        <pc:docMk/>
      </pc:docMkLst>
      <pc:sldChg chg="addSp modSp mod">
        <pc:chgData name="Lamorette, Laura" userId="231d9543-ee48-4303-8632-b2c592304cc9" providerId="ADAL" clId="{990D27D8-FAF5-4517-A021-FF9F031544D7}" dt="2023-11-09T17:45:31.302" v="32" actId="1036"/>
        <pc:sldMkLst>
          <pc:docMk/>
          <pc:sldMk cId="1370211016" sldId="257"/>
        </pc:sldMkLst>
        <pc:spChg chg="add mod">
          <ac:chgData name="Lamorette, Laura" userId="231d9543-ee48-4303-8632-b2c592304cc9" providerId="ADAL" clId="{990D27D8-FAF5-4517-A021-FF9F031544D7}" dt="2023-11-09T17:45:31.302" v="32" actId="1036"/>
          <ac:spMkLst>
            <pc:docMk/>
            <pc:sldMk cId="1370211016" sldId="257"/>
            <ac:spMk id="2" creationId="{388D8722-ED79-DA26-1F7A-B8382FC408FD}"/>
          </ac:spMkLst>
        </pc:spChg>
        <pc:cxnChg chg="mod">
          <ac:chgData name="Lamorette, Laura" userId="231d9543-ee48-4303-8632-b2c592304cc9" providerId="ADAL" clId="{990D27D8-FAF5-4517-A021-FF9F031544D7}" dt="2023-11-09T17:45:18.348" v="28" actId="1037"/>
          <ac:cxnSpMkLst>
            <pc:docMk/>
            <pc:sldMk cId="1370211016" sldId="257"/>
            <ac:cxnSpMk id="12" creationId="{FA6FC3E1-FCFD-8341-B3F2-7C8B6C05E96B}"/>
          </ac:cxnSpMkLst>
        </pc:cxnChg>
      </pc:sldChg>
      <pc:sldChg chg="addSp delSp modSp new mod ord">
        <pc:chgData name="Lamorette, Laura" userId="231d9543-ee48-4303-8632-b2c592304cc9" providerId="ADAL" clId="{990D27D8-FAF5-4517-A021-FF9F031544D7}" dt="2023-11-15T14:53:52.183" v="60" actId="14100"/>
        <pc:sldMkLst>
          <pc:docMk/>
          <pc:sldMk cId="1852277995" sldId="258"/>
        </pc:sldMkLst>
        <pc:spChg chg="del">
          <ac:chgData name="Lamorette, Laura" userId="231d9543-ee48-4303-8632-b2c592304cc9" providerId="ADAL" clId="{990D27D8-FAF5-4517-A021-FF9F031544D7}" dt="2023-11-15T14:51:28.534" v="34" actId="478"/>
          <ac:spMkLst>
            <pc:docMk/>
            <pc:sldMk cId="1852277995" sldId="258"/>
            <ac:spMk id="2" creationId="{41D65660-93EF-A13B-470F-CC593F831189}"/>
          </ac:spMkLst>
        </pc:spChg>
        <pc:spChg chg="del">
          <ac:chgData name="Lamorette, Laura" userId="231d9543-ee48-4303-8632-b2c592304cc9" providerId="ADAL" clId="{990D27D8-FAF5-4517-A021-FF9F031544D7}" dt="2023-11-15T14:51:29.836" v="35" actId="478"/>
          <ac:spMkLst>
            <pc:docMk/>
            <pc:sldMk cId="1852277995" sldId="258"/>
            <ac:spMk id="3" creationId="{1DC4EC2E-39C2-F927-DE6F-FE0DCA68122A}"/>
          </ac:spMkLst>
        </pc:spChg>
        <pc:spChg chg="add mod">
          <ac:chgData name="Lamorette, Laura" userId="231d9543-ee48-4303-8632-b2c592304cc9" providerId="ADAL" clId="{990D27D8-FAF5-4517-A021-FF9F031544D7}" dt="2023-11-15T14:52:10.695" v="41" actId="255"/>
          <ac:spMkLst>
            <pc:docMk/>
            <pc:sldMk cId="1852277995" sldId="258"/>
            <ac:spMk id="4" creationId="{0BDC437D-7662-A019-AA9A-EDB0D545C923}"/>
          </ac:spMkLst>
        </pc:spChg>
        <pc:spChg chg="add mod">
          <ac:chgData name="Lamorette, Laura" userId="231d9543-ee48-4303-8632-b2c592304cc9" providerId="ADAL" clId="{990D27D8-FAF5-4517-A021-FF9F031544D7}" dt="2023-11-15T14:52:32.256" v="46" actId="14100"/>
          <ac:spMkLst>
            <pc:docMk/>
            <pc:sldMk cId="1852277995" sldId="258"/>
            <ac:spMk id="5" creationId="{4C454500-6FB7-279F-A525-ABC406BA9082}"/>
          </ac:spMkLst>
        </pc:spChg>
        <pc:spChg chg="add mod">
          <ac:chgData name="Lamorette, Laura" userId="231d9543-ee48-4303-8632-b2c592304cc9" providerId="ADAL" clId="{990D27D8-FAF5-4517-A021-FF9F031544D7}" dt="2023-11-15T14:52:44.956" v="49" actId="255"/>
          <ac:spMkLst>
            <pc:docMk/>
            <pc:sldMk cId="1852277995" sldId="258"/>
            <ac:spMk id="6" creationId="{65DB589A-8526-64C9-5661-AE8053325BFA}"/>
          </ac:spMkLst>
        </pc:spChg>
        <pc:spChg chg="add mod">
          <ac:chgData name="Lamorette, Laura" userId="231d9543-ee48-4303-8632-b2c592304cc9" providerId="ADAL" clId="{990D27D8-FAF5-4517-A021-FF9F031544D7}" dt="2023-11-15T14:53:52.183" v="60" actId="14100"/>
          <ac:spMkLst>
            <pc:docMk/>
            <pc:sldMk cId="1852277995" sldId="258"/>
            <ac:spMk id="7" creationId="{1C1364CA-F6C5-7CB6-8DB3-47D810B30D08}"/>
          </ac:spMkLst>
        </pc:spChg>
        <pc:spChg chg="add mod">
          <ac:chgData name="Lamorette, Laura" userId="231d9543-ee48-4303-8632-b2c592304cc9" providerId="ADAL" clId="{990D27D8-FAF5-4517-A021-FF9F031544D7}" dt="2023-11-15T14:52:49.227" v="50" actId="255"/>
          <ac:spMkLst>
            <pc:docMk/>
            <pc:sldMk cId="1852277995" sldId="258"/>
            <ac:spMk id="8" creationId="{A72A1994-6E09-6F5E-7B6A-C7B09C69C835}"/>
          </ac:spMkLst>
        </pc:spChg>
        <pc:spChg chg="add mod">
          <ac:chgData name="Lamorette, Laura" userId="231d9543-ee48-4303-8632-b2c592304cc9" providerId="ADAL" clId="{990D27D8-FAF5-4517-A021-FF9F031544D7}" dt="2023-11-15T14:53:41.769" v="57" actId="14100"/>
          <ac:spMkLst>
            <pc:docMk/>
            <pc:sldMk cId="1852277995" sldId="258"/>
            <ac:spMk id="9" creationId="{B8E65458-023A-651D-BD8C-92AF2C4597D7}"/>
          </ac:spMkLst>
        </pc:spChg>
      </pc:sldChg>
      <pc:sldChg chg="addSp modSp add mod">
        <pc:chgData name="Lamorette, Laura" userId="231d9543-ee48-4303-8632-b2c592304cc9" providerId="ADAL" clId="{990D27D8-FAF5-4517-A021-FF9F031544D7}" dt="2023-11-15T14:57:01.820" v="98" actId="1076"/>
        <pc:sldMkLst>
          <pc:docMk/>
          <pc:sldMk cId="257416394" sldId="259"/>
        </pc:sldMkLst>
        <pc:spChg chg="add mod">
          <ac:chgData name="Lamorette, Laura" userId="231d9543-ee48-4303-8632-b2c592304cc9" providerId="ADAL" clId="{990D27D8-FAF5-4517-A021-FF9F031544D7}" dt="2023-11-15T14:55:18.285" v="75" actId="14100"/>
          <ac:spMkLst>
            <pc:docMk/>
            <pc:sldMk cId="257416394" sldId="259"/>
            <ac:spMk id="2" creationId="{A87046BF-8F05-13E5-50E5-E0DC9642D756}"/>
          </ac:spMkLst>
        </pc:spChg>
        <pc:spChg chg="add mod">
          <ac:chgData name="Lamorette, Laura" userId="231d9543-ee48-4303-8632-b2c592304cc9" providerId="ADAL" clId="{990D27D8-FAF5-4517-A021-FF9F031544D7}" dt="2023-11-15T14:55:43.577" v="78" actId="255"/>
          <ac:spMkLst>
            <pc:docMk/>
            <pc:sldMk cId="257416394" sldId="259"/>
            <ac:spMk id="3" creationId="{9DD48EB7-794C-76A6-0A95-5E371F528F95}"/>
          </ac:spMkLst>
        </pc:spChg>
        <pc:spChg chg="add mod">
          <ac:chgData name="Lamorette, Laura" userId="231d9543-ee48-4303-8632-b2c592304cc9" providerId="ADAL" clId="{990D27D8-FAF5-4517-A021-FF9F031544D7}" dt="2023-11-15T14:56:01.092" v="82" actId="14100"/>
          <ac:spMkLst>
            <pc:docMk/>
            <pc:sldMk cId="257416394" sldId="259"/>
            <ac:spMk id="4" creationId="{CA6506BF-008C-B87B-5EF4-DBB928FD4598}"/>
          </ac:spMkLst>
        </pc:spChg>
        <pc:spChg chg="add mod">
          <ac:chgData name="Lamorette, Laura" userId="231d9543-ee48-4303-8632-b2c592304cc9" providerId="ADAL" clId="{990D27D8-FAF5-4517-A021-FF9F031544D7}" dt="2023-11-15T14:56:14.725" v="84" actId="255"/>
          <ac:spMkLst>
            <pc:docMk/>
            <pc:sldMk cId="257416394" sldId="259"/>
            <ac:spMk id="5" creationId="{E2FE4208-2512-DC24-1B91-1DCCE2F72F48}"/>
          </ac:spMkLst>
        </pc:spChg>
        <pc:spChg chg="add mod">
          <ac:chgData name="Lamorette, Laura" userId="231d9543-ee48-4303-8632-b2c592304cc9" providerId="ADAL" clId="{990D27D8-FAF5-4517-A021-FF9F031544D7}" dt="2023-11-15T14:56:43.118" v="92" actId="27636"/>
          <ac:spMkLst>
            <pc:docMk/>
            <pc:sldMk cId="257416394" sldId="259"/>
            <ac:spMk id="6" creationId="{1C63FC56-1E53-353A-25C5-E5F9551058B6}"/>
          </ac:spMkLst>
        </pc:spChg>
        <pc:graphicFrameChg chg="add mod">
          <ac:chgData name="Lamorette, Laura" userId="231d9543-ee48-4303-8632-b2c592304cc9" providerId="ADAL" clId="{990D27D8-FAF5-4517-A021-FF9F031544D7}" dt="2023-11-15T14:57:01.820" v="98" actId="1076"/>
          <ac:graphicFrameMkLst>
            <pc:docMk/>
            <pc:sldMk cId="257416394" sldId="259"/>
            <ac:graphicFrameMk id="7" creationId="{ACDC9D0C-DE51-B9E5-55FB-9791934D4C46}"/>
          </ac:graphicFrameMkLst>
        </pc:graphicFrameChg>
      </pc:sldChg>
      <pc:sldChg chg="addSp modSp add mod">
        <pc:chgData name="Lamorette, Laura" userId="231d9543-ee48-4303-8632-b2c592304cc9" providerId="ADAL" clId="{990D27D8-FAF5-4517-A021-FF9F031544D7}" dt="2023-11-15T15:09:42.931" v="156" actId="20577"/>
        <pc:sldMkLst>
          <pc:docMk/>
          <pc:sldMk cId="2391339216" sldId="260"/>
        </pc:sldMkLst>
        <pc:spChg chg="add mod">
          <ac:chgData name="Lamorette, Laura" userId="231d9543-ee48-4303-8632-b2c592304cc9" providerId="ADAL" clId="{990D27D8-FAF5-4517-A021-FF9F031544D7}" dt="2023-11-15T14:57:27.312" v="102" actId="1076"/>
          <ac:spMkLst>
            <pc:docMk/>
            <pc:sldMk cId="2391339216" sldId="260"/>
            <ac:spMk id="2" creationId="{45E38ECC-55E5-56A7-6A77-E00C01B67FBA}"/>
          </ac:spMkLst>
        </pc:spChg>
        <pc:spChg chg="add mod">
          <ac:chgData name="Lamorette, Laura" userId="231d9543-ee48-4303-8632-b2c592304cc9" providerId="ADAL" clId="{990D27D8-FAF5-4517-A021-FF9F031544D7}" dt="2023-11-15T14:57:41.798" v="105" actId="1076"/>
          <ac:spMkLst>
            <pc:docMk/>
            <pc:sldMk cId="2391339216" sldId="260"/>
            <ac:spMk id="3" creationId="{FDCE5A8D-B4BB-E451-238A-F2E02D36B9C1}"/>
          </ac:spMkLst>
        </pc:spChg>
        <pc:spChg chg="add mod">
          <ac:chgData name="Lamorette, Laura" userId="231d9543-ee48-4303-8632-b2c592304cc9" providerId="ADAL" clId="{990D27D8-FAF5-4517-A021-FF9F031544D7}" dt="2023-11-15T15:09:42.931" v="156" actId="20577"/>
          <ac:spMkLst>
            <pc:docMk/>
            <pc:sldMk cId="2391339216" sldId="260"/>
            <ac:spMk id="4" creationId="{8191EF75-129E-C0D5-B65C-1982C2EF8A48}"/>
          </ac:spMkLst>
        </pc:spChg>
        <pc:spChg chg="add mod">
          <ac:chgData name="Lamorette, Laura" userId="231d9543-ee48-4303-8632-b2c592304cc9" providerId="ADAL" clId="{990D27D8-FAF5-4517-A021-FF9F031544D7}" dt="2023-11-15T14:58:23.942" v="116" actId="14100"/>
          <ac:spMkLst>
            <pc:docMk/>
            <pc:sldMk cId="2391339216" sldId="260"/>
            <ac:spMk id="5" creationId="{04833EE9-4635-C305-FA26-01A39BBFADE4}"/>
          </ac:spMkLst>
        </pc:spChg>
      </pc:sldChg>
      <pc:sldChg chg="modSp add mod">
        <pc:chgData name="Lamorette, Laura" userId="231d9543-ee48-4303-8632-b2c592304cc9" providerId="ADAL" clId="{990D27D8-FAF5-4517-A021-FF9F031544D7}" dt="2023-11-15T15:33:30.311" v="167" actId="207"/>
        <pc:sldMkLst>
          <pc:docMk/>
          <pc:sldMk cId="4240433197" sldId="261"/>
        </pc:sldMkLst>
        <pc:spChg chg="mod">
          <ac:chgData name="Lamorette, Laura" userId="231d9543-ee48-4303-8632-b2c592304cc9" providerId="ADAL" clId="{990D27D8-FAF5-4517-A021-FF9F031544D7}" dt="2023-11-15T15:33:30.311" v="167" actId="207"/>
          <ac:spMkLst>
            <pc:docMk/>
            <pc:sldMk cId="4240433197" sldId="261"/>
            <ac:spMk id="7" creationId="{B7DA821D-C424-1A96-76D0-C4B1F96CD11D}"/>
          </ac:spMkLst>
        </pc:spChg>
        <pc:spChg chg="mod">
          <ac:chgData name="Lamorette, Laura" userId="231d9543-ee48-4303-8632-b2c592304cc9" providerId="ADAL" clId="{990D27D8-FAF5-4517-A021-FF9F031544D7}" dt="2023-11-15T15:33:22.543" v="166" actId="207"/>
          <ac:spMkLst>
            <pc:docMk/>
            <pc:sldMk cId="4240433197" sldId="261"/>
            <ac:spMk id="9" creationId="{48EE8C72-9600-44A4-C28F-835C356919ED}"/>
          </ac:spMkLst>
        </pc:spChg>
      </pc:sldChg>
      <pc:sldChg chg="modSp add mod replId">
        <pc:chgData name="Lamorette, Laura" userId="231d9543-ee48-4303-8632-b2c592304cc9" providerId="ADAL" clId="{990D27D8-FAF5-4517-A021-FF9F031544D7}" dt="2023-11-15T15:33:51.876" v="169" actId="207"/>
        <pc:sldMkLst>
          <pc:docMk/>
          <pc:sldMk cId="2016243106" sldId="262"/>
        </pc:sldMkLst>
        <pc:spChg chg="mod">
          <ac:chgData name="Lamorette, Laura" userId="231d9543-ee48-4303-8632-b2c592304cc9" providerId="ADAL" clId="{990D27D8-FAF5-4517-A021-FF9F031544D7}" dt="2023-11-15T15:33:45.458" v="168" actId="207"/>
          <ac:spMkLst>
            <pc:docMk/>
            <pc:sldMk cId="2016243106" sldId="262"/>
            <ac:spMk id="11" creationId="{565848AB-1468-6E96-C344-7B8E1F14FFB1}"/>
          </ac:spMkLst>
        </pc:spChg>
        <pc:spChg chg="mod">
          <ac:chgData name="Lamorette, Laura" userId="231d9543-ee48-4303-8632-b2c592304cc9" providerId="ADAL" clId="{990D27D8-FAF5-4517-A021-FF9F031544D7}" dt="2023-11-15T15:33:51.876" v="169" actId="207"/>
          <ac:spMkLst>
            <pc:docMk/>
            <pc:sldMk cId="2016243106" sldId="262"/>
            <ac:spMk id="15" creationId="{62AC7549-CF0E-BEB5-6F0F-DEFB062846E4}"/>
          </ac:spMkLst>
        </pc:spChg>
      </pc:sldChg>
      <pc:sldChg chg="modSp add mod">
        <pc:chgData name="Lamorette, Laura" userId="231d9543-ee48-4303-8632-b2c592304cc9" providerId="ADAL" clId="{990D27D8-FAF5-4517-A021-FF9F031544D7}" dt="2023-11-15T15:35:01.355" v="175" actId="207"/>
        <pc:sldMkLst>
          <pc:docMk/>
          <pc:sldMk cId="3616618246" sldId="263"/>
        </pc:sldMkLst>
        <pc:spChg chg="mod">
          <ac:chgData name="Lamorette, Laura" userId="231d9543-ee48-4303-8632-b2c592304cc9" providerId="ADAL" clId="{990D27D8-FAF5-4517-A021-FF9F031544D7}" dt="2023-11-15T15:35:01.355" v="175" actId="207"/>
          <ac:spMkLst>
            <pc:docMk/>
            <pc:sldMk cId="3616618246" sldId="263"/>
            <ac:spMk id="2" creationId="{388D8722-ED79-DA26-1F7A-B8382FC408FD}"/>
          </ac:spMkLst>
        </pc:spChg>
        <pc:spChg chg="mod">
          <ac:chgData name="Lamorette, Laura" userId="231d9543-ee48-4303-8632-b2c592304cc9" providerId="ADAL" clId="{990D27D8-FAF5-4517-A021-FF9F031544D7}" dt="2023-11-15T15:34:51.496" v="173" actId="207"/>
          <ac:spMkLst>
            <pc:docMk/>
            <pc:sldMk cId="3616618246" sldId="263"/>
            <ac:spMk id="7" creationId="{B7DA821D-C424-1A96-76D0-C4B1F96CD11D}"/>
          </ac:spMkLst>
        </pc:spChg>
        <pc:spChg chg="mod">
          <ac:chgData name="Lamorette, Laura" userId="231d9543-ee48-4303-8632-b2c592304cc9" providerId="ADAL" clId="{990D27D8-FAF5-4517-A021-FF9F031544D7}" dt="2023-11-15T15:34:56.641" v="174" actId="207"/>
          <ac:spMkLst>
            <pc:docMk/>
            <pc:sldMk cId="3616618246" sldId="263"/>
            <ac:spMk id="8" creationId="{F834CE32-348B-68E0-10D9-9B82E80068A3}"/>
          </ac:spMkLst>
        </pc:spChg>
        <pc:spChg chg="mod">
          <ac:chgData name="Lamorette, Laura" userId="231d9543-ee48-4303-8632-b2c592304cc9" providerId="ADAL" clId="{990D27D8-FAF5-4517-A021-FF9F031544D7}" dt="2023-11-15T15:34:32.333" v="172" actId="552"/>
          <ac:spMkLst>
            <pc:docMk/>
            <pc:sldMk cId="3616618246" sldId="263"/>
            <ac:spMk id="10" creationId="{4C8AE0FF-367F-2421-AC90-8F94EFB20D3E}"/>
          </ac:spMkLst>
        </pc:spChg>
        <pc:spChg chg="mod">
          <ac:chgData name="Lamorette, Laura" userId="231d9543-ee48-4303-8632-b2c592304cc9" providerId="ADAL" clId="{990D27D8-FAF5-4517-A021-FF9F031544D7}" dt="2023-11-15T15:34:32.333" v="172" actId="552"/>
          <ac:spMkLst>
            <pc:docMk/>
            <pc:sldMk cId="3616618246" sldId="263"/>
            <ac:spMk id="11" creationId="{51E13B3F-B5F0-7735-DFBC-CF9F22070C49}"/>
          </ac:spMkLst>
        </pc:spChg>
        <pc:spChg chg="mod">
          <ac:chgData name="Lamorette, Laura" userId="231d9543-ee48-4303-8632-b2c592304cc9" providerId="ADAL" clId="{990D27D8-FAF5-4517-A021-FF9F031544D7}" dt="2023-11-15T15:34:32.333" v="172" actId="552"/>
          <ac:spMkLst>
            <pc:docMk/>
            <pc:sldMk cId="3616618246" sldId="263"/>
            <ac:spMk id="13" creationId="{02CECBD7-8035-99A5-11C0-8C14B107960E}"/>
          </ac:spMkLst>
        </pc:spChg>
      </pc:sldChg>
      <pc:sldChg chg="modSp add mod replId">
        <pc:chgData name="Lamorette, Laura" userId="231d9543-ee48-4303-8632-b2c592304cc9" providerId="ADAL" clId="{990D27D8-FAF5-4517-A021-FF9F031544D7}" dt="2023-11-15T15:35:23.756" v="178" actId="207"/>
        <pc:sldMkLst>
          <pc:docMk/>
          <pc:sldMk cId="1088328259" sldId="264"/>
        </pc:sldMkLst>
        <pc:spChg chg="mod">
          <ac:chgData name="Lamorette, Laura" userId="231d9543-ee48-4303-8632-b2c592304cc9" providerId="ADAL" clId="{990D27D8-FAF5-4517-A021-FF9F031544D7}" dt="2023-11-15T15:35:18.666" v="177" actId="207"/>
          <ac:spMkLst>
            <pc:docMk/>
            <pc:sldMk cId="1088328259" sldId="264"/>
            <ac:spMk id="11" creationId="{565848AB-1468-6E96-C344-7B8E1F14FFB1}"/>
          </ac:spMkLst>
        </pc:spChg>
        <pc:spChg chg="mod">
          <ac:chgData name="Lamorette, Laura" userId="231d9543-ee48-4303-8632-b2c592304cc9" providerId="ADAL" clId="{990D27D8-FAF5-4517-A021-FF9F031544D7}" dt="2023-11-15T15:35:15.424" v="176" actId="207"/>
          <ac:spMkLst>
            <pc:docMk/>
            <pc:sldMk cId="1088328259" sldId="264"/>
            <ac:spMk id="15" creationId="{62AC7549-CF0E-BEB5-6F0F-DEFB062846E4}"/>
          </ac:spMkLst>
        </pc:spChg>
        <pc:spChg chg="mod">
          <ac:chgData name="Lamorette, Laura" userId="231d9543-ee48-4303-8632-b2c592304cc9" providerId="ADAL" clId="{990D27D8-FAF5-4517-A021-FF9F031544D7}" dt="2023-11-15T15:35:23.756" v="178" actId="207"/>
          <ac:spMkLst>
            <pc:docMk/>
            <pc:sldMk cId="1088328259" sldId="264"/>
            <ac:spMk id="18" creationId="{CA2306F8-2F6B-1D96-D30C-E2D065DBF531}"/>
          </ac:spMkLst>
        </pc:spChg>
      </pc:sldChg>
      <pc:sldMasterChg chg="modSldLayout">
        <pc:chgData name="Lamorette, Laura" userId="231d9543-ee48-4303-8632-b2c592304cc9" providerId="ADAL" clId="{990D27D8-FAF5-4517-A021-FF9F031544D7}" dt="2023-11-15T14:58:39.885" v="117" actId="735"/>
        <pc:sldMasterMkLst>
          <pc:docMk/>
          <pc:sldMasterMk cId="2532163371" sldId="2147483648"/>
        </pc:sldMasterMkLst>
        <pc:sldLayoutChg chg="modSp">
          <pc:chgData name="Lamorette, Laura" userId="231d9543-ee48-4303-8632-b2c592304cc9" providerId="ADAL" clId="{990D27D8-FAF5-4517-A021-FF9F031544D7}" dt="2023-11-15T14:58:39.885" v="117" actId="735"/>
          <pc:sldLayoutMkLst>
            <pc:docMk/>
            <pc:sldMasterMk cId="2532163371" sldId="2147483648"/>
            <pc:sldLayoutMk cId="1974567754" sldId="2147483650"/>
          </pc:sldLayoutMkLst>
        </pc:sldLayoutChg>
      </pc:sldMasterChg>
    </pc:docChg>
  </pc:docChgLst>
  <pc:docChgLst>
    <pc:chgData name="Lamorette, Laura" userId="231d9543-ee48-4303-8632-b2c592304cc9" providerId="ADAL" clId="{D186CD38-7904-4E75-8893-226FE16266C0}"/>
    <pc:docChg chg="undo custSel modSld">
      <pc:chgData name="Lamorette, Laura" userId="231d9543-ee48-4303-8632-b2c592304cc9" providerId="ADAL" clId="{D186CD38-7904-4E75-8893-226FE16266C0}" dt="2024-02-02T18:08:26.851" v="204" actId="729"/>
      <pc:docMkLst>
        <pc:docMk/>
      </pc:docMkLst>
      <pc:sldChg chg="addSp delSp modSp mod">
        <pc:chgData name="Lamorette, Laura" userId="231d9543-ee48-4303-8632-b2c592304cc9" providerId="ADAL" clId="{D186CD38-7904-4E75-8893-226FE16266C0}" dt="2024-02-01T20:41:48.823" v="128" actId="1076"/>
        <pc:sldMkLst>
          <pc:docMk/>
          <pc:sldMk cId="3386517296" sldId="256"/>
        </pc:sldMkLst>
        <pc:spChg chg="del mod">
          <ac:chgData name="Lamorette, Laura" userId="231d9543-ee48-4303-8632-b2c592304cc9" providerId="ADAL" clId="{D186CD38-7904-4E75-8893-226FE16266C0}" dt="2024-02-01T20:40:29.064" v="114" actId="478"/>
          <ac:spMkLst>
            <pc:docMk/>
            <pc:sldMk cId="3386517296" sldId="256"/>
            <ac:spMk id="11" creationId="{565848AB-1468-6E96-C344-7B8E1F14FFB1}"/>
          </ac:spMkLst>
        </pc:spChg>
        <pc:spChg chg="mod">
          <ac:chgData name="Lamorette, Laura" userId="231d9543-ee48-4303-8632-b2c592304cc9" providerId="ADAL" clId="{D186CD38-7904-4E75-8893-226FE16266C0}" dt="2024-02-01T20:41:27.431" v="125" actId="255"/>
          <ac:spMkLst>
            <pc:docMk/>
            <pc:sldMk cId="3386517296" sldId="256"/>
            <ac:spMk id="14" creationId="{86A776CB-675A-9225-E68E-20F9296589AC}"/>
          </ac:spMkLst>
        </pc:spChg>
        <pc:spChg chg="del">
          <ac:chgData name="Lamorette, Laura" userId="231d9543-ee48-4303-8632-b2c592304cc9" providerId="ADAL" clId="{D186CD38-7904-4E75-8893-226FE16266C0}" dt="2024-02-01T20:41:13.970" v="123" actId="478"/>
          <ac:spMkLst>
            <pc:docMk/>
            <pc:sldMk cId="3386517296" sldId="256"/>
            <ac:spMk id="16" creationId="{22B500BE-D5F6-739F-8EFB-8381A9FB1EA3}"/>
          </ac:spMkLst>
        </pc:spChg>
        <pc:spChg chg="mod">
          <ac:chgData name="Lamorette, Laura" userId="231d9543-ee48-4303-8632-b2c592304cc9" providerId="ADAL" clId="{D186CD38-7904-4E75-8893-226FE16266C0}" dt="2024-02-01T20:41:48.823" v="128" actId="1076"/>
          <ac:spMkLst>
            <pc:docMk/>
            <pc:sldMk cId="3386517296" sldId="256"/>
            <ac:spMk id="17" creationId="{09520687-F48E-85B8-51C7-745631004C9F}"/>
          </ac:spMkLst>
        </pc:spChg>
        <pc:picChg chg="add mod">
          <ac:chgData name="Lamorette, Laura" userId="231d9543-ee48-4303-8632-b2c592304cc9" providerId="ADAL" clId="{D186CD38-7904-4E75-8893-226FE16266C0}" dt="2024-02-01T20:41:06.894" v="121" actId="1076"/>
          <ac:picMkLst>
            <pc:docMk/>
            <pc:sldMk cId="3386517296" sldId="256"/>
            <ac:picMk id="2" creationId="{1F3BBB1D-BD03-9BC7-CC4C-EC8DF0ED30A0}"/>
          </ac:picMkLst>
        </pc:picChg>
        <pc:picChg chg="add mod">
          <ac:chgData name="Lamorette, Laura" userId="231d9543-ee48-4303-8632-b2c592304cc9" providerId="ADAL" clId="{D186CD38-7904-4E75-8893-226FE16266C0}" dt="2024-02-01T20:40:59.629" v="119" actId="1076"/>
          <ac:picMkLst>
            <pc:docMk/>
            <pc:sldMk cId="3386517296" sldId="256"/>
            <ac:picMk id="3" creationId="{1D0F9818-E67B-3337-FA86-5E9493B42A5C}"/>
          </ac:picMkLst>
        </pc:picChg>
        <pc:picChg chg="del">
          <ac:chgData name="Lamorette, Laura" userId="231d9543-ee48-4303-8632-b2c592304cc9" providerId="ADAL" clId="{D186CD38-7904-4E75-8893-226FE16266C0}" dt="2024-02-01T20:40:30.728" v="115" actId="478"/>
          <ac:picMkLst>
            <pc:docMk/>
            <pc:sldMk cId="3386517296" sldId="256"/>
            <ac:picMk id="7" creationId="{CFAC99CE-92CE-24A8-B0A7-1F82A57BDB98}"/>
          </ac:picMkLst>
        </pc:picChg>
        <pc:picChg chg="mod modCrop">
          <ac:chgData name="Lamorette, Laura" userId="231d9543-ee48-4303-8632-b2c592304cc9" providerId="ADAL" clId="{D186CD38-7904-4E75-8893-226FE16266C0}" dt="2024-02-01T20:37:39.977" v="101" actId="18131"/>
          <ac:picMkLst>
            <pc:docMk/>
            <pc:sldMk cId="3386517296" sldId="256"/>
            <ac:picMk id="10" creationId="{E6C5D137-FD55-B303-9A5D-2D7933774F15}"/>
          </ac:picMkLst>
        </pc:picChg>
        <pc:picChg chg="del">
          <ac:chgData name="Lamorette, Laura" userId="231d9543-ee48-4303-8632-b2c592304cc9" providerId="ADAL" clId="{D186CD38-7904-4E75-8893-226FE16266C0}" dt="2024-02-01T20:38:16.231" v="104" actId="478"/>
          <ac:picMkLst>
            <pc:docMk/>
            <pc:sldMk cId="3386517296" sldId="256"/>
            <ac:picMk id="12" creationId="{24F71E0C-5909-BE66-03B4-9F84DDFB9D59}"/>
          </ac:picMkLst>
        </pc:picChg>
        <pc:picChg chg="del">
          <ac:chgData name="Lamorette, Laura" userId="231d9543-ee48-4303-8632-b2c592304cc9" providerId="ADAL" clId="{D186CD38-7904-4E75-8893-226FE16266C0}" dt="2024-02-01T20:38:15.216" v="103" actId="478"/>
          <ac:picMkLst>
            <pc:docMk/>
            <pc:sldMk cId="3386517296" sldId="256"/>
            <ac:picMk id="13" creationId="{084C1BF1-43E3-E070-CECC-38C8EA006456}"/>
          </ac:picMkLst>
        </pc:picChg>
      </pc:sldChg>
      <pc:sldChg chg="addSp delSp modSp mod">
        <pc:chgData name="Lamorette, Laura" userId="231d9543-ee48-4303-8632-b2c592304cc9" providerId="ADAL" clId="{D186CD38-7904-4E75-8893-226FE16266C0}" dt="2024-02-01T20:40:07.585" v="112" actId="1076"/>
        <pc:sldMkLst>
          <pc:docMk/>
          <pc:sldMk cId="1370211016" sldId="257"/>
        </pc:sldMkLst>
        <pc:spChg chg="mod">
          <ac:chgData name="Lamorette, Laura" userId="231d9543-ee48-4303-8632-b2c592304cc9" providerId="ADAL" clId="{D186CD38-7904-4E75-8893-226FE16266C0}" dt="2024-02-01T20:35:31.589" v="37" actId="207"/>
          <ac:spMkLst>
            <pc:docMk/>
            <pc:sldMk cId="1370211016" sldId="257"/>
            <ac:spMk id="2" creationId="{388D8722-ED79-DA26-1F7A-B8382FC408FD}"/>
          </ac:spMkLst>
        </pc:spChg>
        <pc:spChg chg="mod">
          <ac:chgData name="Lamorette, Laura" userId="231d9543-ee48-4303-8632-b2c592304cc9" providerId="ADAL" clId="{D186CD38-7904-4E75-8893-226FE16266C0}" dt="2024-02-01T20:36:57.626" v="98" actId="207"/>
          <ac:spMkLst>
            <pc:docMk/>
            <pc:sldMk cId="1370211016" sldId="257"/>
            <ac:spMk id="7" creationId="{B7DA821D-C424-1A96-76D0-C4B1F96CD11D}"/>
          </ac:spMkLst>
        </pc:spChg>
        <pc:spChg chg="mod">
          <ac:chgData name="Lamorette, Laura" userId="231d9543-ee48-4303-8632-b2c592304cc9" providerId="ADAL" clId="{D186CD38-7904-4E75-8893-226FE16266C0}" dt="2024-02-01T20:40:03.573" v="111" actId="14100"/>
          <ac:spMkLst>
            <pc:docMk/>
            <pc:sldMk cId="1370211016" sldId="257"/>
            <ac:spMk id="9" creationId="{48EE8C72-9600-44A4-C28F-835C356919ED}"/>
          </ac:spMkLst>
        </pc:spChg>
        <pc:picChg chg="add mod">
          <ac:chgData name="Lamorette, Laura" userId="231d9543-ee48-4303-8632-b2c592304cc9" providerId="ADAL" clId="{D186CD38-7904-4E75-8893-226FE16266C0}" dt="2024-02-01T20:40:07.585" v="112" actId="1076"/>
          <ac:picMkLst>
            <pc:docMk/>
            <pc:sldMk cId="1370211016" sldId="257"/>
            <ac:picMk id="4" creationId="{FF3E175D-DBDA-54AF-C5F4-5FE527FFC106}"/>
          </ac:picMkLst>
        </pc:picChg>
        <pc:picChg chg="del">
          <ac:chgData name="Lamorette, Laura" userId="231d9543-ee48-4303-8632-b2c592304cc9" providerId="ADAL" clId="{D186CD38-7904-4E75-8893-226FE16266C0}" dt="2024-02-01T20:34:47.671" v="31" actId="478"/>
          <ac:picMkLst>
            <pc:docMk/>
            <pc:sldMk cId="1370211016" sldId="257"/>
            <ac:picMk id="5" creationId="{176B7D5A-881A-6B1C-B1A8-411331320281}"/>
          </ac:picMkLst>
        </pc:picChg>
        <pc:picChg chg="mod modCrop">
          <ac:chgData name="Lamorette, Laura" userId="231d9543-ee48-4303-8632-b2c592304cc9" providerId="ADAL" clId="{D186CD38-7904-4E75-8893-226FE16266C0}" dt="2024-02-01T20:35:09.290" v="33" actId="732"/>
          <ac:picMkLst>
            <pc:docMk/>
            <pc:sldMk cId="1370211016" sldId="257"/>
            <ac:picMk id="6" creationId="{79363ADD-35AA-C517-ABAC-2BF059E50569}"/>
          </ac:picMkLst>
        </pc:picChg>
        <pc:picChg chg="del">
          <ac:chgData name="Lamorette, Laura" userId="231d9543-ee48-4303-8632-b2c592304cc9" providerId="ADAL" clId="{D186CD38-7904-4E75-8893-226FE16266C0}" dt="2024-02-01T20:35:21.016" v="34" actId="478"/>
          <ac:picMkLst>
            <pc:docMk/>
            <pc:sldMk cId="1370211016" sldId="257"/>
            <ac:picMk id="15" creationId="{FEFB0823-A526-2222-B926-C1B75EFF135B}"/>
          </ac:picMkLst>
        </pc:picChg>
      </pc:sldChg>
      <pc:sldChg chg="modSp mod modShow">
        <pc:chgData name="Lamorette, Laura" userId="231d9543-ee48-4303-8632-b2c592304cc9" providerId="ADAL" clId="{D186CD38-7904-4E75-8893-226FE16266C0}" dt="2024-02-02T18:08:26.851" v="204" actId="729"/>
        <pc:sldMkLst>
          <pc:docMk/>
          <pc:sldMk cId="1852277995" sldId="258"/>
        </pc:sldMkLst>
        <pc:spChg chg="mod">
          <ac:chgData name="Lamorette, Laura" userId="231d9543-ee48-4303-8632-b2c592304cc9" providerId="ADAL" clId="{D186CD38-7904-4E75-8893-226FE16266C0}" dt="2024-02-01T20:31:57.444" v="5" actId="27636"/>
          <ac:spMkLst>
            <pc:docMk/>
            <pc:sldMk cId="1852277995" sldId="258"/>
            <ac:spMk id="4" creationId="{0BDC437D-7662-A019-AA9A-EDB0D545C923}"/>
          </ac:spMkLst>
        </pc:spChg>
        <pc:spChg chg="mod">
          <ac:chgData name="Lamorette, Laura" userId="231d9543-ee48-4303-8632-b2c592304cc9" providerId="ADAL" clId="{D186CD38-7904-4E75-8893-226FE16266C0}" dt="2024-02-01T20:31:41.204" v="0" actId="12"/>
          <ac:spMkLst>
            <pc:docMk/>
            <pc:sldMk cId="1852277995" sldId="258"/>
            <ac:spMk id="5" creationId="{4C454500-6FB7-279F-A525-ABC406BA9082}"/>
          </ac:spMkLst>
        </pc:spChg>
        <pc:spChg chg="mod">
          <ac:chgData name="Lamorette, Laura" userId="231d9543-ee48-4303-8632-b2c592304cc9" providerId="ADAL" clId="{D186CD38-7904-4E75-8893-226FE16266C0}" dt="2024-02-01T20:32:23.265" v="8" actId="207"/>
          <ac:spMkLst>
            <pc:docMk/>
            <pc:sldMk cId="1852277995" sldId="258"/>
            <ac:spMk id="6" creationId="{65DB589A-8526-64C9-5661-AE8053325BFA}"/>
          </ac:spMkLst>
        </pc:spChg>
        <pc:spChg chg="mod">
          <ac:chgData name="Lamorette, Laura" userId="231d9543-ee48-4303-8632-b2c592304cc9" providerId="ADAL" clId="{D186CD38-7904-4E75-8893-226FE16266C0}" dt="2024-02-01T20:32:30.897" v="10" actId="207"/>
          <ac:spMkLst>
            <pc:docMk/>
            <pc:sldMk cId="1852277995" sldId="258"/>
            <ac:spMk id="7" creationId="{1C1364CA-F6C5-7CB6-8DB3-47D810B30D08}"/>
          </ac:spMkLst>
        </pc:spChg>
        <pc:spChg chg="mod">
          <ac:chgData name="Lamorette, Laura" userId="231d9543-ee48-4303-8632-b2c592304cc9" providerId="ADAL" clId="{D186CD38-7904-4E75-8893-226FE16266C0}" dt="2024-02-01T20:32:26.564" v="9" actId="207"/>
          <ac:spMkLst>
            <pc:docMk/>
            <pc:sldMk cId="1852277995" sldId="258"/>
            <ac:spMk id="8" creationId="{A72A1994-6E09-6F5E-7B6A-C7B09C69C835}"/>
          </ac:spMkLst>
        </pc:spChg>
        <pc:spChg chg="mod">
          <ac:chgData name="Lamorette, Laura" userId="231d9543-ee48-4303-8632-b2c592304cc9" providerId="ADAL" clId="{D186CD38-7904-4E75-8893-226FE16266C0}" dt="2024-02-01T20:32:33.790" v="11" actId="207"/>
          <ac:spMkLst>
            <pc:docMk/>
            <pc:sldMk cId="1852277995" sldId="258"/>
            <ac:spMk id="9" creationId="{B8E65458-023A-651D-BD8C-92AF2C4597D7}"/>
          </ac:spMkLst>
        </pc:spChg>
      </pc:sldChg>
      <pc:sldChg chg="modSp mod modShow">
        <pc:chgData name="Lamorette, Laura" userId="231d9543-ee48-4303-8632-b2c592304cc9" providerId="ADAL" clId="{D186CD38-7904-4E75-8893-226FE16266C0}" dt="2024-02-02T18:08:26.851" v="204" actId="729"/>
        <pc:sldMkLst>
          <pc:docMk/>
          <pc:sldMk cId="257416394" sldId="259"/>
        </pc:sldMkLst>
        <pc:spChg chg="mod">
          <ac:chgData name="Lamorette, Laura" userId="231d9543-ee48-4303-8632-b2c592304cc9" providerId="ADAL" clId="{D186CD38-7904-4E75-8893-226FE16266C0}" dt="2024-02-01T20:32:51.696" v="14" actId="12"/>
          <ac:spMkLst>
            <pc:docMk/>
            <pc:sldMk cId="257416394" sldId="259"/>
            <ac:spMk id="2" creationId="{A87046BF-8F05-13E5-50E5-E0DC9642D756}"/>
          </ac:spMkLst>
        </pc:spChg>
        <pc:spChg chg="mod">
          <ac:chgData name="Lamorette, Laura" userId="231d9543-ee48-4303-8632-b2c592304cc9" providerId="ADAL" clId="{D186CD38-7904-4E75-8893-226FE16266C0}" dt="2024-02-01T20:32:58.314" v="15" actId="207"/>
          <ac:spMkLst>
            <pc:docMk/>
            <pc:sldMk cId="257416394" sldId="259"/>
            <ac:spMk id="3" creationId="{9DD48EB7-794C-76A6-0A95-5E371F528F95}"/>
          </ac:spMkLst>
        </pc:spChg>
        <pc:spChg chg="mod">
          <ac:chgData name="Lamorette, Laura" userId="231d9543-ee48-4303-8632-b2c592304cc9" providerId="ADAL" clId="{D186CD38-7904-4E75-8893-226FE16266C0}" dt="2024-02-01T20:33:08.965" v="17" actId="12"/>
          <ac:spMkLst>
            <pc:docMk/>
            <pc:sldMk cId="257416394" sldId="259"/>
            <ac:spMk id="4" creationId="{CA6506BF-008C-B87B-5EF4-DBB928FD4598}"/>
          </ac:spMkLst>
        </pc:spChg>
        <pc:spChg chg="mod">
          <ac:chgData name="Lamorette, Laura" userId="231d9543-ee48-4303-8632-b2c592304cc9" providerId="ADAL" clId="{D186CD38-7904-4E75-8893-226FE16266C0}" dt="2024-02-01T20:33:17.249" v="18" actId="207"/>
          <ac:spMkLst>
            <pc:docMk/>
            <pc:sldMk cId="257416394" sldId="259"/>
            <ac:spMk id="5" creationId="{E2FE4208-2512-DC24-1B91-1DCCE2F72F48}"/>
          </ac:spMkLst>
        </pc:spChg>
        <pc:spChg chg="mod">
          <ac:chgData name="Lamorette, Laura" userId="231d9543-ee48-4303-8632-b2c592304cc9" providerId="ADAL" clId="{D186CD38-7904-4E75-8893-226FE16266C0}" dt="2024-02-01T20:33:33.441" v="20" actId="12"/>
          <ac:spMkLst>
            <pc:docMk/>
            <pc:sldMk cId="257416394" sldId="259"/>
            <ac:spMk id="6" creationId="{1C63FC56-1E53-353A-25C5-E5F9551058B6}"/>
          </ac:spMkLst>
        </pc:spChg>
      </pc:sldChg>
      <pc:sldChg chg="modSp mod modShow">
        <pc:chgData name="Lamorette, Laura" userId="231d9543-ee48-4303-8632-b2c592304cc9" providerId="ADAL" clId="{D186CD38-7904-4E75-8893-226FE16266C0}" dt="2024-02-02T18:08:26.851" v="204" actId="729"/>
        <pc:sldMkLst>
          <pc:docMk/>
          <pc:sldMk cId="2391339216" sldId="260"/>
        </pc:sldMkLst>
        <pc:spChg chg="mod">
          <ac:chgData name="Lamorette, Laura" userId="231d9543-ee48-4303-8632-b2c592304cc9" providerId="ADAL" clId="{D186CD38-7904-4E75-8893-226FE16266C0}" dt="2024-02-01T20:34:21.434" v="27" actId="207"/>
          <ac:spMkLst>
            <pc:docMk/>
            <pc:sldMk cId="2391339216" sldId="260"/>
            <ac:spMk id="2" creationId="{45E38ECC-55E5-56A7-6A77-E00C01B67FBA}"/>
          </ac:spMkLst>
        </pc:spChg>
        <pc:spChg chg="mod">
          <ac:chgData name="Lamorette, Laura" userId="231d9543-ee48-4303-8632-b2c592304cc9" providerId="ADAL" clId="{D186CD38-7904-4E75-8893-226FE16266C0}" dt="2024-02-01T20:34:17.761" v="26" actId="207"/>
          <ac:spMkLst>
            <pc:docMk/>
            <pc:sldMk cId="2391339216" sldId="260"/>
            <ac:spMk id="3" creationId="{FDCE5A8D-B4BB-E451-238A-F2E02D36B9C1}"/>
          </ac:spMkLst>
        </pc:spChg>
        <pc:spChg chg="mod">
          <ac:chgData name="Lamorette, Laura" userId="231d9543-ee48-4303-8632-b2c592304cc9" providerId="ADAL" clId="{D186CD38-7904-4E75-8893-226FE16266C0}" dt="2024-02-01T20:34:11.709" v="25" actId="12"/>
          <ac:spMkLst>
            <pc:docMk/>
            <pc:sldMk cId="2391339216" sldId="260"/>
            <ac:spMk id="4" creationId="{8191EF75-129E-C0D5-B65C-1982C2EF8A48}"/>
          </ac:spMkLst>
        </pc:spChg>
        <pc:spChg chg="mod">
          <ac:chgData name="Lamorette, Laura" userId="231d9543-ee48-4303-8632-b2c592304cc9" providerId="ADAL" clId="{D186CD38-7904-4E75-8893-226FE16266C0}" dt="2024-02-01T20:33:54.983" v="23" actId="242"/>
          <ac:spMkLst>
            <pc:docMk/>
            <pc:sldMk cId="2391339216" sldId="260"/>
            <ac:spMk id="5" creationId="{04833EE9-4635-C305-FA26-01A39BBFADE4}"/>
          </ac:spMkLst>
        </pc:spChg>
      </pc:sldChg>
      <pc:sldChg chg="addSp delSp modSp mod">
        <pc:chgData name="Lamorette, Laura" userId="231d9543-ee48-4303-8632-b2c592304cc9" providerId="ADAL" clId="{D186CD38-7904-4E75-8893-226FE16266C0}" dt="2024-02-01T20:43:47.186" v="141" actId="20577"/>
        <pc:sldMkLst>
          <pc:docMk/>
          <pc:sldMk cId="4240433197" sldId="261"/>
        </pc:sldMkLst>
        <pc:spChg chg="mod">
          <ac:chgData name="Lamorette, Laura" userId="231d9543-ee48-4303-8632-b2c592304cc9" providerId="ADAL" clId="{D186CD38-7904-4E75-8893-226FE16266C0}" dt="2024-02-01T20:43:47.186" v="141" actId="20577"/>
          <ac:spMkLst>
            <pc:docMk/>
            <pc:sldMk cId="4240433197" sldId="261"/>
            <ac:spMk id="2" creationId="{388D8722-ED79-DA26-1F7A-B8382FC408FD}"/>
          </ac:spMkLst>
        </pc:spChg>
        <pc:spChg chg="mod">
          <ac:chgData name="Lamorette, Laura" userId="231d9543-ee48-4303-8632-b2c592304cc9" providerId="ADAL" clId="{D186CD38-7904-4E75-8893-226FE16266C0}" dt="2024-02-01T20:42:46.953" v="133" actId="207"/>
          <ac:spMkLst>
            <pc:docMk/>
            <pc:sldMk cId="4240433197" sldId="261"/>
            <ac:spMk id="7" creationId="{B7DA821D-C424-1A96-76D0-C4B1F96CD11D}"/>
          </ac:spMkLst>
        </pc:spChg>
        <pc:spChg chg="mod">
          <ac:chgData name="Lamorette, Laura" userId="231d9543-ee48-4303-8632-b2c592304cc9" providerId="ADAL" clId="{D186CD38-7904-4E75-8893-226FE16266C0}" dt="2024-02-01T20:43:35.325" v="138" actId="207"/>
          <ac:spMkLst>
            <pc:docMk/>
            <pc:sldMk cId="4240433197" sldId="261"/>
            <ac:spMk id="8" creationId="{F834CE32-348B-68E0-10D9-9B82E80068A3}"/>
          </ac:spMkLst>
        </pc:spChg>
        <pc:spChg chg="mod">
          <ac:chgData name="Lamorette, Laura" userId="231d9543-ee48-4303-8632-b2c592304cc9" providerId="ADAL" clId="{D186CD38-7904-4E75-8893-226FE16266C0}" dt="2024-02-01T20:42:38.559" v="131" actId="14100"/>
          <ac:spMkLst>
            <pc:docMk/>
            <pc:sldMk cId="4240433197" sldId="261"/>
            <ac:spMk id="9" creationId="{48EE8C72-9600-44A4-C28F-835C356919ED}"/>
          </ac:spMkLst>
        </pc:spChg>
        <pc:picChg chg="add mod">
          <ac:chgData name="Lamorette, Laura" userId="231d9543-ee48-4303-8632-b2c592304cc9" providerId="ADAL" clId="{D186CD38-7904-4E75-8893-226FE16266C0}" dt="2024-02-01T20:42:32.957" v="130"/>
          <ac:picMkLst>
            <pc:docMk/>
            <pc:sldMk cId="4240433197" sldId="261"/>
            <ac:picMk id="3" creationId="{BB1DEEBA-3FA5-6158-5DD2-93F4B90057C2}"/>
          </ac:picMkLst>
        </pc:picChg>
        <pc:picChg chg="del">
          <ac:chgData name="Lamorette, Laura" userId="231d9543-ee48-4303-8632-b2c592304cc9" providerId="ADAL" clId="{D186CD38-7904-4E75-8893-226FE16266C0}" dt="2024-02-01T20:43:26.472" v="137" actId="478"/>
          <ac:picMkLst>
            <pc:docMk/>
            <pc:sldMk cId="4240433197" sldId="261"/>
            <ac:picMk id="5" creationId="{176B7D5A-881A-6B1C-B1A8-411331320281}"/>
          </ac:picMkLst>
        </pc:picChg>
        <pc:picChg chg="mod modCrop">
          <ac:chgData name="Lamorette, Laura" userId="231d9543-ee48-4303-8632-b2c592304cc9" providerId="ADAL" clId="{D186CD38-7904-4E75-8893-226FE16266C0}" dt="2024-02-01T20:43:16.689" v="136" actId="732"/>
          <ac:picMkLst>
            <pc:docMk/>
            <pc:sldMk cId="4240433197" sldId="261"/>
            <ac:picMk id="6" creationId="{79363ADD-35AA-C517-ABAC-2BF059E50569}"/>
          </ac:picMkLst>
        </pc:picChg>
        <pc:picChg chg="del">
          <ac:chgData name="Lamorette, Laura" userId="231d9543-ee48-4303-8632-b2c592304cc9" providerId="ADAL" clId="{D186CD38-7904-4E75-8893-226FE16266C0}" dt="2024-02-01T20:42:31.816" v="129" actId="478"/>
          <ac:picMkLst>
            <pc:docMk/>
            <pc:sldMk cId="4240433197" sldId="261"/>
            <ac:picMk id="15" creationId="{FEFB0823-A526-2222-B926-C1B75EFF135B}"/>
          </ac:picMkLst>
        </pc:picChg>
      </pc:sldChg>
      <pc:sldChg chg="addSp delSp modSp mod">
        <pc:chgData name="Lamorette, Laura" userId="231d9543-ee48-4303-8632-b2c592304cc9" providerId="ADAL" clId="{D186CD38-7904-4E75-8893-226FE16266C0}" dt="2024-02-01T20:45:46.589" v="157" actId="1076"/>
        <pc:sldMkLst>
          <pc:docMk/>
          <pc:sldMk cId="2016243106" sldId="262"/>
        </pc:sldMkLst>
        <pc:spChg chg="mod">
          <ac:chgData name="Lamorette, Laura" userId="231d9543-ee48-4303-8632-b2c592304cc9" providerId="ADAL" clId="{D186CD38-7904-4E75-8893-226FE16266C0}" dt="2024-02-01T20:45:39.255" v="156" actId="1076"/>
          <ac:spMkLst>
            <pc:docMk/>
            <pc:sldMk cId="2016243106" sldId="262"/>
            <ac:spMk id="14" creationId="{86A776CB-675A-9225-E68E-20F9296589AC}"/>
          </ac:spMkLst>
        </pc:spChg>
        <pc:spChg chg="del">
          <ac:chgData name="Lamorette, Laura" userId="231d9543-ee48-4303-8632-b2c592304cc9" providerId="ADAL" clId="{D186CD38-7904-4E75-8893-226FE16266C0}" dt="2024-02-01T20:44:46.321" v="147" actId="478"/>
          <ac:spMkLst>
            <pc:docMk/>
            <pc:sldMk cId="2016243106" sldId="262"/>
            <ac:spMk id="15" creationId="{62AC7549-CF0E-BEB5-6F0F-DEFB062846E4}"/>
          </ac:spMkLst>
        </pc:spChg>
        <pc:spChg chg="del">
          <ac:chgData name="Lamorette, Laura" userId="231d9543-ee48-4303-8632-b2c592304cc9" providerId="ADAL" clId="{D186CD38-7904-4E75-8893-226FE16266C0}" dt="2024-02-01T20:44:51.826" v="150" actId="478"/>
          <ac:spMkLst>
            <pc:docMk/>
            <pc:sldMk cId="2016243106" sldId="262"/>
            <ac:spMk id="16" creationId="{22B500BE-D5F6-739F-8EFB-8381A9FB1EA3}"/>
          </ac:spMkLst>
        </pc:spChg>
        <pc:spChg chg="mod">
          <ac:chgData name="Lamorette, Laura" userId="231d9543-ee48-4303-8632-b2c592304cc9" providerId="ADAL" clId="{D186CD38-7904-4E75-8893-226FE16266C0}" dt="2024-02-01T20:45:46.589" v="157" actId="1076"/>
          <ac:spMkLst>
            <pc:docMk/>
            <pc:sldMk cId="2016243106" sldId="262"/>
            <ac:spMk id="17" creationId="{09520687-F48E-85B8-51C7-745631004C9F}"/>
          </ac:spMkLst>
        </pc:spChg>
        <pc:spChg chg="mod">
          <ac:chgData name="Lamorette, Laura" userId="231d9543-ee48-4303-8632-b2c592304cc9" providerId="ADAL" clId="{D186CD38-7904-4E75-8893-226FE16266C0}" dt="2024-02-01T20:45:21.702" v="154" actId="207"/>
          <ac:spMkLst>
            <pc:docMk/>
            <pc:sldMk cId="2016243106" sldId="262"/>
            <ac:spMk id="18" creationId="{CA2306F8-2F6B-1D96-D30C-E2D065DBF531}"/>
          </ac:spMkLst>
        </pc:spChg>
        <pc:picChg chg="add mod">
          <ac:chgData name="Lamorette, Laura" userId="231d9543-ee48-4303-8632-b2c592304cc9" providerId="ADAL" clId="{D186CD38-7904-4E75-8893-226FE16266C0}" dt="2024-02-01T20:44:39.496" v="145" actId="1076"/>
          <ac:picMkLst>
            <pc:docMk/>
            <pc:sldMk cId="2016243106" sldId="262"/>
            <ac:picMk id="2" creationId="{15DA6E0E-161E-006A-EF69-8310F1BEDA4B}"/>
          </ac:picMkLst>
        </pc:picChg>
        <pc:picChg chg="add mod">
          <ac:chgData name="Lamorette, Laura" userId="231d9543-ee48-4303-8632-b2c592304cc9" providerId="ADAL" clId="{D186CD38-7904-4E75-8893-226FE16266C0}" dt="2024-02-01T20:44:44.679" v="146" actId="1076"/>
          <ac:picMkLst>
            <pc:docMk/>
            <pc:sldMk cId="2016243106" sldId="262"/>
            <ac:picMk id="3" creationId="{3437B424-8B23-64B5-724F-841779791EA1}"/>
          </ac:picMkLst>
        </pc:picChg>
        <pc:picChg chg="del mod">
          <ac:chgData name="Lamorette, Laura" userId="231d9543-ee48-4303-8632-b2c592304cc9" providerId="ADAL" clId="{D186CD38-7904-4E75-8893-226FE16266C0}" dt="2024-02-01T20:44:48.425" v="149" actId="478"/>
          <ac:picMkLst>
            <pc:docMk/>
            <pc:sldMk cId="2016243106" sldId="262"/>
            <ac:picMk id="7" creationId="{CFAC99CE-92CE-24A8-B0A7-1F82A57BDB98}"/>
          </ac:picMkLst>
        </pc:picChg>
        <pc:picChg chg="mod modCrop">
          <ac:chgData name="Lamorette, Laura" userId="231d9543-ee48-4303-8632-b2c592304cc9" providerId="ADAL" clId="{D186CD38-7904-4E75-8893-226FE16266C0}" dt="2024-02-01T20:45:11.950" v="153" actId="18131"/>
          <ac:picMkLst>
            <pc:docMk/>
            <pc:sldMk cId="2016243106" sldId="262"/>
            <ac:picMk id="10" creationId="{E6C5D137-FD55-B303-9A5D-2D7933774F15}"/>
          </ac:picMkLst>
        </pc:picChg>
        <pc:picChg chg="del">
          <ac:chgData name="Lamorette, Laura" userId="231d9543-ee48-4303-8632-b2c592304cc9" providerId="ADAL" clId="{D186CD38-7904-4E75-8893-226FE16266C0}" dt="2024-02-01T20:44:28.057" v="143" actId="478"/>
          <ac:picMkLst>
            <pc:docMk/>
            <pc:sldMk cId="2016243106" sldId="262"/>
            <ac:picMk id="12" creationId="{24F71E0C-5909-BE66-03B4-9F84DDFB9D59}"/>
          </ac:picMkLst>
        </pc:picChg>
        <pc:picChg chg="del">
          <ac:chgData name="Lamorette, Laura" userId="231d9543-ee48-4303-8632-b2c592304cc9" providerId="ADAL" clId="{D186CD38-7904-4E75-8893-226FE16266C0}" dt="2024-02-01T20:44:27.249" v="142" actId="478"/>
          <ac:picMkLst>
            <pc:docMk/>
            <pc:sldMk cId="2016243106" sldId="262"/>
            <ac:picMk id="13" creationId="{084C1BF1-43E3-E070-CECC-38C8EA006456}"/>
          </ac:picMkLst>
        </pc:picChg>
      </pc:sldChg>
      <pc:sldChg chg="addSp delSp modSp mod">
        <pc:chgData name="Lamorette, Laura" userId="231d9543-ee48-4303-8632-b2c592304cc9" providerId="ADAL" clId="{D186CD38-7904-4E75-8893-226FE16266C0}" dt="2024-02-01T20:48:46.299" v="183" actId="21"/>
        <pc:sldMkLst>
          <pc:docMk/>
          <pc:sldMk cId="3616618246" sldId="263"/>
        </pc:sldMkLst>
        <pc:spChg chg="mod">
          <ac:chgData name="Lamorette, Laura" userId="231d9543-ee48-4303-8632-b2c592304cc9" providerId="ADAL" clId="{D186CD38-7904-4E75-8893-226FE16266C0}" dt="2024-02-01T20:48:04.152" v="177" actId="552"/>
          <ac:spMkLst>
            <pc:docMk/>
            <pc:sldMk cId="3616618246" sldId="263"/>
            <ac:spMk id="2" creationId="{388D8722-ED79-DA26-1F7A-B8382FC408FD}"/>
          </ac:spMkLst>
        </pc:spChg>
        <pc:spChg chg="add del">
          <ac:chgData name="Lamorette, Laura" userId="231d9543-ee48-4303-8632-b2c592304cc9" providerId="ADAL" clId="{D186CD38-7904-4E75-8893-226FE16266C0}" dt="2024-02-01T20:47:37.754" v="175" actId="478"/>
          <ac:spMkLst>
            <pc:docMk/>
            <pc:sldMk cId="3616618246" sldId="263"/>
            <ac:spMk id="7" creationId="{B7DA821D-C424-1A96-76D0-C4B1F96CD11D}"/>
          </ac:spMkLst>
        </pc:spChg>
        <pc:spChg chg="mod">
          <ac:chgData name="Lamorette, Laura" userId="231d9543-ee48-4303-8632-b2c592304cc9" providerId="ADAL" clId="{D186CD38-7904-4E75-8893-226FE16266C0}" dt="2024-02-01T20:46:11.623" v="158" actId="207"/>
          <ac:spMkLst>
            <pc:docMk/>
            <pc:sldMk cId="3616618246" sldId="263"/>
            <ac:spMk id="8" creationId="{F834CE32-348B-68E0-10D9-9B82E80068A3}"/>
          </ac:spMkLst>
        </pc:spChg>
        <pc:spChg chg="del">
          <ac:chgData name="Lamorette, Laura" userId="231d9543-ee48-4303-8632-b2c592304cc9" providerId="ADAL" clId="{D186CD38-7904-4E75-8893-226FE16266C0}" dt="2024-02-01T20:47:19.945" v="172" actId="478"/>
          <ac:spMkLst>
            <pc:docMk/>
            <pc:sldMk cId="3616618246" sldId="263"/>
            <ac:spMk id="9" creationId="{48EE8C72-9600-44A4-C28F-835C356919ED}"/>
          </ac:spMkLst>
        </pc:spChg>
        <pc:spChg chg="mod">
          <ac:chgData name="Lamorette, Laura" userId="231d9543-ee48-4303-8632-b2c592304cc9" providerId="ADAL" clId="{D186CD38-7904-4E75-8893-226FE16266C0}" dt="2024-02-01T20:48:04.152" v="177" actId="552"/>
          <ac:spMkLst>
            <pc:docMk/>
            <pc:sldMk cId="3616618246" sldId="263"/>
            <ac:spMk id="10" creationId="{4C8AE0FF-367F-2421-AC90-8F94EFB20D3E}"/>
          </ac:spMkLst>
        </pc:spChg>
        <pc:spChg chg="mod">
          <ac:chgData name="Lamorette, Laura" userId="231d9543-ee48-4303-8632-b2c592304cc9" providerId="ADAL" clId="{D186CD38-7904-4E75-8893-226FE16266C0}" dt="2024-02-01T20:48:04.152" v="177" actId="552"/>
          <ac:spMkLst>
            <pc:docMk/>
            <pc:sldMk cId="3616618246" sldId="263"/>
            <ac:spMk id="11" creationId="{51E13B3F-B5F0-7735-DFBC-CF9F22070C49}"/>
          </ac:spMkLst>
        </pc:spChg>
        <pc:spChg chg="mod">
          <ac:chgData name="Lamorette, Laura" userId="231d9543-ee48-4303-8632-b2c592304cc9" providerId="ADAL" clId="{D186CD38-7904-4E75-8893-226FE16266C0}" dt="2024-02-01T20:48:04.152" v="177" actId="552"/>
          <ac:spMkLst>
            <pc:docMk/>
            <pc:sldMk cId="3616618246" sldId="263"/>
            <ac:spMk id="13" creationId="{02CECBD7-8035-99A5-11C0-8C14B107960E}"/>
          </ac:spMkLst>
        </pc:spChg>
        <pc:picChg chg="add del mod">
          <ac:chgData name="Lamorette, Laura" userId="231d9543-ee48-4303-8632-b2c592304cc9" providerId="ADAL" clId="{D186CD38-7904-4E75-8893-226FE16266C0}" dt="2024-02-01T20:48:46.299" v="183" actId="21"/>
          <ac:picMkLst>
            <pc:docMk/>
            <pc:sldMk cId="3616618246" sldId="263"/>
            <ac:picMk id="3" creationId="{D2B7C501-E1AD-8D3A-95D8-FB3BA169896B}"/>
          </ac:picMkLst>
        </pc:picChg>
        <pc:picChg chg="add mod">
          <ac:chgData name="Lamorette, Laura" userId="231d9543-ee48-4303-8632-b2c592304cc9" providerId="ADAL" clId="{D186CD38-7904-4E75-8893-226FE16266C0}" dt="2024-02-01T20:48:44.464" v="182" actId="1076"/>
          <ac:picMkLst>
            <pc:docMk/>
            <pc:sldMk cId="3616618246" sldId="263"/>
            <ac:picMk id="4" creationId="{403CB795-0F1B-3853-7A8C-F6FB4CC3BBD5}"/>
          </ac:picMkLst>
        </pc:picChg>
        <pc:picChg chg="del">
          <ac:chgData name="Lamorette, Laura" userId="231d9543-ee48-4303-8632-b2c592304cc9" providerId="ADAL" clId="{D186CD38-7904-4E75-8893-226FE16266C0}" dt="2024-02-01T20:46:41.265" v="166" actId="478"/>
          <ac:picMkLst>
            <pc:docMk/>
            <pc:sldMk cId="3616618246" sldId="263"/>
            <ac:picMk id="5" creationId="{176B7D5A-881A-6B1C-B1A8-411331320281}"/>
          </ac:picMkLst>
        </pc:picChg>
        <pc:picChg chg="mod modCrop">
          <ac:chgData name="Lamorette, Laura" userId="231d9543-ee48-4303-8632-b2c592304cc9" providerId="ADAL" clId="{D186CD38-7904-4E75-8893-226FE16266C0}" dt="2024-02-01T20:47:09.762" v="170" actId="18131"/>
          <ac:picMkLst>
            <pc:docMk/>
            <pc:sldMk cId="3616618246" sldId="263"/>
            <ac:picMk id="6" creationId="{79363ADD-35AA-C517-ABAC-2BF059E50569}"/>
          </ac:picMkLst>
        </pc:picChg>
        <pc:picChg chg="del">
          <ac:chgData name="Lamorette, Laura" userId="231d9543-ee48-4303-8632-b2c592304cc9" providerId="ADAL" clId="{D186CD38-7904-4E75-8893-226FE16266C0}" dt="2024-02-01T20:47:16.954" v="171" actId="478"/>
          <ac:picMkLst>
            <pc:docMk/>
            <pc:sldMk cId="3616618246" sldId="263"/>
            <ac:picMk id="15" creationId="{FEFB0823-A526-2222-B926-C1B75EFF135B}"/>
          </ac:picMkLst>
        </pc:picChg>
        <pc:cxnChg chg="mod">
          <ac:chgData name="Lamorette, Laura" userId="231d9543-ee48-4303-8632-b2c592304cc9" providerId="ADAL" clId="{D186CD38-7904-4E75-8893-226FE16266C0}" dt="2024-02-01T20:48:04.152" v="177" actId="552"/>
          <ac:cxnSpMkLst>
            <pc:docMk/>
            <pc:sldMk cId="3616618246" sldId="263"/>
            <ac:cxnSpMk id="12" creationId="{FA6FC3E1-FCFD-8341-B3F2-7C8B6C05E96B}"/>
          </ac:cxnSpMkLst>
        </pc:cxnChg>
      </pc:sldChg>
      <pc:sldChg chg="addSp delSp modSp mod">
        <pc:chgData name="Lamorette, Laura" userId="231d9543-ee48-4303-8632-b2c592304cc9" providerId="ADAL" clId="{D186CD38-7904-4E75-8893-226FE16266C0}" dt="2024-02-01T20:51:05.069" v="203" actId="1076"/>
        <pc:sldMkLst>
          <pc:docMk/>
          <pc:sldMk cId="1088328259" sldId="264"/>
        </pc:sldMkLst>
        <pc:spChg chg="del">
          <ac:chgData name="Lamorette, Laura" userId="231d9543-ee48-4303-8632-b2c592304cc9" providerId="ADAL" clId="{D186CD38-7904-4E75-8893-226FE16266C0}" dt="2024-02-01T20:49:41.881" v="190" actId="478"/>
          <ac:spMkLst>
            <pc:docMk/>
            <pc:sldMk cId="1088328259" sldId="264"/>
            <ac:spMk id="11" creationId="{565848AB-1468-6E96-C344-7B8E1F14FFB1}"/>
          </ac:spMkLst>
        </pc:spChg>
        <pc:spChg chg="mod">
          <ac:chgData name="Lamorette, Laura" userId="231d9543-ee48-4303-8632-b2c592304cc9" providerId="ADAL" clId="{D186CD38-7904-4E75-8893-226FE16266C0}" dt="2024-02-01T20:50:13.668" v="196" actId="14100"/>
          <ac:spMkLst>
            <pc:docMk/>
            <pc:sldMk cId="1088328259" sldId="264"/>
            <ac:spMk id="14" creationId="{86A776CB-675A-9225-E68E-20F9296589AC}"/>
          </ac:spMkLst>
        </pc:spChg>
        <pc:spChg chg="mod">
          <ac:chgData name="Lamorette, Laura" userId="231d9543-ee48-4303-8632-b2c592304cc9" providerId="ADAL" clId="{D186CD38-7904-4E75-8893-226FE16266C0}" dt="2024-02-01T20:50:31.412" v="199" actId="207"/>
          <ac:spMkLst>
            <pc:docMk/>
            <pc:sldMk cId="1088328259" sldId="264"/>
            <ac:spMk id="15" creationId="{62AC7549-CF0E-BEB5-6F0F-DEFB062846E4}"/>
          </ac:spMkLst>
        </pc:spChg>
        <pc:spChg chg="del">
          <ac:chgData name="Lamorette, Laura" userId="231d9543-ee48-4303-8632-b2c592304cc9" providerId="ADAL" clId="{D186CD38-7904-4E75-8893-226FE16266C0}" dt="2024-02-01T20:49:59.265" v="194" actId="478"/>
          <ac:spMkLst>
            <pc:docMk/>
            <pc:sldMk cId="1088328259" sldId="264"/>
            <ac:spMk id="16" creationId="{22B500BE-D5F6-739F-8EFB-8381A9FB1EA3}"/>
          </ac:spMkLst>
        </pc:spChg>
        <pc:spChg chg="mod">
          <ac:chgData name="Lamorette, Laura" userId="231d9543-ee48-4303-8632-b2c592304cc9" providerId="ADAL" clId="{D186CD38-7904-4E75-8893-226FE16266C0}" dt="2024-02-01T20:50:26.506" v="198" actId="207"/>
          <ac:spMkLst>
            <pc:docMk/>
            <pc:sldMk cId="1088328259" sldId="264"/>
            <ac:spMk id="17" creationId="{09520687-F48E-85B8-51C7-745631004C9F}"/>
          </ac:spMkLst>
        </pc:spChg>
        <pc:spChg chg="mod">
          <ac:chgData name="Lamorette, Laura" userId="231d9543-ee48-4303-8632-b2c592304cc9" providerId="ADAL" clId="{D186CD38-7904-4E75-8893-226FE16266C0}" dt="2024-02-01T20:50:40.906" v="200" actId="207"/>
          <ac:spMkLst>
            <pc:docMk/>
            <pc:sldMk cId="1088328259" sldId="264"/>
            <ac:spMk id="18" creationId="{CA2306F8-2F6B-1D96-D30C-E2D065DBF531}"/>
          </ac:spMkLst>
        </pc:spChg>
        <pc:picChg chg="add mod">
          <ac:chgData name="Lamorette, Laura" userId="231d9543-ee48-4303-8632-b2c592304cc9" providerId="ADAL" clId="{D186CD38-7904-4E75-8893-226FE16266C0}" dt="2024-02-01T20:51:05.069" v="203" actId="1076"/>
          <ac:picMkLst>
            <pc:docMk/>
            <pc:sldMk cId="1088328259" sldId="264"/>
            <ac:picMk id="2" creationId="{7748177D-8048-5138-9B21-206A8A280A62}"/>
          </ac:picMkLst>
        </pc:picChg>
        <pc:picChg chg="add mod">
          <ac:chgData name="Lamorette, Laura" userId="231d9543-ee48-4303-8632-b2c592304cc9" providerId="ADAL" clId="{D186CD38-7904-4E75-8893-226FE16266C0}" dt="2024-02-01T20:49:27.988" v="189" actId="1076"/>
          <ac:picMkLst>
            <pc:docMk/>
            <pc:sldMk cId="1088328259" sldId="264"/>
            <ac:picMk id="3" creationId="{5EB6E51C-07DF-F754-7567-52DD067759F7}"/>
          </ac:picMkLst>
        </pc:picChg>
        <pc:picChg chg="del">
          <ac:chgData name="Lamorette, Laura" userId="231d9543-ee48-4303-8632-b2c592304cc9" providerId="ADAL" clId="{D186CD38-7904-4E75-8893-226FE16266C0}" dt="2024-02-01T20:49:44.192" v="191" actId="478"/>
          <ac:picMkLst>
            <pc:docMk/>
            <pc:sldMk cId="1088328259" sldId="264"/>
            <ac:picMk id="7" creationId="{CFAC99CE-92CE-24A8-B0A7-1F82A57BDB98}"/>
          </ac:picMkLst>
        </pc:picChg>
        <pc:picChg chg="mod modCrop">
          <ac:chgData name="Lamorette, Laura" userId="231d9543-ee48-4303-8632-b2c592304cc9" providerId="ADAL" clId="{D186CD38-7904-4E75-8893-226FE16266C0}" dt="2024-02-01T20:50:57.519" v="202" actId="18131"/>
          <ac:picMkLst>
            <pc:docMk/>
            <pc:sldMk cId="1088328259" sldId="264"/>
            <ac:picMk id="10" creationId="{E6C5D137-FD55-B303-9A5D-2D7933774F15}"/>
          </ac:picMkLst>
        </pc:picChg>
        <pc:picChg chg="del">
          <ac:chgData name="Lamorette, Laura" userId="231d9543-ee48-4303-8632-b2c592304cc9" providerId="ADAL" clId="{D186CD38-7904-4E75-8893-226FE16266C0}" dt="2024-02-01T20:49:02.746" v="185" actId="478"/>
          <ac:picMkLst>
            <pc:docMk/>
            <pc:sldMk cId="1088328259" sldId="264"/>
            <ac:picMk id="12" creationId="{24F71E0C-5909-BE66-03B4-9F84DDFB9D59}"/>
          </ac:picMkLst>
        </pc:picChg>
        <pc:picChg chg="del">
          <ac:chgData name="Lamorette, Laura" userId="231d9543-ee48-4303-8632-b2c592304cc9" providerId="ADAL" clId="{D186CD38-7904-4E75-8893-226FE16266C0}" dt="2024-02-01T20:49:01.737" v="184" actId="478"/>
          <ac:picMkLst>
            <pc:docMk/>
            <pc:sldMk cId="1088328259" sldId="264"/>
            <ac:picMk id="13" creationId="{084C1BF1-43E3-E070-CECC-38C8EA006456}"/>
          </ac:picMkLst>
        </pc:picChg>
      </pc:sldChg>
    </pc:docChg>
  </pc:docChgLst>
  <pc:docChgLst>
    <pc:chgData name="Lamorette, Laura" userId="231d9543-ee48-4303-8632-b2c592304cc9" providerId="ADAL" clId="{6B1F01EC-A5B6-4B11-B706-D33DB3130481}"/>
    <pc:docChg chg="undo custSel addSld delSld modSld">
      <pc:chgData name="Lamorette, Laura" userId="231d9543-ee48-4303-8632-b2c592304cc9" providerId="ADAL" clId="{6B1F01EC-A5B6-4B11-B706-D33DB3130481}" dt="2024-02-27T18:15:56.609" v="407"/>
      <pc:docMkLst>
        <pc:docMk/>
      </pc:docMkLst>
      <pc:sldChg chg="addSp modSp mod">
        <pc:chgData name="Lamorette, Laura" userId="231d9543-ee48-4303-8632-b2c592304cc9" providerId="ADAL" clId="{6B1F01EC-A5B6-4B11-B706-D33DB3130481}" dt="2024-02-27T18:15:29.929" v="403" actId="1076"/>
        <pc:sldMkLst>
          <pc:docMk/>
          <pc:sldMk cId="3386517296" sldId="256"/>
        </pc:sldMkLst>
        <pc:spChg chg="add mod">
          <ac:chgData name="Lamorette, Laura" userId="231d9543-ee48-4303-8632-b2c592304cc9" providerId="ADAL" clId="{6B1F01EC-A5B6-4B11-B706-D33DB3130481}" dt="2024-02-27T18:15:29.929" v="403" actId="1076"/>
          <ac:spMkLst>
            <pc:docMk/>
            <pc:sldMk cId="3386517296" sldId="256"/>
            <ac:spMk id="4" creationId="{4B57FC48-F2CF-AF06-4A6C-CF3BAC6C63C8}"/>
          </ac:spMkLst>
        </pc:spChg>
      </pc:sldChg>
      <pc:sldChg chg="modSp mod">
        <pc:chgData name="Lamorette, Laura" userId="231d9543-ee48-4303-8632-b2c592304cc9" providerId="ADAL" clId="{6B1F01EC-A5B6-4B11-B706-D33DB3130481}" dt="2024-02-23T15:03:49.492" v="29" actId="179"/>
        <pc:sldMkLst>
          <pc:docMk/>
          <pc:sldMk cId="1852277995" sldId="258"/>
        </pc:sldMkLst>
        <pc:spChg chg="mod">
          <ac:chgData name="Lamorette, Laura" userId="231d9543-ee48-4303-8632-b2c592304cc9" providerId="ADAL" clId="{6B1F01EC-A5B6-4B11-B706-D33DB3130481}" dt="2024-02-23T15:02:21.229" v="7" actId="113"/>
          <ac:spMkLst>
            <pc:docMk/>
            <pc:sldMk cId="1852277995" sldId="258"/>
            <ac:spMk id="5" creationId="{4C454500-6FB7-279F-A525-ABC406BA9082}"/>
          </ac:spMkLst>
        </pc:spChg>
        <pc:spChg chg="mod">
          <ac:chgData name="Lamorette, Laura" userId="231d9543-ee48-4303-8632-b2c592304cc9" providerId="ADAL" clId="{6B1F01EC-A5B6-4B11-B706-D33DB3130481}" dt="2024-02-23T15:02:25.899" v="8" actId="20577"/>
          <ac:spMkLst>
            <pc:docMk/>
            <pc:sldMk cId="1852277995" sldId="258"/>
            <ac:spMk id="6" creationId="{65DB589A-8526-64C9-5661-AE8053325BFA}"/>
          </ac:spMkLst>
        </pc:spChg>
        <pc:spChg chg="mod">
          <ac:chgData name="Lamorette, Laura" userId="231d9543-ee48-4303-8632-b2c592304cc9" providerId="ADAL" clId="{6B1F01EC-A5B6-4B11-B706-D33DB3130481}" dt="2024-02-23T15:03:49.492" v="29" actId="179"/>
          <ac:spMkLst>
            <pc:docMk/>
            <pc:sldMk cId="1852277995" sldId="258"/>
            <ac:spMk id="7" creationId="{1C1364CA-F6C5-7CB6-8DB3-47D810B30D08}"/>
          </ac:spMkLst>
        </pc:spChg>
        <pc:spChg chg="mod">
          <ac:chgData name="Lamorette, Laura" userId="231d9543-ee48-4303-8632-b2c592304cc9" providerId="ADAL" clId="{6B1F01EC-A5B6-4B11-B706-D33DB3130481}" dt="2024-02-23T15:02:29.006" v="9" actId="20577"/>
          <ac:spMkLst>
            <pc:docMk/>
            <pc:sldMk cId="1852277995" sldId="258"/>
            <ac:spMk id="8" creationId="{A72A1994-6E09-6F5E-7B6A-C7B09C69C835}"/>
          </ac:spMkLst>
        </pc:spChg>
        <pc:spChg chg="mod">
          <ac:chgData name="Lamorette, Laura" userId="231d9543-ee48-4303-8632-b2c592304cc9" providerId="ADAL" clId="{6B1F01EC-A5B6-4B11-B706-D33DB3130481}" dt="2024-02-23T15:03:18.297" v="24" actId="2710"/>
          <ac:spMkLst>
            <pc:docMk/>
            <pc:sldMk cId="1852277995" sldId="258"/>
            <ac:spMk id="9" creationId="{B8E65458-023A-651D-BD8C-92AF2C4597D7}"/>
          </ac:spMkLst>
        </pc:spChg>
      </pc:sldChg>
      <pc:sldChg chg="modSp mod">
        <pc:chgData name="Lamorette, Laura" userId="231d9543-ee48-4303-8632-b2c592304cc9" providerId="ADAL" clId="{6B1F01EC-A5B6-4B11-B706-D33DB3130481}" dt="2024-02-23T15:14:26.900" v="336" actId="14100"/>
        <pc:sldMkLst>
          <pc:docMk/>
          <pc:sldMk cId="257416394" sldId="259"/>
        </pc:sldMkLst>
        <pc:spChg chg="mod">
          <ac:chgData name="Lamorette, Laura" userId="231d9543-ee48-4303-8632-b2c592304cc9" providerId="ADAL" clId="{6B1F01EC-A5B6-4B11-B706-D33DB3130481}" dt="2024-02-23T15:05:14.944" v="254" actId="20577"/>
          <ac:spMkLst>
            <pc:docMk/>
            <pc:sldMk cId="257416394" sldId="259"/>
            <ac:spMk id="2" creationId="{A87046BF-8F05-13E5-50E5-E0DC9642D756}"/>
          </ac:spMkLst>
        </pc:spChg>
        <pc:spChg chg="mod">
          <ac:chgData name="Lamorette, Laura" userId="231d9543-ee48-4303-8632-b2c592304cc9" providerId="ADAL" clId="{6B1F01EC-A5B6-4B11-B706-D33DB3130481}" dt="2024-02-23T15:06:26.002" v="290" actId="1036"/>
          <ac:spMkLst>
            <pc:docMk/>
            <pc:sldMk cId="257416394" sldId="259"/>
            <ac:spMk id="3" creationId="{9DD48EB7-794C-76A6-0A95-5E371F528F95}"/>
          </ac:spMkLst>
        </pc:spChg>
        <pc:spChg chg="mod">
          <ac:chgData name="Lamorette, Laura" userId="231d9543-ee48-4303-8632-b2c592304cc9" providerId="ADAL" clId="{6B1F01EC-A5B6-4B11-B706-D33DB3130481}" dt="2024-02-23T15:06:26.002" v="290" actId="1036"/>
          <ac:spMkLst>
            <pc:docMk/>
            <pc:sldMk cId="257416394" sldId="259"/>
            <ac:spMk id="4" creationId="{CA6506BF-008C-B87B-5EF4-DBB928FD4598}"/>
          </ac:spMkLst>
        </pc:spChg>
        <pc:spChg chg="mod">
          <ac:chgData name="Lamorette, Laura" userId="231d9543-ee48-4303-8632-b2c592304cc9" providerId="ADAL" clId="{6B1F01EC-A5B6-4B11-B706-D33DB3130481}" dt="2024-02-23T15:14:26.900" v="336" actId="14100"/>
          <ac:spMkLst>
            <pc:docMk/>
            <pc:sldMk cId="257416394" sldId="259"/>
            <ac:spMk id="5" creationId="{E2FE4208-2512-DC24-1B91-1DCCE2F72F48}"/>
          </ac:spMkLst>
        </pc:spChg>
        <pc:spChg chg="mod">
          <ac:chgData name="Lamorette, Laura" userId="231d9543-ee48-4303-8632-b2c592304cc9" providerId="ADAL" clId="{6B1F01EC-A5B6-4B11-B706-D33DB3130481}" dt="2024-02-23T15:14:16.249" v="334" actId="14100"/>
          <ac:spMkLst>
            <pc:docMk/>
            <pc:sldMk cId="257416394" sldId="259"/>
            <ac:spMk id="6" creationId="{1C63FC56-1E53-353A-25C5-E5F9551058B6}"/>
          </ac:spMkLst>
        </pc:spChg>
        <pc:graphicFrameChg chg="mod">
          <ac:chgData name="Lamorette, Laura" userId="231d9543-ee48-4303-8632-b2c592304cc9" providerId="ADAL" clId="{6B1F01EC-A5B6-4B11-B706-D33DB3130481}" dt="2024-02-23T15:14:20.328" v="335" actId="14100"/>
          <ac:graphicFrameMkLst>
            <pc:docMk/>
            <pc:sldMk cId="257416394" sldId="259"/>
            <ac:graphicFrameMk id="7" creationId="{ACDC9D0C-DE51-B9E5-55FB-9791934D4C46}"/>
          </ac:graphicFrameMkLst>
        </pc:graphicFrameChg>
      </pc:sldChg>
      <pc:sldChg chg="modSp mod">
        <pc:chgData name="Lamorette, Laura" userId="231d9543-ee48-4303-8632-b2c592304cc9" providerId="ADAL" clId="{6B1F01EC-A5B6-4B11-B706-D33DB3130481}" dt="2024-02-23T15:08:23.071" v="328" actId="20577"/>
        <pc:sldMkLst>
          <pc:docMk/>
          <pc:sldMk cId="2391339216" sldId="260"/>
        </pc:sldMkLst>
        <pc:spChg chg="mod">
          <ac:chgData name="Lamorette, Laura" userId="231d9543-ee48-4303-8632-b2c592304cc9" providerId="ADAL" clId="{6B1F01EC-A5B6-4B11-B706-D33DB3130481}" dt="2024-02-23T15:07:40.282" v="323" actId="14100"/>
          <ac:spMkLst>
            <pc:docMk/>
            <pc:sldMk cId="2391339216" sldId="260"/>
            <ac:spMk id="3" creationId="{FDCE5A8D-B4BB-E451-238A-F2E02D36B9C1}"/>
          </ac:spMkLst>
        </pc:spChg>
        <pc:spChg chg="mod">
          <ac:chgData name="Lamorette, Laura" userId="231d9543-ee48-4303-8632-b2c592304cc9" providerId="ADAL" clId="{6B1F01EC-A5B6-4B11-B706-D33DB3130481}" dt="2024-02-23T15:08:23.071" v="328" actId="20577"/>
          <ac:spMkLst>
            <pc:docMk/>
            <pc:sldMk cId="2391339216" sldId="260"/>
            <ac:spMk id="4" creationId="{8191EF75-129E-C0D5-B65C-1982C2EF8A48}"/>
          </ac:spMkLst>
        </pc:spChg>
        <pc:spChg chg="mod">
          <ac:chgData name="Lamorette, Laura" userId="231d9543-ee48-4303-8632-b2c592304cc9" providerId="ADAL" clId="{6B1F01EC-A5B6-4B11-B706-D33DB3130481}" dt="2024-02-23T15:07:54.264" v="326" actId="1076"/>
          <ac:spMkLst>
            <pc:docMk/>
            <pc:sldMk cId="2391339216" sldId="260"/>
            <ac:spMk id="5" creationId="{04833EE9-4635-C305-FA26-01A39BBFADE4}"/>
          </ac:spMkLst>
        </pc:spChg>
      </pc:sldChg>
      <pc:sldChg chg="addSp modSp">
        <pc:chgData name="Lamorette, Laura" userId="231d9543-ee48-4303-8632-b2c592304cc9" providerId="ADAL" clId="{6B1F01EC-A5B6-4B11-B706-D33DB3130481}" dt="2024-02-27T18:15:53.303" v="406"/>
        <pc:sldMkLst>
          <pc:docMk/>
          <pc:sldMk cId="2016243106" sldId="262"/>
        </pc:sldMkLst>
        <pc:spChg chg="add mod">
          <ac:chgData name="Lamorette, Laura" userId="231d9543-ee48-4303-8632-b2c592304cc9" providerId="ADAL" clId="{6B1F01EC-A5B6-4B11-B706-D33DB3130481}" dt="2024-02-27T18:15:53.303" v="406"/>
          <ac:spMkLst>
            <pc:docMk/>
            <pc:sldMk cId="2016243106" sldId="262"/>
            <ac:spMk id="4" creationId="{E51D57EC-664B-0E24-B214-E006D2CEAD9E}"/>
          </ac:spMkLst>
        </pc:spChg>
      </pc:sldChg>
      <pc:sldChg chg="addSp modSp">
        <pc:chgData name="Lamorette, Laura" userId="231d9543-ee48-4303-8632-b2c592304cc9" providerId="ADAL" clId="{6B1F01EC-A5B6-4B11-B706-D33DB3130481}" dt="2024-02-27T18:15:56.609" v="407"/>
        <pc:sldMkLst>
          <pc:docMk/>
          <pc:sldMk cId="1088328259" sldId="264"/>
        </pc:sldMkLst>
        <pc:spChg chg="add mod">
          <ac:chgData name="Lamorette, Laura" userId="231d9543-ee48-4303-8632-b2c592304cc9" providerId="ADAL" clId="{6B1F01EC-A5B6-4B11-B706-D33DB3130481}" dt="2024-02-27T18:15:56.609" v="407"/>
          <ac:spMkLst>
            <pc:docMk/>
            <pc:sldMk cId="1088328259" sldId="264"/>
            <ac:spMk id="4" creationId="{CA4BA4DC-9628-D51C-5064-D41926A3D051}"/>
          </ac:spMkLst>
        </pc:spChg>
      </pc:sldChg>
      <pc:sldChg chg="add del">
        <pc:chgData name="Lamorette, Laura" userId="231d9543-ee48-4303-8632-b2c592304cc9" providerId="ADAL" clId="{6B1F01EC-A5B6-4B11-B706-D33DB3130481}" dt="2024-02-27T18:15:39.889" v="405"/>
        <pc:sldMkLst>
          <pc:docMk/>
          <pc:sldMk cId="234139132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0E38-CBDE-853B-E303-30B8E6B41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7275" y="972714"/>
            <a:ext cx="6343650" cy="2069254"/>
          </a:xfrm>
        </p:spPr>
        <p:txBody>
          <a:bodyPr anchor="b"/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1E92C-D72E-8BCB-CF6D-65A84ACAE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7275" y="3121766"/>
            <a:ext cx="6343650" cy="1434994"/>
          </a:xfrm>
        </p:spPr>
        <p:txBody>
          <a:bodyPr/>
          <a:lstStyle>
            <a:lvl1pPr marL="0" indent="0" algn="ctr">
              <a:buNone/>
              <a:defRPr sz="1620"/>
            </a:lvl1pPr>
            <a:lvl2pPr marL="308610" indent="0" algn="ctr">
              <a:buNone/>
              <a:defRPr sz="1350"/>
            </a:lvl2pPr>
            <a:lvl3pPr marL="617220" indent="0" algn="ctr">
              <a:buNone/>
              <a:defRPr sz="1215"/>
            </a:lvl3pPr>
            <a:lvl4pPr marL="925830" indent="0" algn="ctr">
              <a:buNone/>
              <a:defRPr sz="1080"/>
            </a:lvl4pPr>
            <a:lvl5pPr marL="1234440" indent="0" algn="ctr">
              <a:buNone/>
              <a:defRPr sz="1080"/>
            </a:lvl5pPr>
            <a:lvl6pPr marL="1543050" indent="0" algn="ctr">
              <a:buNone/>
              <a:defRPr sz="1080"/>
            </a:lvl6pPr>
            <a:lvl7pPr marL="1851660" indent="0" algn="ctr">
              <a:buNone/>
              <a:defRPr sz="1080"/>
            </a:lvl7pPr>
            <a:lvl8pPr marL="2160270" indent="0" algn="ctr">
              <a:buNone/>
              <a:defRPr sz="1080"/>
            </a:lvl8pPr>
            <a:lvl9pPr marL="2468880" indent="0" algn="ctr">
              <a:buNone/>
              <a:defRPr sz="10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CC555-6AF7-F5D7-3BC5-3609F469F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E50F4-6922-6BEB-4DE4-85A9F0558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5F8CC-9E01-6A51-8A32-2383BA23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42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2" userDrawn="1">
          <p15:clr>
            <a:srgbClr val="FBAE40"/>
          </p15:clr>
        </p15:guide>
        <p15:guide id="2" pos="266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6C7B8-D553-EF91-CC69-77280CED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CEE5F-EE9F-E123-FAA6-F17717BA6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C8188-A1C7-5BF8-1154-623B5EDAB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ABB37-2CFA-BEBE-F743-86263BADB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2A98C-C8C8-17BF-47AD-594B1A2E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67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2" userDrawn="1">
          <p15:clr>
            <a:srgbClr val="FBAE40"/>
          </p15:clr>
        </p15:guide>
        <p15:guide id="2" pos="266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4022-A2DA-29A0-EB0F-9BF76ECD8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96" y="1481774"/>
            <a:ext cx="7295198" cy="2472372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8B3D-7CED-AC94-E287-7515A2300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096" y="3977535"/>
            <a:ext cx="7295198" cy="1300162"/>
          </a:xfrm>
        </p:spPr>
        <p:txBody>
          <a:bodyPr/>
          <a:lstStyle>
            <a:lvl1pPr marL="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1pPr>
            <a:lvl2pPr marL="30861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17220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3pPr>
            <a:lvl4pPr marL="92583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23444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54305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185166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1602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46888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39B02-77C8-1229-C385-10BC43879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86D88-10CE-AC93-63D6-045CE3D4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78C23-4EE4-7907-3651-40AFF68BE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4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4C2D-2FD3-C30F-962B-3E4692612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D38C6-AE27-DF04-6F99-A162466E1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501" y="1582208"/>
            <a:ext cx="3594735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58D2A-3AC6-11ED-4F57-4F9FF626D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1964" y="1582208"/>
            <a:ext cx="3594735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C9D65-C3E8-B245-24AA-42DC2E87F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4D5D5-C84D-98D7-2DE0-8FB00D194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69B95-CAC2-0388-004A-AB3DBBC0A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10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99919-D2FC-0234-E69B-DB988950C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16442"/>
            <a:ext cx="7295198" cy="11488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D5A6-3CD7-FAAA-C54C-0620A9E3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603" y="1457008"/>
            <a:ext cx="3578215" cy="714057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8880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5B6DD-7920-DC6F-A2DC-44F4D51DA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603" y="2171065"/>
            <a:ext cx="3578215" cy="3193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C41A31-5543-B89D-C0C4-66EA11AE16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81964" y="1457008"/>
            <a:ext cx="3595837" cy="714057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8880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6EDFF9-FE90-EB2F-1DF9-F79AB6004A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81964" y="2171065"/>
            <a:ext cx="3595837" cy="3193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CA23AE-A0FE-9E1B-D436-CC649BE21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988139-E31B-536B-D3FA-18C48FD6C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5D4ABD-EDBA-FD81-49FC-979B5EAF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9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74F3-3E56-BE93-3B25-67F032CA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464C0D-0311-F717-1E2D-6B84D258A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4B56C-9808-BA59-A964-5ECBB90FA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ADB23-0FB3-8C25-3634-C713957A4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4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06FDEB-B070-2C48-C61B-0634E4FE8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E92C53-F6E2-BC5B-8D4B-A719FE340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5FBC9-B6AA-17C3-35AB-021033C99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5E1AC-A852-6D54-65FE-8710BE04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96240"/>
            <a:ext cx="2727989" cy="1386840"/>
          </a:xfrm>
        </p:spPr>
        <p:txBody>
          <a:bodyPr anchor="b"/>
          <a:lstStyle>
            <a:lvl1pPr>
              <a:defRPr sz="21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1AC26-8079-AE7E-EE46-B1D41E04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837" y="855769"/>
            <a:ext cx="4281964" cy="4223808"/>
          </a:xfrm>
        </p:spPr>
        <p:txBody>
          <a:bodyPr/>
          <a:lstStyle>
            <a:lvl1pPr>
              <a:defRPr sz="2160"/>
            </a:lvl1pPr>
            <a:lvl2pPr>
              <a:defRPr sz="1890"/>
            </a:lvl2pPr>
            <a:lvl3pPr>
              <a:defRPr sz="16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5E3FF-122C-A5E3-F714-FECB9AD5C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603" y="1783080"/>
            <a:ext cx="2727989" cy="3303376"/>
          </a:xfrm>
        </p:spPr>
        <p:txBody>
          <a:bodyPr/>
          <a:lstStyle>
            <a:lvl1pPr marL="0" indent="0">
              <a:buNone/>
              <a:defRPr sz="1080"/>
            </a:lvl1pPr>
            <a:lvl2pPr marL="308610" indent="0">
              <a:buNone/>
              <a:defRPr sz="945"/>
            </a:lvl2pPr>
            <a:lvl3pPr marL="617220" indent="0">
              <a:buNone/>
              <a:defRPr sz="810"/>
            </a:lvl3pPr>
            <a:lvl4pPr marL="925830" indent="0">
              <a:buNone/>
              <a:defRPr sz="675"/>
            </a:lvl4pPr>
            <a:lvl5pPr marL="1234440" indent="0">
              <a:buNone/>
              <a:defRPr sz="675"/>
            </a:lvl5pPr>
            <a:lvl6pPr marL="1543050" indent="0">
              <a:buNone/>
              <a:defRPr sz="675"/>
            </a:lvl6pPr>
            <a:lvl7pPr marL="1851660" indent="0">
              <a:buNone/>
              <a:defRPr sz="675"/>
            </a:lvl7pPr>
            <a:lvl8pPr marL="2160270" indent="0">
              <a:buNone/>
              <a:defRPr sz="675"/>
            </a:lvl8pPr>
            <a:lvl9pPr marL="246888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0AEA19-A228-3ABA-01B9-65B64AFF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EB8DE-0B06-C623-CD8F-E6EB4E7BD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63C1F-42FD-D996-CC37-3F6E7CF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03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FC78-2F5D-9416-2688-EA78FDEE2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96240"/>
            <a:ext cx="2727989" cy="1386840"/>
          </a:xfrm>
        </p:spPr>
        <p:txBody>
          <a:bodyPr anchor="b"/>
          <a:lstStyle>
            <a:lvl1pPr>
              <a:defRPr sz="21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B4F880-B3F8-BA07-2B3A-8BB07F8032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595837" y="855769"/>
            <a:ext cx="4281964" cy="4223808"/>
          </a:xfrm>
        </p:spPr>
        <p:txBody>
          <a:bodyPr/>
          <a:lstStyle>
            <a:lvl1pPr marL="0" indent="0">
              <a:buNone/>
              <a:defRPr sz="2160"/>
            </a:lvl1pPr>
            <a:lvl2pPr marL="308610" indent="0">
              <a:buNone/>
              <a:defRPr sz="1890"/>
            </a:lvl2pPr>
            <a:lvl3pPr marL="617220" indent="0">
              <a:buNone/>
              <a:defRPr sz="1620"/>
            </a:lvl3pPr>
            <a:lvl4pPr marL="925830" indent="0">
              <a:buNone/>
              <a:defRPr sz="1350"/>
            </a:lvl4pPr>
            <a:lvl5pPr marL="1234440" indent="0">
              <a:buNone/>
              <a:defRPr sz="1350"/>
            </a:lvl5pPr>
            <a:lvl6pPr marL="1543050" indent="0">
              <a:buNone/>
              <a:defRPr sz="1350"/>
            </a:lvl6pPr>
            <a:lvl7pPr marL="1851660" indent="0">
              <a:buNone/>
              <a:defRPr sz="1350"/>
            </a:lvl7pPr>
            <a:lvl8pPr marL="2160270" indent="0">
              <a:buNone/>
              <a:defRPr sz="1350"/>
            </a:lvl8pPr>
            <a:lvl9pPr marL="2468880" indent="0">
              <a:buNone/>
              <a:defRPr sz="135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968C5-D451-ACC1-504E-9F44B59AF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603" y="1783080"/>
            <a:ext cx="2727989" cy="3303376"/>
          </a:xfrm>
        </p:spPr>
        <p:txBody>
          <a:bodyPr/>
          <a:lstStyle>
            <a:lvl1pPr marL="0" indent="0">
              <a:buNone/>
              <a:defRPr sz="1080"/>
            </a:lvl1pPr>
            <a:lvl2pPr marL="308610" indent="0">
              <a:buNone/>
              <a:defRPr sz="945"/>
            </a:lvl2pPr>
            <a:lvl3pPr marL="617220" indent="0">
              <a:buNone/>
              <a:defRPr sz="810"/>
            </a:lvl3pPr>
            <a:lvl4pPr marL="925830" indent="0">
              <a:buNone/>
              <a:defRPr sz="675"/>
            </a:lvl4pPr>
            <a:lvl5pPr marL="1234440" indent="0">
              <a:buNone/>
              <a:defRPr sz="675"/>
            </a:lvl5pPr>
            <a:lvl6pPr marL="1543050" indent="0">
              <a:buNone/>
              <a:defRPr sz="675"/>
            </a:lvl6pPr>
            <a:lvl7pPr marL="1851660" indent="0">
              <a:buNone/>
              <a:defRPr sz="675"/>
            </a:lvl7pPr>
            <a:lvl8pPr marL="2160270" indent="0">
              <a:buNone/>
              <a:defRPr sz="675"/>
            </a:lvl8pPr>
            <a:lvl9pPr marL="246888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EE677-6680-B0FC-AD12-3EAFAA64C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51FD4-61AE-21EF-8ACA-66A15A5FB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6293F-70D8-FE25-3B52-4D09DCFD9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6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415E0-B44C-539E-7314-CFDA29AE8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2AE898-7A17-DEBD-58B6-1E1935815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22D66-02B6-93A2-8384-50F770C8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1E0B6-5DB7-5495-CEF4-6C84AC8A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E9582-85B4-B3FA-68C6-4AACF5BB3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B9B6E-3F2B-CB4C-2613-8E0A5E77C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052899" y="316442"/>
            <a:ext cx="1823800" cy="50369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8E7E9-A0EE-35AD-09B5-71C206035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1502" y="316442"/>
            <a:ext cx="5365671" cy="50369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68875-3453-126C-C53B-5AAA8D7E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8F6A1-6FB2-7F7D-24E1-DEAA76E95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C96C9-638A-CEF9-FDED-B53E5A1CB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49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C6C95F-C636-D081-BED7-735FBE077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01" y="316442"/>
            <a:ext cx="7295198" cy="11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D095B-2F3D-64AE-25D1-1D3705333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501" y="1582208"/>
            <a:ext cx="7295198" cy="377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86E1E-8C2A-B76D-64C8-040FAAD99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1501" y="5508838"/>
            <a:ext cx="1903095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48044-E8D5-48BD-6758-DC8FB4CC9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1779" y="5508838"/>
            <a:ext cx="2854643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F7E02-E6C4-8872-364E-ED174DFA3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3604" y="5508838"/>
            <a:ext cx="1903095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6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Montserrat?query=Mon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DC437D-7662-A019-AA9A-EDB0D545C923}"/>
              </a:ext>
            </a:extLst>
          </p:cNvPr>
          <p:cNvSpPr txBox="1">
            <a:spLocks/>
          </p:cNvSpPr>
          <p:nvPr/>
        </p:nvSpPr>
        <p:spPr>
          <a:xfrm>
            <a:off x="192947" y="236040"/>
            <a:ext cx="7350853" cy="81318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454500-6FB7-279F-A525-ABC406BA9082}"/>
              </a:ext>
            </a:extLst>
          </p:cNvPr>
          <p:cNvSpPr txBox="1">
            <a:spLocks/>
          </p:cNvSpPr>
          <p:nvPr/>
        </p:nvSpPr>
        <p:spPr>
          <a:xfrm>
            <a:off x="228600" y="1131274"/>
            <a:ext cx="7315200" cy="16192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1600" dirty="0">
                <a:solidFill>
                  <a:schemeClr val="tx1"/>
                </a:solidFill>
              </a:rPr>
              <a:t>Montserrat is our body copy font. Download the entire font family so you have all the styles you will need for your presentation (Regular, </a:t>
            </a:r>
            <a:r>
              <a:rPr lang="en-US" sz="1600" i="1" dirty="0">
                <a:solidFill>
                  <a:schemeClr val="tx1"/>
                </a:solidFill>
              </a:rPr>
              <a:t>Italic, </a:t>
            </a:r>
            <a:r>
              <a:rPr lang="en-US" sz="1600" dirty="0" err="1">
                <a:solidFill>
                  <a:schemeClr val="tx1"/>
                </a:solidFill>
                <a:latin typeface="Montserrat SemiBold" panose="00000700000000000000" pitchFamily="2" charset="0"/>
              </a:rPr>
              <a:t>Semibold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b="1" dirty="0">
                <a:solidFill>
                  <a:schemeClr val="tx1"/>
                </a:solidFill>
              </a:rPr>
              <a:t>Bold, </a:t>
            </a:r>
            <a:r>
              <a:rPr lang="en-US" sz="1600" b="1" dirty="0">
                <a:solidFill>
                  <a:schemeClr val="tx1"/>
                </a:solidFill>
                <a:latin typeface="Montserrat Black" panose="00000A00000000000000" pitchFamily="2" charset="0"/>
              </a:rPr>
              <a:t>Black</a:t>
            </a:r>
            <a:r>
              <a:rPr lang="en-US" sz="1600" b="1" dirty="0">
                <a:solidFill>
                  <a:schemeClr val="tx1"/>
                </a:solidFill>
              </a:rPr>
              <a:t>, </a:t>
            </a:r>
            <a:r>
              <a:rPr lang="en-US" sz="1600" b="1" dirty="0">
                <a:solidFill>
                  <a:schemeClr val="tx1"/>
                </a:solidFill>
                <a:latin typeface="Montserrat ExtraBold" panose="00000900000000000000" pitchFamily="2" charset="0"/>
              </a:rPr>
              <a:t>Extra Bold,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</a:rPr>
              <a:t>Download for free here: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https://fonts.google.com/specimen/Montserrat?query=Mont</a:t>
            </a:r>
            <a:endParaRPr lang="en-US" sz="16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5DB589A-8526-64C9-5661-AE8053325BFA}"/>
              </a:ext>
            </a:extLst>
          </p:cNvPr>
          <p:cNvSpPr txBox="1">
            <a:spLocks/>
          </p:cNvSpPr>
          <p:nvPr/>
        </p:nvSpPr>
        <p:spPr>
          <a:xfrm>
            <a:off x="316385" y="2832564"/>
            <a:ext cx="365759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C1364CA-F6C5-7CB6-8DB3-47D810B30D08}"/>
              </a:ext>
            </a:extLst>
          </p:cNvPr>
          <p:cNvSpPr txBox="1">
            <a:spLocks/>
          </p:cNvSpPr>
          <p:nvPr/>
        </p:nvSpPr>
        <p:spPr>
          <a:xfrm>
            <a:off x="228600" y="3267709"/>
            <a:ext cx="3889858" cy="24398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200" dirty="0" err="1">
                <a:solidFill>
                  <a:schemeClr val="tx1"/>
                </a:solidFill>
              </a:rPr>
              <a:t>ttf</a:t>
            </a:r>
            <a:r>
              <a:rPr lang="en-US" sz="1200" dirty="0">
                <a:solidFill>
                  <a:schemeClr val="tx1"/>
                </a:solidFill>
              </a:rPr>
              <a:t>), OpenType (.</a:t>
            </a:r>
            <a:r>
              <a:rPr lang="en-US" sz="1200" dirty="0" err="1">
                <a:solidFill>
                  <a:schemeClr val="tx1"/>
                </a:solidFill>
              </a:rPr>
              <a:t>otf</a:t>
            </a:r>
            <a:r>
              <a:rPr lang="en-US" sz="1200" dirty="0">
                <a:solidFill>
                  <a:schemeClr val="tx1"/>
                </a:solidFill>
              </a:rPr>
              <a:t>), and PostScript (.</a:t>
            </a:r>
            <a:r>
              <a:rPr lang="en-US" sz="1200" dirty="0" err="1">
                <a:solidFill>
                  <a:schemeClr val="tx1"/>
                </a:solidFill>
              </a:rPr>
              <a:t>ps</a:t>
            </a:r>
            <a:r>
              <a:rPr lang="en-US" sz="12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72A1994-6E09-6F5E-7B6A-C7B09C69C835}"/>
              </a:ext>
            </a:extLst>
          </p:cNvPr>
          <p:cNvSpPr txBox="1">
            <a:spLocks/>
          </p:cNvSpPr>
          <p:nvPr/>
        </p:nvSpPr>
        <p:spPr>
          <a:xfrm>
            <a:off x="4231414" y="2832564"/>
            <a:ext cx="3400165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B8E65458-023A-651D-BD8C-92AF2C4597D7}"/>
              </a:ext>
            </a:extLst>
          </p:cNvPr>
          <p:cNvSpPr txBox="1">
            <a:spLocks/>
          </p:cNvSpPr>
          <p:nvPr/>
        </p:nvSpPr>
        <p:spPr>
          <a:xfrm>
            <a:off x="4226787" y="3267709"/>
            <a:ext cx="4090595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Double-click a .</a:t>
            </a:r>
            <a:r>
              <a:rPr lang="en-US" sz="1400" dirty="0" err="1">
                <a:solidFill>
                  <a:schemeClr val="tx1"/>
                </a:solidFill>
              </a:rPr>
              <a:t>ttf</a:t>
            </a:r>
            <a:r>
              <a:rPr lang="en-US" sz="1400" dirty="0">
                <a:solidFill>
                  <a:schemeClr val="tx1"/>
                </a:solidFill>
              </a:rPr>
              <a:t> or .</a:t>
            </a:r>
            <a:r>
              <a:rPr lang="en-US" sz="1400" dirty="0" err="1">
                <a:solidFill>
                  <a:schemeClr val="tx1"/>
                </a:solidFill>
              </a:rPr>
              <a:t>otf</a:t>
            </a:r>
            <a:r>
              <a:rPr lang="en-US" sz="14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5227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A87046BF-8F05-13E5-50E5-E0DC9642D756}"/>
              </a:ext>
            </a:extLst>
          </p:cNvPr>
          <p:cNvSpPr txBox="1">
            <a:spLocks/>
          </p:cNvSpPr>
          <p:nvPr/>
        </p:nvSpPr>
        <p:spPr>
          <a:xfrm>
            <a:off x="192023" y="132006"/>
            <a:ext cx="8015631" cy="1583439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a typeface="Montserrat Regular"/>
              </a:rPr>
              <a:t>To start creating a new document, click </a:t>
            </a:r>
            <a:r>
              <a:rPr lang="en-US" sz="1100" b="1" dirty="0">
                <a:solidFill>
                  <a:schemeClr val="bg1"/>
                </a:solidFill>
                <a:ea typeface="Montserrat Regular"/>
              </a:rPr>
              <a:t>File &gt; Save As </a:t>
            </a:r>
            <a:r>
              <a:rPr lang="en-US" sz="1100" dirty="0">
                <a:solidFill>
                  <a:schemeClr val="bg1"/>
                </a:solidFill>
                <a:ea typeface="Montserrat Regular"/>
              </a:rPr>
              <a:t>and save this template with a new name. These instruction slides can all be deleted and replaced once you no longer need them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DD48EB7-794C-76A6-0A95-5E371F528F95}"/>
              </a:ext>
            </a:extLst>
          </p:cNvPr>
          <p:cNvSpPr txBox="1">
            <a:spLocks/>
          </p:cNvSpPr>
          <p:nvPr/>
        </p:nvSpPr>
        <p:spPr>
          <a:xfrm>
            <a:off x="196090" y="1783658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CA6506BF-008C-B87B-5EF4-DBB928FD4598}"/>
              </a:ext>
            </a:extLst>
          </p:cNvPr>
          <p:cNvSpPr txBox="1">
            <a:spLocks/>
          </p:cNvSpPr>
          <p:nvPr/>
        </p:nvSpPr>
        <p:spPr>
          <a:xfrm>
            <a:off x="196090" y="2139314"/>
            <a:ext cx="7350853" cy="12037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FE4208-2512-DC24-1B91-1DCCE2F72F48}"/>
              </a:ext>
            </a:extLst>
          </p:cNvPr>
          <p:cNvSpPr txBox="1">
            <a:spLocks/>
          </p:cNvSpPr>
          <p:nvPr/>
        </p:nvSpPr>
        <p:spPr>
          <a:xfrm>
            <a:off x="196090" y="3368105"/>
            <a:ext cx="7386506" cy="3986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63FC56-1E53-353A-25C5-E5F9551058B6}"/>
              </a:ext>
            </a:extLst>
          </p:cNvPr>
          <p:cNvSpPr txBox="1">
            <a:spLocks/>
          </p:cNvSpPr>
          <p:nvPr/>
        </p:nvSpPr>
        <p:spPr>
          <a:xfrm>
            <a:off x="196090" y="3759237"/>
            <a:ext cx="4957801" cy="218082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1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1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100" dirty="0">
                <a:solidFill>
                  <a:schemeClr val="tx1"/>
                </a:solidFill>
              </a:rPr>
              <a:t>Go to the </a:t>
            </a:r>
            <a:r>
              <a:rPr lang="en-US" sz="1100" b="1" dirty="0">
                <a:solidFill>
                  <a:schemeClr val="tx1"/>
                </a:solidFill>
              </a:rPr>
              <a:t>Picture Format</a:t>
            </a:r>
            <a:r>
              <a:rPr lang="en-US" sz="11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100" dirty="0">
                <a:solidFill>
                  <a:schemeClr val="tx1"/>
                </a:solidFill>
              </a:rPr>
              <a:t>Select </a:t>
            </a:r>
            <a:r>
              <a:rPr lang="en-US" sz="1100" b="1" dirty="0">
                <a:solidFill>
                  <a:schemeClr val="tx1"/>
                </a:solidFill>
              </a:rPr>
              <a:t>Change Picture </a:t>
            </a:r>
            <a:r>
              <a:rPr lang="en-US" sz="1100" dirty="0">
                <a:solidFill>
                  <a:schemeClr val="tx1"/>
                </a:solidFill>
              </a:rPr>
              <a:t>&gt; </a:t>
            </a:r>
            <a:r>
              <a:rPr lang="en-US" sz="1100" b="1" dirty="0">
                <a:solidFill>
                  <a:schemeClr val="tx1"/>
                </a:solidFill>
              </a:rPr>
              <a:t>from this device </a:t>
            </a:r>
            <a:r>
              <a:rPr lang="en-US" sz="11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1100" b="1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11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CDC9D0C-DE51-B9E5-55FB-9791934D4C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352488"/>
              </p:ext>
            </p:extLst>
          </p:nvPr>
        </p:nvGraphicFramePr>
        <p:xfrm>
          <a:off x="5088565" y="3766794"/>
          <a:ext cx="3162962" cy="1515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CDC9D0C-DE51-B9E5-55FB-9791934D4C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88565" y="3766794"/>
                        <a:ext cx="3162962" cy="1515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416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8ECC-55E5-56A7-6A77-E00C01B67FBA}"/>
              </a:ext>
            </a:extLst>
          </p:cNvPr>
          <p:cNvSpPr txBox="1">
            <a:spLocks/>
          </p:cNvSpPr>
          <p:nvPr/>
        </p:nvSpPr>
        <p:spPr>
          <a:xfrm>
            <a:off x="96071" y="104367"/>
            <a:ext cx="7350853" cy="3711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DCE5A8D-B4BB-E451-238A-F2E02D36B9C1}"/>
              </a:ext>
            </a:extLst>
          </p:cNvPr>
          <p:cNvSpPr txBox="1">
            <a:spLocks/>
          </p:cNvSpPr>
          <p:nvPr/>
        </p:nvSpPr>
        <p:spPr>
          <a:xfrm>
            <a:off x="242375" y="552228"/>
            <a:ext cx="7386506" cy="3851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8191EF75-129E-C0D5-B65C-1982C2EF8A48}"/>
              </a:ext>
            </a:extLst>
          </p:cNvPr>
          <p:cNvSpPr txBox="1">
            <a:spLocks/>
          </p:cNvSpPr>
          <p:nvPr/>
        </p:nvSpPr>
        <p:spPr>
          <a:xfrm>
            <a:off x="242375" y="937369"/>
            <a:ext cx="7350853" cy="28226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Go to the </a:t>
            </a:r>
            <a:r>
              <a:rPr lang="en-US" sz="1400" b="1">
                <a:solidFill>
                  <a:schemeClr val="tx1"/>
                </a:solidFill>
              </a:rPr>
              <a:t>File </a:t>
            </a:r>
            <a:r>
              <a:rPr lang="en-US" sz="1400">
                <a:solidFill>
                  <a:schemeClr val="tx1"/>
                </a:solidFill>
              </a:rPr>
              <a:t>tab </a:t>
            </a:r>
            <a:r>
              <a:rPr lang="en-US" sz="1400" dirty="0">
                <a:solidFill>
                  <a:schemeClr val="tx1"/>
                </a:solidFill>
              </a:rPr>
              <a:t>at the top of the toolbar.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</a:t>
            </a:r>
            <a:r>
              <a:rPr lang="en-US" sz="1400" b="1" dirty="0">
                <a:solidFill>
                  <a:schemeClr val="tx1"/>
                </a:solidFill>
              </a:rPr>
              <a:t>Save as Adobe PDF. 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10000"/>
              </a:lnSpc>
            </a:pPr>
            <a:r>
              <a:rPr lang="en-US" sz="1400" i="1" dirty="0">
                <a:solidFill>
                  <a:schemeClr val="tx1"/>
                </a:solidFill>
              </a:rPr>
              <a:t>Note: this file has .125 inch bleeds built into the document, it will be slightly larger than 6.25x9 inch.</a:t>
            </a:r>
          </a:p>
          <a:p>
            <a:pPr lvl="1">
              <a:lnSpc>
                <a:spcPct val="110000"/>
              </a:lnSpc>
            </a:pPr>
            <a:r>
              <a:rPr lang="en-US" sz="14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833EE9-4635-C305-FA26-01A39BBFADE4}"/>
              </a:ext>
            </a:extLst>
          </p:cNvPr>
          <p:cNvSpPr txBox="1">
            <a:spLocks/>
          </p:cNvSpPr>
          <p:nvPr/>
        </p:nvSpPr>
        <p:spPr>
          <a:xfrm>
            <a:off x="242375" y="4782205"/>
            <a:ext cx="7956996" cy="996571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/>
                </a:solidFill>
                <a:ea typeface="Montserrat Regular"/>
              </a:rPr>
              <a:t>Don’t forget to delete these instruction slides first before exporting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2391339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5"/>
          <a:stretch/>
        </p:blipFill>
        <p:spPr>
          <a:xfrm>
            <a:off x="2153" y="1576257"/>
            <a:ext cx="8456047" cy="43619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A821D-C424-1A96-76D0-C4B1F96CD11D}"/>
              </a:ext>
            </a:extLst>
          </p:cNvPr>
          <p:cNvSpPr/>
          <p:nvPr/>
        </p:nvSpPr>
        <p:spPr>
          <a:xfrm>
            <a:off x="4893870" y="1581665"/>
            <a:ext cx="3564330" cy="436193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E8C72-9600-44A4-C28F-835C356919ED}"/>
              </a:ext>
            </a:extLst>
          </p:cNvPr>
          <p:cNvSpPr/>
          <p:nvPr/>
        </p:nvSpPr>
        <p:spPr>
          <a:xfrm>
            <a:off x="0" y="247134"/>
            <a:ext cx="7160740" cy="133453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383057" y="4324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383057" y="951592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485469" y="9557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2CECBD7-8035-99A5-11C0-8C14B107960E}"/>
              </a:ext>
            </a:extLst>
          </p:cNvPr>
          <p:cNvSpPr txBox="1"/>
          <p:nvPr/>
        </p:nvSpPr>
        <p:spPr>
          <a:xfrm>
            <a:off x="5024750" y="1730280"/>
            <a:ext cx="3076832" cy="404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sed do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eiusmod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tempor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incididunt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ut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labore et dolore magna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aliqua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mi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quis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hendrerit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magna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Porttitor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non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praesent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</a:p>
          <a:p>
            <a:pPr>
              <a:lnSpc>
                <a:spcPct val="112500"/>
              </a:lnSpc>
            </a:pPr>
            <a:endParaRPr lang="en-US" sz="1200" dirty="0">
              <a:solidFill>
                <a:schemeClr val="bg1"/>
              </a:solidFill>
            </a:endParaRPr>
          </a:p>
          <a:p>
            <a:pPr>
              <a:lnSpc>
                <a:spcPct val="112500"/>
              </a:lnSpc>
            </a:pPr>
            <a:r>
              <a:rPr lang="en-US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diam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volutpat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commodo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egestas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egestas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fringilla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massa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placerat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At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odio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morbi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pretium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quam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vulputate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dignissim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suspendisse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ante in. </a:t>
            </a:r>
          </a:p>
          <a:p>
            <a:pPr>
              <a:lnSpc>
                <a:spcPct val="112500"/>
              </a:lnSpc>
            </a:pPr>
            <a:r>
              <a:rPr lang="en-US" sz="120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mi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quis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hendrerit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magna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Porttitor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non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praesent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D8722-ED79-DA26-1F7A-B8382FC408FD}"/>
              </a:ext>
            </a:extLst>
          </p:cNvPr>
          <p:cNvSpPr txBox="1"/>
          <p:nvPr/>
        </p:nvSpPr>
        <p:spPr>
          <a:xfrm>
            <a:off x="374902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latin typeface="Montserrat SemiBold" panose="00000700000000000000" pitchFamily="2" charset="0"/>
              </a:rPr>
              <a:t>Name</a:t>
            </a:r>
            <a:r>
              <a:rPr lang="es-ES" sz="1100" cap="all" dirty="0"/>
              <a:t> </a:t>
            </a:r>
            <a:r>
              <a:rPr lang="es-ES" sz="1100" cap="all" dirty="0" err="1"/>
              <a:t>of</a:t>
            </a:r>
            <a:r>
              <a:rPr lang="es-ES" sz="1100" cap="all" dirty="0"/>
              <a:t> Project   |   </a:t>
            </a:r>
            <a:r>
              <a:rPr lang="es-ES" sz="1100" cap="all" dirty="0">
                <a:latin typeface="Montserrat SemiBold" panose="00000700000000000000" pitchFamily="2" charset="0"/>
              </a:rPr>
              <a:t>CN</a:t>
            </a:r>
            <a:r>
              <a:rPr lang="es-ES" sz="1100" cap="all" dirty="0"/>
              <a:t> </a:t>
            </a:r>
            <a:r>
              <a:rPr lang="es-ES" sz="1100" cap="all" dirty="0" err="1"/>
              <a:t>Number</a:t>
            </a:r>
            <a:endParaRPr lang="en-US" sz="1100" cap="all" dirty="0"/>
          </a:p>
        </p:txBody>
      </p:sp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F3E175D-DBDA-54AF-C5F4-5FE527FFC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867" y="409631"/>
            <a:ext cx="781205" cy="9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11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3" t="1" r="48089" b="-1"/>
          <a:stretch/>
        </p:blipFill>
        <p:spPr>
          <a:xfrm>
            <a:off x="0" y="-1"/>
            <a:ext cx="4239273" cy="594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366255" y="1541607"/>
            <a:ext cx="3395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AC7549-CF0E-BEB5-6F0F-DEFB062846E4}"/>
              </a:ext>
            </a:extLst>
          </p:cNvPr>
          <p:cNvSpPr/>
          <p:nvPr/>
        </p:nvSpPr>
        <p:spPr>
          <a:xfrm>
            <a:off x="4239272" y="5592469"/>
            <a:ext cx="4218927" cy="3511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383805" y="2437537"/>
            <a:ext cx="3657600" cy="3031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tx2">
                    <a:lumMod val="75000"/>
                  </a:schemeClr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1F3BBB1D-BD03-9BC7-CC4C-EC8DF0ED3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395" y="179912"/>
            <a:ext cx="669594" cy="676446"/>
          </a:xfrm>
          <a:prstGeom prst="rect">
            <a:avLst/>
          </a:prstGeom>
        </p:spPr>
      </p:pic>
      <p:pic>
        <p:nvPicPr>
          <p:cNvPr id="3" name="Picture 2" descr="A red blue and yellow logo&#10;&#10;Description automatically generated">
            <a:extLst>
              <a:ext uri="{FF2B5EF4-FFF2-40B4-BE49-F238E27FC236}">
                <a16:creationId xmlns:a16="http://schemas.microsoft.com/office/drawing/2014/main" id="{1D0F9818-E67B-3337-FA86-5E9493B42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22" y="228187"/>
            <a:ext cx="1459024" cy="602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57FC48-F2CF-AF06-4A6C-CF3BAC6C63C8}"/>
              </a:ext>
            </a:extLst>
          </p:cNvPr>
          <p:cNvSpPr txBox="1"/>
          <p:nvPr/>
        </p:nvSpPr>
        <p:spPr>
          <a:xfrm>
            <a:off x="8609830" y="518135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3386517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5" r="42126"/>
          <a:stretch/>
        </p:blipFill>
        <p:spPr>
          <a:xfrm>
            <a:off x="1" y="1576257"/>
            <a:ext cx="4893870" cy="43619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A821D-C424-1A96-76D0-C4B1F96CD11D}"/>
              </a:ext>
            </a:extLst>
          </p:cNvPr>
          <p:cNvSpPr/>
          <p:nvPr/>
        </p:nvSpPr>
        <p:spPr>
          <a:xfrm>
            <a:off x="4893870" y="1581665"/>
            <a:ext cx="3564330" cy="43619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E8C72-9600-44A4-C28F-835C356919ED}"/>
              </a:ext>
            </a:extLst>
          </p:cNvPr>
          <p:cNvSpPr/>
          <p:nvPr/>
        </p:nvSpPr>
        <p:spPr>
          <a:xfrm>
            <a:off x="0" y="247134"/>
            <a:ext cx="7160740" cy="13345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383057" y="4324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383057" y="951592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485469" y="9557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2CECBD7-8035-99A5-11C0-8C14B107960E}"/>
              </a:ext>
            </a:extLst>
          </p:cNvPr>
          <p:cNvSpPr txBox="1"/>
          <p:nvPr/>
        </p:nvSpPr>
        <p:spPr>
          <a:xfrm>
            <a:off x="5024750" y="1730280"/>
            <a:ext cx="3076832" cy="404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sed do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eiusmod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tempor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incididunt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ut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labore et dolore magna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aliqua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mi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quis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hendrerit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magna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Porttitor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non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praesent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</a:p>
          <a:p>
            <a:pPr>
              <a:lnSpc>
                <a:spcPct val="112500"/>
              </a:lnSpc>
            </a:pPr>
            <a:endParaRPr lang="en-US" sz="1200" dirty="0">
              <a:solidFill>
                <a:schemeClr val="bg1"/>
              </a:solidFill>
            </a:endParaRPr>
          </a:p>
          <a:p>
            <a:pPr>
              <a:lnSpc>
                <a:spcPct val="112500"/>
              </a:lnSpc>
            </a:pPr>
            <a:r>
              <a:rPr lang="en-US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diam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volutpat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commodo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egestas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egestas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fringilla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massa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placerat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At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odio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morbi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pretium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quam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vulputate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dignissim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suspendisse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ante in. </a:t>
            </a:r>
          </a:p>
          <a:p>
            <a:pPr>
              <a:lnSpc>
                <a:spcPct val="112500"/>
              </a:lnSpc>
            </a:pPr>
            <a:r>
              <a:rPr lang="en-US" sz="120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mi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quis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hendrerit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magna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Porttitor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non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praesent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D8722-ED79-DA26-1F7A-B8382FC408FD}"/>
              </a:ext>
            </a:extLst>
          </p:cNvPr>
          <p:cNvSpPr txBox="1"/>
          <p:nvPr/>
        </p:nvSpPr>
        <p:spPr>
          <a:xfrm>
            <a:off x="374902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latin typeface="Montserrat SemiBold" panose="00000700000000000000" pitchFamily="2" charset="0"/>
              </a:rPr>
              <a:t>Name</a:t>
            </a:r>
            <a:r>
              <a:rPr lang="es-ES" sz="1100" cap="all" dirty="0"/>
              <a:t> </a:t>
            </a:r>
            <a:r>
              <a:rPr lang="es-ES" sz="1100" cap="all" dirty="0" err="1"/>
              <a:t>of</a:t>
            </a:r>
            <a:r>
              <a:rPr lang="es-ES" sz="1100" cap="all" dirty="0"/>
              <a:t> Project   |   </a:t>
            </a:r>
            <a:r>
              <a:rPr lang="es-ES" sz="1100" cap="all" dirty="0">
                <a:latin typeface="Montserrat SemiBold" panose="00000700000000000000" pitchFamily="2" charset="0"/>
              </a:rPr>
              <a:t>CN</a:t>
            </a:r>
            <a:r>
              <a:rPr lang="es-ES" sz="1100" cap="all" dirty="0"/>
              <a:t> </a:t>
            </a:r>
            <a:r>
              <a:rPr lang="es-ES" sz="1100" cap="all" dirty="0" err="1"/>
              <a:t>Number</a:t>
            </a:r>
            <a:endParaRPr lang="en-US" sz="1100" cap="all" dirty="0"/>
          </a:p>
        </p:txBody>
      </p:sp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B1DEEBA-3FA5-6158-5DD2-93F4B9005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867" y="409631"/>
            <a:ext cx="781205" cy="9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33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2" r="47660"/>
          <a:stretch/>
        </p:blipFill>
        <p:spPr>
          <a:xfrm>
            <a:off x="0" y="-1"/>
            <a:ext cx="4239273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5848AB-1468-6E96-C344-7B8E1F14FFB1}"/>
              </a:ext>
            </a:extLst>
          </p:cNvPr>
          <p:cNvSpPr/>
          <p:nvPr/>
        </p:nvSpPr>
        <p:spPr>
          <a:xfrm>
            <a:off x="4229100" y="0"/>
            <a:ext cx="4229100" cy="19604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440326" y="669022"/>
            <a:ext cx="2119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440326" y="2135434"/>
            <a:ext cx="3657600" cy="3262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15DA6E0E-161E-006A-EF69-8310F1BED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385" y="5162185"/>
            <a:ext cx="669594" cy="676446"/>
          </a:xfrm>
          <a:prstGeom prst="rect">
            <a:avLst/>
          </a:prstGeom>
        </p:spPr>
      </p:pic>
      <p:pic>
        <p:nvPicPr>
          <p:cNvPr id="3" name="Picture 2" descr="A red blue and yellow logo&#10;&#10;Description automatically generated">
            <a:extLst>
              <a:ext uri="{FF2B5EF4-FFF2-40B4-BE49-F238E27FC236}">
                <a16:creationId xmlns:a16="http://schemas.microsoft.com/office/drawing/2014/main" id="{3437B424-8B23-64B5-724F-841779791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22" y="5291327"/>
            <a:ext cx="1459024" cy="602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1D57EC-664B-0E24-B214-E006D2CEAD9E}"/>
              </a:ext>
            </a:extLst>
          </p:cNvPr>
          <p:cNvSpPr txBox="1"/>
          <p:nvPr/>
        </p:nvSpPr>
        <p:spPr>
          <a:xfrm>
            <a:off x="8609830" y="518135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201624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0" r="42102" b="8400"/>
          <a:stretch/>
        </p:blipFill>
        <p:spPr>
          <a:xfrm>
            <a:off x="3562301" y="1585777"/>
            <a:ext cx="4895899" cy="43524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269868" y="439517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269868" y="958624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269868" y="962737"/>
            <a:ext cx="570264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2CECBD7-8035-99A5-11C0-8C14B107960E}"/>
              </a:ext>
            </a:extLst>
          </p:cNvPr>
          <p:cNvSpPr txBox="1"/>
          <p:nvPr/>
        </p:nvSpPr>
        <p:spPr>
          <a:xfrm>
            <a:off x="269868" y="1740725"/>
            <a:ext cx="3076832" cy="404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/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i="0" dirty="0">
                <a:effectLst/>
              </a:rPr>
              <a:t>. </a:t>
            </a:r>
            <a:r>
              <a:rPr lang="en-US" sz="1200" i="0" dirty="0" err="1">
                <a:effectLst/>
              </a:rPr>
              <a:t>Ultricies</a:t>
            </a:r>
            <a:r>
              <a:rPr lang="en-US" sz="1200" i="0" dirty="0">
                <a:effectLst/>
              </a:rPr>
              <a:t> mi </a:t>
            </a:r>
            <a:r>
              <a:rPr lang="en-US" sz="1200" i="0" dirty="0" err="1">
                <a:effectLst/>
              </a:rPr>
              <a:t>quis</a:t>
            </a:r>
            <a:r>
              <a:rPr lang="en-US" sz="1200" i="0" dirty="0">
                <a:effectLst/>
              </a:rPr>
              <a:t> </a:t>
            </a:r>
            <a:r>
              <a:rPr lang="en-US" sz="1200" i="0" dirty="0" err="1">
                <a:effectLst/>
              </a:rPr>
              <a:t>hendrerit</a:t>
            </a:r>
            <a:r>
              <a:rPr lang="en-US" sz="1200" i="0" dirty="0">
                <a:effectLst/>
              </a:rPr>
              <a:t> dolor magna </a:t>
            </a:r>
            <a:r>
              <a:rPr lang="en-US" sz="1200" i="0" dirty="0" err="1">
                <a:effectLst/>
              </a:rPr>
              <a:t>eget</a:t>
            </a:r>
            <a:r>
              <a:rPr lang="en-US" sz="1200" i="0" dirty="0">
                <a:effectLst/>
              </a:rPr>
              <a:t>. </a:t>
            </a:r>
            <a:r>
              <a:rPr lang="en-US" sz="1200" i="0" dirty="0" err="1">
                <a:effectLst/>
              </a:rPr>
              <a:t>Porttitor</a:t>
            </a:r>
            <a:r>
              <a:rPr lang="en-US" sz="1200" i="0" dirty="0">
                <a:effectLst/>
              </a:rPr>
              <a:t> </a:t>
            </a:r>
            <a:r>
              <a:rPr lang="en-US" sz="1200" i="0" dirty="0" err="1">
                <a:effectLst/>
              </a:rPr>
              <a:t>rhoncus</a:t>
            </a:r>
            <a:r>
              <a:rPr lang="en-US" sz="1200" i="0" dirty="0">
                <a:effectLst/>
              </a:rPr>
              <a:t> dolor </a:t>
            </a:r>
            <a:r>
              <a:rPr lang="en-US" sz="1200" i="0" dirty="0" err="1">
                <a:effectLst/>
              </a:rPr>
              <a:t>purus</a:t>
            </a:r>
            <a:r>
              <a:rPr lang="en-US" sz="1200" i="0" dirty="0">
                <a:effectLst/>
              </a:rPr>
              <a:t> </a:t>
            </a:r>
            <a:r>
              <a:rPr lang="en-US" sz="1200" b="0" i="0" dirty="0">
                <a:effectLst/>
              </a:rPr>
              <a:t>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</a:p>
          <a:p>
            <a:pPr>
              <a:lnSpc>
                <a:spcPct val="112500"/>
              </a:lnSpc>
            </a:pPr>
            <a:endParaRPr lang="en-US" sz="1200" dirty="0"/>
          </a:p>
          <a:p>
            <a:pPr>
              <a:lnSpc>
                <a:spcPct val="112500"/>
              </a:lnSpc>
            </a:pP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 </a:t>
            </a:r>
          </a:p>
          <a:p>
            <a:pPr>
              <a:lnSpc>
                <a:spcPct val="112500"/>
              </a:lnSpc>
            </a:pPr>
            <a:r>
              <a:rPr lang="en-US" sz="1200" i="0" dirty="0" err="1">
                <a:effectLst/>
              </a:rPr>
              <a:t>Ultricies</a:t>
            </a:r>
            <a:r>
              <a:rPr lang="en-US" sz="1200" i="0" dirty="0">
                <a:effectLst/>
              </a:rPr>
              <a:t> mi </a:t>
            </a:r>
            <a:r>
              <a:rPr lang="en-US" sz="1200" i="0" dirty="0" err="1">
                <a:effectLst/>
              </a:rPr>
              <a:t>quis</a:t>
            </a:r>
            <a:r>
              <a:rPr lang="en-US" sz="1200" i="0" dirty="0">
                <a:effectLst/>
              </a:rPr>
              <a:t> </a:t>
            </a:r>
            <a:r>
              <a:rPr lang="en-US" sz="1200" i="0" dirty="0" err="1">
                <a:effectLst/>
              </a:rPr>
              <a:t>hendrerit</a:t>
            </a:r>
            <a:r>
              <a:rPr lang="en-US" sz="1200" i="0" dirty="0">
                <a:effectLst/>
              </a:rPr>
              <a:t> dolor magna </a:t>
            </a:r>
            <a:r>
              <a:rPr lang="en-US" sz="1200" i="0" dirty="0" err="1">
                <a:effectLst/>
              </a:rPr>
              <a:t>eget</a:t>
            </a:r>
            <a:r>
              <a:rPr lang="en-US" sz="1200" i="0" dirty="0">
                <a:effectLst/>
              </a:rPr>
              <a:t>. </a:t>
            </a:r>
            <a:r>
              <a:rPr lang="en-US" sz="1200" i="0" dirty="0" err="1">
                <a:effectLst/>
              </a:rPr>
              <a:t>Porttitor</a:t>
            </a:r>
            <a:r>
              <a:rPr lang="en-US" sz="1200" i="0" dirty="0">
                <a:effectLst/>
              </a:rPr>
              <a:t> </a:t>
            </a:r>
            <a:r>
              <a:rPr lang="en-US" sz="1200" i="0" dirty="0" err="1">
                <a:effectLst/>
              </a:rPr>
              <a:t>rhoncus</a:t>
            </a:r>
            <a:r>
              <a:rPr lang="en-US" sz="1200" i="0" dirty="0">
                <a:effectLst/>
              </a:rPr>
              <a:t> dolor </a:t>
            </a:r>
            <a:r>
              <a:rPr lang="en-US" sz="1200" i="0" dirty="0" err="1">
                <a:effectLst/>
              </a:rPr>
              <a:t>purus</a:t>
            </a:r>
            <a:r>
              <a:rPr lang="en-US" sz="1200" i="0" dirty="0">
                <a:effectLst/>
              </a:rPr>
              <a:t> </a:t>
            </a:r>
            <a:r>
              <a:rPr lang="en-US" sz="1200" b="0" i="0" dirty="0">
                <a:effectLst/>
              </a:rPr>
              <a:t>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D8722-ED79-DA26-1F7A-B8382FC408FD}"/>
              </a:ext>
            </a:extLst>
          </p:cNvPr>
          <p:cNvSpPr txBox="1"/>
          <p:nvPr/>
        </p:nvSpPr>
        <p:spPr>
          <a:xfrm>
            <a:off x="269868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Name</a:t>
            </a:r>
            <a:r>
              <a:rPr lang="es-ES" sz="1100" cap="all" dirty="0">
                <a:solidFill>
                  <a:schemeClr val="bg1"/>
                </a:solidFill>
              </a:rPr>
              <a:t> </a:t>
            </a:r>
            <a:r>
              <a:rPr lang="es-ES" sz="1100" cap="all" dirty="0" err="1">
                <a:solidFill>
                  <a:schemeClr val="bg1"/>
                </a:solidFill>
              </a:rPr>
              <a:t>of</a:t>
            </a:r>
            <a:r>
              <a:rPr lang="es-ES" sz="1100" cap="all" dirty="0">
                <a:solidFill>
                  <a:schemeClr val="bg1"/>
                </a:solidFill>
              </a:rPr>
              <a:t> Project   |   </a:t>
            </a:r>
            <a:r>
              <a:rPr lang="es-ES" sz="1100" cap="all" dirty="0">
                <a:solidFill>
                  <a:schemeClr val="bg1"/>
                </a:solidFill>
                <a:latin typeface="Montserrat SemiBold" panose="00000700000000000000" pitchFamily="2" charset="0"/>
              </a:rPr>
              <a:t>CN</a:t>
            </a:r>
            <a:r>
              <a:rPr lang="es-ES" sz="1100" cap="all" dirty="0">
                <a:solidFill>
                  <a:schemeClr val="bg1"/>
                </a:solidFill>
              </a:rPr>
              <a:t> </a:t>
            </a:r>
            <a:r>
              <a:rPr lang="es-ES" sz="1100" cap="all" dirty="0" err="1">
                <a:solidFill>
                  <a:schemeClr val="bg1"/>
                </a:solidFill>
              </a:rPr>
              <a:t>Number</a:t>
            </a:r>
            <a:endParaRPr lang="en-US" sz="1100" cap="all" dirty="0">
              <a:solidFill>
                <a:schemeClr val="bg1"/>
              </a:solidFill>
            </a:endParaRPr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403CB795-0F1B-3853-7A8C-F6FB4CC3B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008" y="283326"/>
            <a:ext cx="2014283" cy="83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1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r="48326"/>
          <a:stretch/>
        </p:blipFill>
        <p:spPr>
          <a:xfrm>
            <a:off x="0" y="-1"/>
            <a:ext cx="4239273" cy="594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366255" y="1541607"/>
            <a:ext cx="3731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AC7549-CF0E-BEB5-6F0F-DEFB062846E4}"/>
              </a:ext>
            </a:extLst>
          </p:cNvPr>
          <p:cNvSpPr/>
          <p:nvPr/>
        </p:nvSpPr>
        <p:spPr>
          <a:xfrm>
            <a:off x="4239272" y="5592469"/>
            <a:ext cx="4218927" cy="3511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366255" y="2399965"/>
            <a:ext cx="3657600" cy="3262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accent3">
                    <a:lumMod val="75000"/>
                  </a:schemeClr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748177D-8048-5138-9B21-206A8A280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877" y="160454"/>
            <a:ext cx="781205" cy="963119"/>
          </a:xfrm>
          <a:prstGeom prst="rect">
            <a:avLst/>
          </a:prstGeom>
        </p:spPr>
      </p:pic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5EB6E51C-07DF-F754-7567-52DD06775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87" y="303791"/>
            <a:ext cx="669594" cy="6764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4BA4DC-9628-D51C-5064-D41926A3D051}"/>
              </a:ext>
            </a:extLst>
          </p:cNvPr>
          <p:cNvSpPr txBox="1"/>
          <p:nvPr/>
        </p:nvSpPr>
        <p:spPr>
          <a:xfrm>
            <a:off x="8609830" y="518135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1088328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1138</Words>
  <Application>Microsoft Office PowerPoint</Application>
  <PresentationFormat>Custom</PresentationFormat>
  <Paragraphs>76</Paragraphs>
  <Slides>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Montserrat</vt:lpstr>
      <vt:lpstr>Montserrat Black</vt:lpstr>
      <vt:lpstr>Montserrat ExtraBold</vt:lpstr>
      <vt:lpstr>Montserrat Regular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1</cp:revision>
  <dcterms:created xsi:type="dcterms:W3CDTF">2023-11-09T15:13:25Z</dcterms:created>
  <dcterms:modified xsi:type="dcterms:W3CDTF">2024-02-27T18:16:03Z</dcterms:modified>
</cp:coreProperties>
</file>